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3"/>
  </p:notesMasterIdLst>
  <p:sldIdLst>
    <p:sldId id="485" r:id="rId2"/>
    <p:sldId id="299" r:id="rId3"/>
    <p:sldId id="480" r:id="rId4"/>
    <p:sldId id="419" r:id="rId5"/>
    <p:sldId id="505" r:id="rId6"/>
    <p:sldId id="507" r:id="rId7"/>
    <p:sldId id="508" r:id="rId8"/>
    <p:sldId id="506" r:id="rId9"/>
    <p:sldId id="511" r:id="rId10"/>
    <p:sldId id="512" r:id="rId11"/>
    <p:sldId id="513" r:id="rId12"/>
  </p:sldIdLst>
  <p:sldSz cx="10972800" cy="6858000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569913" indent="-1127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1141413" indent="-2270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712913" indent="-3413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2284413" indent="-455613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3CB"/>
    <a:srgbClr val="FF0000"/>
    <a:srgbClr val="FFFF00"/>
    <a:srgbClr val="66FF66"/>
    <a:srgbClr val="CCFFFF"/>
    <a:srgbClr val="FFFFCC"/>
    <a:srgbClr val="FBF4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24" autoAdjust="0"/>
  </p:normalViewPr>
  <p:slideViewPr>
    <p:cSldViewPr>
      <p:cViewPr varScale="1">
        <p:scale>
          <a:sx n="74" d="100"/>
          <a:sy n="74" d="100"/>
        </p:scale>
        <p:origin x="468" y="64"/>
      </p:cViewPr>
      <p:guideLst>
        <p:guide orient="horz" pos="2160"/>
        <p:guide pos="34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5800" y="685800"/>
            <a:ext cx="54864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DA3A4B5C-5B6C-4714-9B8A-42C4F6B254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15246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599"/>
          </a:xfrm>
        </p:spPr>
        <p:txBody>
          <a:bodyPr anchor="b"/>
          <a:lstStyle>
            <a:lvl1pPr algn="ctr"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7"/>
            <a:ext cx="8229600" cy="1655763"/>
          </a:xfrm>
        </p:spPr>
        <p:txBody>
          <a:bodyPr/>
          <a:lstStyle>
            <a:lvl1pPr marL="0" indent="0" algn="ctr">
              <a:buNone/>
              <a:defRPr sz="3000"/>
            </a:lvl1pPr>
            <a:lvl2pPr marL="571454" indent="0" algn="ctr">
              <a:buNone/>
              <a:defRPr sz="2500"/>
            </a:lvl2pPr>
            <a:lvl3pPr marL="1142909" indent="0" algn="ctr">
              <a:buNone/>
              <a:defRPr sz="2200"/>
            </a:lvl3pPr>
            <a:lvl4pPr marL="1714363" indent="0" algn="ctr">
              <a:buNone/>
              <a:defRPr sz="2000"/>
            </a:lvl4pPr>
            <a:lvl5pPr marL="2285817" indent="0" algn="ctr">
              <a:buNone/>
              <a:defRPr sz="2000"/>
            </a:lvl5pPr>
            <a:lvl6pPr marL="2857271" indent="0" algn="ctr">
              <a:buNone/>
              <a:defRPr sz="2000"/>
            </a:lvl6pPr>
            <a:lvl7pPr marL="3428726" indent="0" algn="ctr">
              <a:buNone/>
              <a:defRPr sz="2000"/>
            </a:lvl7pPr>
            <a:lvl8pPr marL="4000180" indent="0" algn="ctr">
              <a:buNone/>
              <a:defRPr sz="2000"/>
            </a:lvl8pPr>
            <a:lvl9pPr marL="4571634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6EEE87-5F96-4967-9B73-157DC21C4C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55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58BD7-7F82-4A9D-BF74-512F31B9CA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58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1" y="274639"/>
            <a:ext cx="2468880" cy="58515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F9C38-BBBB-4A55-991E-0914ADD6FC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4795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48640" y="274639"/>
            <a:ext cx="9875520" cy="58515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CDD040-45C1-418A-9603-6731402001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855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7"/>
            <a:ext cx="987552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577840" y="1600203"/>
            <a:ext cx="484632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577840" y="3938588"/>
            <a:ext cx="484632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747EAE-DDD4-4B4A-80AA-17367E06D9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590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3DEC1-34A8-441B-B712-2391EA8553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7153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7" y="1709739"/>
            <a:ext cx="9464040" cy="2852737"/>
          </a:xfrm>
        </p:spPr>
        <p:txBody>
          <a:bodyPr anchor="b"/>
          <a:lstStyle>
            <a:lvl1pPr>
              <a:defRPr sz="7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7" y="4589466"/>
            <a:ext cx="9464040" cy="1500188"/>
          </a:xfrm>
        </p:spPr>
        <p:txBody>
          <a:bodyPr/>
          <a:lstStyle>
            <a:lvl1pPr marL="0" indent="0">
              <a:buNone/>
              <a:defRPr sz="3000"/>
            </a:lvl1pPr>
            <a:lvl2pPr marL="571454" indent="0">
              <a:buNone/>
              <a:defRPr sz="2500"/>
            </a:lvl2pPr>
            <a:lvl3pPr marL="1142909" indent="0">
              <a:buNone/>
              <a:defRPr sz="2200"/>
            </a:lvl3pPr>
            <a:lvl4pPr marL="1714363" indent="0">
              <a:buNone/>
              <a:defRPr sz="2000"/>
            </a:lvl4pPr>
            <a:lvl5pPr marL="2285817" indent="0">
              <a:buNone/>
              <a:defRPr sz="2000"/>
            </a:lvl5pPr>
            <a:lvl6pPr marL="2857271" indent="0">
              <a:buNone/>
              <a:defRPr sz="2000"/>
            </a:lvl6pPr>
            <a:lvl7pPr marL="3428726" indent="0">
              <a:buNone/>
              <a:defRPr sz="2000"/>
            </a:lvl7pPr>
            <a:lvl8pPr marL="4000180" indent="0">
              <a:buNone/>
              <a:defRPr sz="2000"/>
            </a:lvl8pPr>
            <a:lvl9pPr marL="4571634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B48762-EB51-4A0E-8700-A04BA754EF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135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BDA8F-9C11-4565-9A27-9B393F31A3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754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365126"/>
            <a:ext cx="9464040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6289" y="1681163"/>
            <a:ext cx="4642484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6289" y="2505075"/>
            <a:ext cx="4642484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5346" cy="823912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1454" indent="0">
              <a:buNone/>
              <a:defRPr sz="2500" b="1"/>
            </a:lvl2pPr>
            <a:lvl3pPr marL="1142909" indent="0">
              <a:buNone/>
              <a:defRPr sz="2200" b="1"/>
            </a:lvl3pPr>
            <a:lvl4pPr marL="1714363" indent="0">
              <a:buNone/>
              <a:defRPr sz="2000" b="1"/>
            </a:lvl4pPr>
            <a:lvl5pPr marL="2285817" indent="0">
              <a:buNone/>
              <a:defRPr sz="2000" b="1"/>
            </a:lvl5pPr>
            <a:lvl6pPr marL="2857271" indent="0">
              <a:buNone/>
              <a:defRPr sz="2000" b="1"/>
            </a:lvl6pPr>
            <a:lvl7pPr marL="3428726" indent="0">
              <a:buNone/>
              <a:defRPr sz="2000" b="1"/>
            </a:lvl7pPr>
            <a:lvl8pPr marL="4000180" indent="0">
              <a:buNone/>
              <a:defRPr sz="2000" b="1"/>
            </a:lvl8pPr>
            <a:lvl9pPr marL="4571634" indent="0">
              <a:buNone/>
              <a:defRPr sz="2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534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06AA92-BCA7-41EE-B699-3F02AF76C6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866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51A2D2-5D60-4592-9BE0-4FCC86CE98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616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F5A077-332C-4285-B1A0-72302DE7CE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54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BF5444-54D6-4FB2-9D88-7BF37577D0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633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7" y="457199"/>
            <a:ext cx="3539490" cy="16002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65346" y="987428"/>
            <a:ext cx="5554980" cy="4873626"/>
          </a:xfrm>
        </p:spPr>
        <p:txBody>
          <a:bodyPr/>
          <a:lstStyle>
            <a:lvl1pPr marL="0" indent="0">
              <a:buNone/>
              <a:defRPr sz="4000"/>
            </a:lvl1pPr>
            <a:lvl2pPr marL="571454" indent="0">
              <a:buNone/>
              <a:defRPr sz="3500"/>
            </a:lvl2pPr>
            <a:lvl3pPr marL="1142909" indent="0">
              <a:buNone/>
              <a:defRPr sz="3000"/>
            </a:lvl3pPr>
            <a:lvl4pPr marL="1714363" indent="0">
              <a:buNone/>
              <a:defRPr sz="2500"/>
            </a:lvl4pPr>
            <a:lvl5pPr marL="2285817" indent="0">
              <a:buNone/>
              <a:defRPr sz="2500"/>
            </a:lvl5pPr>
            <a:lvl6pPr marL="2857271" indent="0">
              <a:buNone/>
              <a:defRPr sz="2500"/>
            </a:lvl6pPr>
            <a:lvl7pPr marL="3428726" indent="0">
              <a:buNone/>
              <a:defRPr sz="2500"/>
            </a:lvl7pPr>
            <a:lvl8pPr marL="4000180" indent="0">
              <a:buNone/>
              <a:defRPr sz="2500"/>
            </a:lvl8pPr>
            <a:lvl9pPr marL="4571634" indent="0">
              <a:buNone/>
              <a:defRPr sz="2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6287" y="2057403"/>
            <a:ext cx="3539490" cy="3811588"/>
          </a:xfrm>
        </p:spPr>
        <p:txBody>
          <a:bodyPr/>
          <a:lstStyle>
            <a:lvl1pPr marL="0" indent="0">
              <a:buNone/>
              <a:defRPr sz="2000"/>
            </a:lvl1pPr>
            <a:lvl2pPr marL="571454" indent="0">
              <a:buNone/>
              <a:defRPr sz="1700"/>
            </a:lvl2pPr>
            <a:lvl3pPr marL="1142909" indent="0">
              <a:buNone/>
              <a:defRPr sz="1500"/>
            </a:lvl3pPr>
            <a:lvl4pPr marL="1714363" indent="0">
              <a:buNone/>
              <a:defRPr sz="1200"/>
            </a:lvl4pPr>
            <a:lvl5pPr marL="2285817" indent="0">
              <a:buNone/>
              <a:defRPr sz="1200"/>
            </a:lvl5pPr>
            <a:lvl6pPr marL="2857271" indent="0">
              <a:buNone/>
              <a:defRPr sz="1200"/>
            </a:lvl6pPr>
            <a:lvl7pPr marL="3428726" indent="0">
              <a:buNone/>
              <a:defRPr sz="1200"/>
            </a:lvl7pPr>
            <a:lvl8pPr marL="4000180" indent="0">
              <a:buNone/>
              <a:defRPr sz="1200"/>
            </a:lvl8pPr>
            <a:lvl9pPr marL="4571634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EA4A90-A76A-4949-B0C0-8AE031174F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45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9275" y="274638"/>
            <a:ext cx="98742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98742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492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49675" y="6245225"/>
            <a:ext cx="34734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7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64475" y="6245225"/>
            <a:ext cx="255905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114291" tIns="57145" rIns="114291" bIns="5714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700">
                <a:latin typeface="Arial" panose="020B0604020202020204" pitchFamily="34" charset="0"/>
              </a:defRPr>
            </a:lvl1pPr>
          </a:lstStyle>
          <a:p>
            <a:fld id="{A3F84F4D-CEF5-4DFF-BE07-0F59F3C4004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>
        <p:tmplLst>
          <p:tmpl lvl="1">
            <p:tnLst>
              <p:par>
                <p:cTn presetID="47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6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7651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76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55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5pPr>
      <a:lvl6pPr marL="571454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6pPr>
      <a:lvl7pPr marL="1142909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7pPr>
      <a:lvl8pPr marL="1714363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8pPr>
      <a:lvl9pPr marL="2285817" algn="ctr" rtl="0" fontAlgn="base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27038" indent="-427038" algn="l" rtl="0" eaLnBrk="0" fontAlgn="base" hangingPunct="0">
        <a:spcBef>
          <a:spcPct val="20000"/>
        </a:spcBef>
        <a:spcAft>
          <a:spcPct val="0"/>
        </a:spcAft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27100" indent="-355600" algn="l" rtl="0" eaLnBrk="0" fontAlgn="base" hangingPunct="0">
        <a:spcBef>
          <a:spcPct val="20000"/>
        </a:spcBef>
        <a:spcAft>
          <a:spcPct val="0"/>
        </a:spcAft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27163" indent="-284163" algn="l" rtl="0" eaLnBrk="0" fontAlgn="base" hangingPunct="0">
        <a:spcBef>
          <a:spcPct val="20000"/>
        </a:spcBef>
        <a:spcAft>
          <a:spcPct val="0"/>
        </a:spcAft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19986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70163" indent="-284163" algn="l" rtl="0" eaLnBrk="0" fontAlgn="base" hangingPunct="0">
        <a:spcBef>
          <a:spcPct val="20000"/>
        </a:spcBef>
        <a:spcAft>
          <a:spcPct val="0"/>
        </a:spcAft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42999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714453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85907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857361" indent="-285727" algn="l" defTabSz="1142909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7145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9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363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85817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57271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428726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000180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571634" algn="l" defTabSz="1142909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2.gif"/><Relationship Id="rId3" Type="http://schemas.microsoft.com/office/2007/relationships/media" Target="../media/media1.mp3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audio" Target="file:///C:\Users\NGUYEN\Desktop\danh%20sach%20HS\tiet%2015%20lop%203\Sang%20Xuan%20Doc%20Tau%20dan%20tranh%20-%20Linh%20Thao%20(mp3cut.net).mp3" TargetMode="External"/><Relationship Id="rId1" Type="http://schemas.openxmlformats.org/officeDocument/2006/relationships/audio" Target="file:///C:\Users\thanhthoi\Desktop\THI%20GVDG\V.A%20&#8211;%20&#272;&#224;n%20G&#224;%20Con%20(mp3cut.net).mp3" TargetMode="Externa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5.png"/><Relationship Id="rId10" Type="http://schemas.openxmlformats.org/officeDocument/2006/relationships/image" Target="../media/image11.png"/><Relationship Id="rId4" Type="http://schemas.openxmlformats.org/officeDocument/2006/relationships/audio" Target="../media/media1.mp3"/><Relationship Id="rId9" Type="http://schemas.openxmlformats.org/officeDocument/2006/relationships/image" Target="../media/image10.pn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GIÁO ÁN 1 2020-2021\HÌNH SOẠN GIÁO ÁN\Chủ đề\Untitled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29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8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9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0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1" descr="000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83475" y="3365500"/>
            <a:ext cx="6858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Phòng Giáo Dục Và Đào Tạo quận Thanh Xuân"/>
          <p:cNvPicPr>
            <a:picLocks noChangeAspect="1" noChangeArrowheads="1"/>
          </p:cNvPicPr>
          <p:nvPr/>
        </p:nvPicPr>
        <p:blipFill>
          <a:blip r:embed="rId4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91" t="17908" r="42033" b="58296"/>
          <a:stretch>
            <a:fillRect/>
          </a:stretch>
        </p:blipFill>
        <p:spPr bwMode="auto">
          <a:xfrm>
            <a:off x="6272213" y="323850"/>
            <a:ext cx="37147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6486525" y="3429000"/>
            <a:ext cx="3482975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200" b="1">
                <a:solidFill>
                  <a:srgbClr val="1713CB"/>
                </a:solidFill>
                <a:cs typeface="Times New Roman" panose="02020603050405020304" pitchFamily="18" charset="0"/>
              </a:rPr>
              <a:t>TIẾT 3 CHỦ ĐỀ 4</a:t>
            </a:r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5843588" y="5429250"/>
            <a:ext cx="4786312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C00000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Huỳnh Long Nguyện</a:t>
            </a:r>
          </a:p>
        </p:txBody>
      </p:sp>
      <p:pic>
        <p:nvPicPr>
          <p:cNvPr id="2058" name="Picture 4" descr="pcp_download_12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75" y="4071938"/>
            <a:ext cx="592138" cy="121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2" descr="D:\GIÁO ÁN 1 2020-2021\HÌNH SOẠN GIÁO ÁN\Thường thức âm nhạc\trống cái\Trống cái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068" t="31210" r="5722" b="28442"/>
          <a:stretch>
            <a:fillRect/>
          </a:stretch>
        </p:blipFill>
        <p:spPr bwMode="auto">
          <a:xfrm>
            <a:off x="557213" y="1357313"/>
            <a:ext cx="9572625" cy="228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1" descr="D:\GIÁO ÁN 1 2020-2021\HÌNH SOẠN GIÁO ÁN\Nhạc cụ\Trống cái_HTS -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t="11539" r="30792" b="9134"/>
          <a:stretch>
            <a:fillRect/>
          </a:stretch>
        </p:blipFill>
        <p:spPr bwMode="auto">
          <a:xfrm>
            <a:off x="914400" y="3500438"/>
            <a:ext cx="16129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11" descr="D:\GIÁO ÁN 1 2020-2021\HÌNH SOẠN GIÁO ÁN\Nhạc cụ\Trống cái_HTS -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t="11539" r="30792" b="9134"/>
          <a:stretch>
            <a:fillRect/>
          </a:stretch>
        </p:blipFill>
        <p:spPr bwMode="auto">
          <a:xfrm>
            <a:off x="3519488" y="3429000"/>
            <a:ext cx="16129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11" descr="D:\GIÁO ÁN 1 2020-2021\HÌNH SOẠN GIÁO ÁN\Nhạc cụ\Trống cái_HTS -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t="11539" r="30792" b="9134"/>
          <a:stretch>
            <a:fillRect/>
          </a:stretch>
        </p:blipFill>
        <p:spPr bwMode="auto">
          <a:xfrm>
            <a:off x="5272088" y="3429000"/>
            <a:ext cx="16129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12" descr="D:\GIÁO ÁN 1 2020-2021\HÌNH SOẠN GIÁO ÁN\Nhạc cụ\Trống cái_HTS -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t="11539" r="30792" b="9134"/>
          <a:stretch>
            <a:fillRect/>
          </a:stretch>
        </p:blipFill>
        <p:spPr bwMode="auto">
          <a:xfrm>
            <a:off x="7558088" y="3395663"/>
            <a:ext cx="16129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557213" y="1000125"/>
            <a:ext cx="21431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Nghe nhạc: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200275" y="1500188"/>
            <a:ext cx="68580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VŨ KHÚC THIÊN NGA</a:t>
            </a:r>
          </a:p>
        </p:txBody>
      </p:sp>
      <p:pic>
        <p:nvPicPr>
          <p:cNvPr id="14341" name="Picture 10" descr="D:\GIÁO ÁN 1 2020-2021\HÌNH SOẠN GIÁO ÁN\Thường thức âm nhạc\trống cái\Tranh hồ thiên nga_HTS - Copy (2).png"/>
          <p:cNvPicPr>
            <a:picLocks noChangeAspect="1" noChangeArrowheads="1"/>
          </p:cNvPicPr>
          <p:nvPr/>
        </p:nvPicPr>
        <p:blipFill>
          <a:blip r:embed="rId3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8"/>
          <a:stretch>
            <a:fillRect/>
          </a:stretch>
        </p:blipFill>
        <p:spPr bwMode="auto">
          <a:xfrm>
            <a:off x="442913" y="2143125"/>
            <a:ext cx="10115550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4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9" descr="Kết quả hình ảnh cho nền powerpoint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4057650" y="642938"/>
            <a:ext cx="348297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5000" b="1">
                <a:solidFill>
                  <a:srgbClr val="C00000"/>
                </a:solidFill>
                <a:cs typeface="Times New Roman" panose="02020603050405020304" pitchFamily="18" charset="0"/>
              </a:rPr>
              <a:t>ÂM NHẠC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57275" y="2143125"/>
            <a:ext cx="900112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FontTx/>
              <a:buChar char="-"/>
            </a:pPr>
            <a:endParaRPr lang="en-US" altLang="en-US" sz="1500" b="1">
              <a:solidFill>
                <a:srgbClr val="1713CB"/>
              </a:solidFill>
              <a:cs typeface="Times New Roman" panose="02020603050405020304" pitchFamily="18" charset="0"/>
            </a:endParaRPr>
          </a:p>
          <a:p>
            <a:r>
              <a:rPr lang="en-US" altLang="en-US" sz="9600" b="1">
                <a:solidFill>
                  <a:srgbClr val="1713CB"/>
                </a:solidFill>
                <a:cs typeface="Times New Roman" panose="02020603050405020304" pitchFamily="18" charset="0"/>
              </a:rPr>
              <a:t>KHỞI ĐỘNG</a:t>
            </a:r>
            <a:r>
              <a:rPr lang="en-US" altLang="en-US" sz="5400" b="1" i="1">
                <a:solidFill>
                  <a:srgbClr val="1713CB"/>
                </a:solidFill>
                <a:cs typeface="Times New Roman" panose="02020603050405020304" pitchFamily="18" charset="0"/>
              </a:rPr>
              <a:t>                                </a:t>
            </a:r>
            <a:endParaRPr lang="en-US" altLang="en-US" sz="6600" b="1" i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3077" name="Picture 4" descr="pcp_download_1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4643438"/>
            <a:ext cx="8350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AG00130_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095487">
            <a:off x="6469062" y="5035551"/>
            <a:ext cx="741363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8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9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0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1" descr="000o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483475" y="3365500"/>
            <a:ext cx="68580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V.A – Đàn Gà Con 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571750"/>
            <a:ext cx="365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Sang Xuan Doc Tau dan tranh - Linh Thao (mp3cut.net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 cstate="print"/>
          <a:stretch>
            <a:fillRect/>
          </a:stretch>
        </p:blipFill>
        <p:spPr>
          <a:xfrm>
            <a:off x="5032138" y="1046518"/>
            <a:ext cx="1064736" cy="8141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09728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63"/>
          <p:cNvSpPr>
            <a:spLocks noChangeArrowheads="1"/>
          </p:cNvSpPr>
          <p:nvPr/>
        </p:nvSpPr>
        <p:spPr bwMode="gray">
          <a:xfrm rot="5400000">
            <a:off x="1678781" y="545068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4102" name="Rectangle 63"/>
          <p:cNvSpPr>
            <a:spLocks noChangeArrowheads="1"/>
          </p:cNvSpPr>
          <p:nvPr/>
        </p:nvSpPr>
        <p:spPr bwMode="gray">
          <a:xfrm rot="5400000">
            <a:off x="7250906" y="1227932"/>
            <a:ext cx="928687" cy="171450"/>
          </a:xfrm>
          <a:prstGeom prst="rect">
            <a:avLst/>
          </a:prstGeom>
          <a:gradFill rotWithShape="1">
            <a:gsLst>
              <a:gs pos="0">
                <a:srgbClr val="CFCFCF"/>
              </a:gs>
              <a:gs pos="100000">
                <a:srgbClr val="5F5F5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753229" y="5937704"/>
            <a:ext cx="6086518" cy="636600"/>
            <a:chOff x="384" y="1344"/>
            <a:chExt cx="1294" cy="381"/>
          </a:xfr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grpSpPr>
        <p:sp>
          <p:nvSpPr>
            <p:cNvPr id="8198" name="AutoShape 6"/>
            <p:cNvSpPr>
              <a:spLocks noChangeArrowheads="1"/>
            </p:cNvSpPr>
            <p:nvPr/>
          </p:nvSpPr>
          <p:spPr bwMode="gray">
            <a:xfrm>
              <a:off x="384" y="1344"/>
              <a:ext cx="1294" cy="381"/>
            </a:xfrm>
            <a:prstGeom prst="roundRect">
              <a:avLst>
                <a:gd name="adj" fmla="val 10889"/>
              </a:avLst>
            </a:prstGeom>
            <a:grpFill/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00" name="Freeform 8"/>
            <p:cNvSpPr>
              <a:spLocks/>
            </p:cNvSpPr>
            <p:nvPr/>
          </p:nvSpPr>
          <p:spPr bwMode="gray">
            <a:xfrm>
              <a:off x="488" y="1399"/>
              <a:ext cx="295" cy="156"/>
            </a:xfrm>
            <a:custGeom>
              <a:avLst/>
              <a:gdLst/>
              <a:ahLst/>
              <a:cxnLst>
                <a:cxn ang="0">
                  <a:pos x="118" y="0"/>
                </a:cxn>
                <a:cxn ang="0">
                  <a:pos x="0" y="118"/>
                </a:cxn>
                <a:cxn ang="0">
                  <a:pos x="0" y="589"/>
                </a:cxn>
                <a:cxn ang="0">
                  <a:pos x="161" y="174"/>
                </a:cxn>
                <a:cxn ang="0">
                  <a:pos x="589" y="0"/>
                </a:cxn>
                <a:cxn ang="0">
                  <a:pos x="118" y="0"/>
                </a:cxn>
              </a:cxnLst>
              <a:rect l="0" t="0" r="r" b="b"/>
              <a:pathLst>
                <a:path w="596" h="598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lnTo>
                    <a:pt x="0" y="589"/>
                  </a:lnTo>
                  <a:cubicBezTo>
                    <a:pt x="27" y="598"/>
                    <a:pt x="12" y="309"/>
                    <a:pt x="161" y="174"/>
                  </a:cubicBezTo>
                  <a:cubicBezTo>
                    <a:pt x="310" y="39"/>
                    <a:pt x="596" y="29"/>
                    <a:pt x="589" y="0"/>
                  </a:cubicBezTo>
                  <a:lnTo>
                    <a:pt x="1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6255" name="Text Box 10"/>
            <p:cNvSpPr txBox="1">
              <a:spLocks noChangeArrowheads="1"/>
            </p:cNvSpPr>
            <p:nvPr/>
          </p:nvSpPr>
          <p:spPr bwMode="gray">
            <a:xfrm>
              <a:off x="400" y="1382"/>
              <a:ext cx="1258" cy="313"/>
            </a:xfrm>
            <a:prstGeom prst="rect">
              <a:avLst/>
            </a:prstGeom>
            <a:grp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1pPr>
              <a:lvl2pPr marL="742950" indent="-28575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2pPr>
              <a:lvl3pPr marL="11430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3pPr>
              <a:lvl4pPr marL="16002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4pPr>
              <a:lvl5pPr marL="2057400" indent="-228600" eaLnBrk="0" hangingPunct="0"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rgbClr val="0000FF"/>
                  </a:solidFill>
                  <a:latin typeface="Vni-Nguyenbinhkhiem" pitchFamily="2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trống</a:t>
              </a:r>
              <a:r>
                <a:rPr lang="en-US" sz="28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trường</a:t>
              </a:r>
              <a:endPara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209" name="AutoShape 17"/>
          <p:cNvSpPr>
            <a:spLocks noChangeArrowheads="1"/>
          </p:cNvSpPr>
          <p:nvPr/>
        </p:nvSpPr>
        <p:spPr bwMode="gray">
          <a:xfrm>
            <a:off x="628616" y="285728"/>
            <a:ext cx="9824119" cy="924746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38100" cap="rnd" algn="ctr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h="12700"/>
            <a:bevelB/>
          </a:sp3d>
        </p:spPr>
        <p:txBody>
          <a:bodyPr lIns="36000" tIns="36000" rIns="36000" b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4107" name="Group 27"/>
          <p:cNvGrpSpPr>
            <a:grpSpLocks/>
          </p:cNvGrpSpPr>
          <p:nvPr/>
        </p:nvGrpSpPr>
        <p:grpSpPr bwMode="auto">
          <a:xfrm>
            <a:off x="1543050" y="5848350"/>
            <a:ext cx="1190625" cy="930275"/>
            <a:chOff x="1872" y="1824"/>
            <a:chExt cx="2014" cy="1821"/>
          </a:xfrm>
        </p:grpSpPr>
        <p:sp>
          <p:nvSpPr>
            <p:cNvPr id="8220" name="AutoShape 28"/>
            <p:cNvSpPr>
              <a:spLocks noChangeArrowheads="1"/>
            </p:cNvSpPr>
            <p:nvPr/>
          </p:nvSpPr>
          <p:spPr bwMode="gray">
            <a:xfrm rot="16200000" flipH="1">
              <a:off x="1822" y="2704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1" name="AutoShape 29"/>
            <p:cNvSpPr>
              <a:spLocks noChangeArrowheads="1"/>
            </p:cNvSpPr>
            <p:nvPr/>
          </p:nvSpPr>
          <p:spPr bwMode="gray">
            <a:xfrm rot="5400000" flipH="1">
              <a:off x="3629" y="2670"/>
              <a:ext cx="308" cy="207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8222" name="AutoShape 30"/>
            <p:cNvSpPr>
              <a:spLocks noChangeArrowheads="1"/>
            </p:cNvSpPr>
            <p:nvPr/>
          </p:nvSpPr>
          <p:spPr bwMode="gray">
            <a:xfrm rot="10800000" flipH="1">
              <a:off x="2726" y="3440"/>
              <a:ext cx="306" cy="205"/>
            </a:xfrm>
            <a:prstGeom prst="upArrow">
              <a:avLst>
                <a:gd name="adj1" fmla="val 51676"/>
                <a:gd name="adj2" fmla="val 10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tx2">
                    <a:gamma/>
                    <a:tint val="39216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39" name="Oval 31"/>
            <p:cNvSpPr>
              <a:spLocks noChangeArrowheads="1"/>
            </p:cNvSpPr>
            <p:nvPr/>
          </p:nvSpPr>
          <p:spPr bwMode="gray">
            <a:xfrm>
              <a:off x="2078" y="1824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4240" name="Oval 32"/>
            <p:cNvSpPr>
              <a:spLocks noChangeArrowheads="1"/>
            </p:cNvSpPr>
            <p:nvPr/>
          </p:nvSpPr>
          <p:spPr bwMode="gray">
            <a:xfrm>
              <a:off x="2170" y="1915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5" name="Oval 33"/>
            <p:cNvSpPr>
              <a:spLocks noChangeArrowheads="1"/>
            </p:cNvSpPr>
            <p:nvPr/>
          </p:nvSpPr>
          <p:spPr bwMode="gray">
            <a:xfrm>
              <a:off x="2256" y="2001"/>
              <a:ext cx="438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2" name="Oval 34"/>
            <p:cNvSpPr>
              <a:spLocks noChangeArrowheads="1"/>
            </p:cNvSpPr>
            <p:nvPr/>
          </p:nvSpPr>
          <p:spPr bwMode="gray">
            <a:xfrm>
              <a:off x="2254" y="2000"/>
              <a:ext cx="439" cy="101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227" name="Oval 35"/>
            <p:cNvSpPr>
              <a:spLocks noChangeArrowheads="1"/>
            </p:cNvSpPr>
            <p:nvPr/>
          </p:nvSpPr>
          <p:spPr bwMode="gray">
            <a:xfrm>
              <a:off x="2337" y="2082"/>
              <a:ext cx="1096" cy="1016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>
                <a:latin typeface="+mn-lt"/>
              </a:endParaRPr>
            </a:p>
          </p:txBody>
        </p:sp>
        <p:sp>
          <p:nvSpPr>
            <p:cNvPr id="4244" name="Oval 36"/>
            <p:cNvSpPr>
              <a:spLocks noChangeArrowheads="1"/>
            </p:cNvSpPr>
            <p:nvPr/>
          </p:nvSpPr>
          <p:spPr bwMode="gray">
            <a:xfrm>
              <a:off x="2337" y="2083"/>
              <a:ext cx="1096" cy="101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en-US" altLang="en-US"/>
            </a:p>
          </p:txBody>
        </p:sp>
      </p:grpSp>
      <p:sp>
        <p:nvSpPr>
          <p:cNvPr id="4108" name="Text Box 26"/>
          <p:cNvSpPr txBox="1">
            <a:spLocks noChangeArrowheads="1"/>
          </p:cNvSpPr>
          <p:nvPr/>
        </p:nvSpPr>
        <p:spPr bwMode="gray">
          <a:xfrm>
            <a:off x="842963" y="428625"/>
            <a:ext cx="95011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3200">
                <a:solidFill>
                  <a:srgbClr val="0000FF"/>
                </a:solidFill>
                <a:cs typeface="Times New Roman" panose="02020603050405020304" pitchFamily="18" charset="0"/>
              </a:rPr>
              <a:t>Đây là âm thanh gì?</a:t>
            </a:r>
          </a:p>
        </p:txBody>
      </p:sp>
      <p:sp>
        <p:nvSpPr>
          <p:cNvPr id="123" name="Rectangle 122"/>
          <p:cNvSpPr/>
          <p:nvPr/>
        </p:nvSpPr>
        <p:spPr>
          <a:xfrm>
            <a:off x="1543050" y="1239838"/>
            <a:ext cx="8143875" cy="447516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  <a:ea typeface="ＭＳ Ｐゴシック" pitchFamily="-105" charset="-128"/>
            </a:endParaRPr>
          </a:p>
        </p:txBody>
      </p:sp>
      <p:grpSp>
        <p:nvGrpSpPr>
          <p:cNvPr id="4110" name="Group 79"/>
          <p:cNvGrpSpPr>
            <a:grpSpLocks/>
          </p:cNvGrpSpPr>
          <p:nvPr/>
        </p:nvGrpSpPr>
        <p:grpSpPr bwMode="auto">
          <a:xfrm>
            <a:off x="1800225" y="1293813"/>
            <a:ext cx="7629525" cy="4206875"/>
            <a:chOff x="2000726" y="634536"/>
            <a:chExt cx="4304139" cy="4878451"/>
          </a:xfrm>
        </p:grpSpPr>
        <p:sp>
          <p:nvSpPr>
            <p:cNvPr id="29744" name="Rectangle 18"/>
            <p:cNvSpPr>
              <a:spLocks noChangeArrowheads="1"/>
            </p:cNvSpPr>
            <p:nvPr/>
          </p:nvSpPr>
          <p:spPr bwMode="auto">
            <a:xfrm>
              <a:off x="2000726" y="890424"/>
              <a:ext cx="4304139" cy="46225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22987" dir="5400000" algn="tl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</a:endParaRPr>
            </a:p>
          </p:txBody>
        </p:sp>
        <p:grpSp>
          <p:nvGrpSpPr>
            <p:cNvPr id="4123" name="Group 6"/>
            <p:cNvGrpSpPr>
              <a:grpSpLocks/>
            </p:cNvGrpSpPr>
            <p:nvPr/>
          </p:nvGrpSpPr>
          <p:grpSpPr bwMode="auto">
            <a:xfrm rot="5400000">
              <a:off x="4011106" y="-1209869"/>
              <a:ext cx="409004" cy="4097814"/>
              <a:chOff x="647700" y="1895914"/>
              <a:chExt cx="687637" cy="4092212"/>
            </a:xfrm>
          </p:grpSpPr>
          <p:grpSp>
            <p:nvGrpSpPr>
              <p:cNvPr id="4124" name="Gruppe 165"/>
              <p:cNvGrpSpPr>
                <a:grpSpLocks/>
              </p:cNvGrpSpPr>
              <p:nvPr/>
            </p:nvGrpSpPr>
            <p:grpSpPr bwMode="auto">
              <a:xfrm rot="-5400000">
                <a:off x="-62911" y="2592803"/>
                <a:ext cx="2098530" cy="697975"/>
                <a:chOff x="2377545" y="1309160"/>
                <a:chExt cx="1969032" cy="428624"/>
              </a:xfrm>
            </p:grpSpPr>
            <p:grpSp>
              <p:nvGrpSpPr>
                <p:cNvPr id="4181" name="Gruppe 131"/>
                <p:cNvGrpSpPr>
                  <a:grpSpLocks/>
                </p:cNvGrpSpPr>
                <p:nvPr/>
              </p:nvGrpSpPr>
              <p:grpSpPr bwMode="auto">
                <a:xfrm>
                  <a:off x="4105406" y="1312335"/>
                  <a:ext cx="241171" cy="425449"/>
                  <a:chOff x="4003802" y="1329269"/>
                  <a:chExt cx="241171" cy="425449"/>
                </a:xfrm>
              </p:grpSpPr>
              <p:sp>
                <p:nvSpPr>
                  <p:cNvPr id="21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6" name="Freeform 191"/>
                  <p:cNvSpPr>
                    <a:spLocks/>
                  </p:cNvSpPr>
                  <p:nvPr/>
                </p:nvSpPr>
                <p:spPr bwMode="auto">
                  <a:xfrm>
                    <a:off x="3954006" y="1328639"/>
                    <a:ext cx="262658" cy="4010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2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5"/>
                  <a:ext cx="242758" cy="425449"/>
                  <a:chOff x="4004898" y="1329269"/>
                  <a:chExt cx="242758" cy="425449"/>
                </a:xfrm>
              </p:grpSpPr>
              <p:sp>
                <p:nvSpPr>
                  <p:cNvPr id="21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4" name="Freeform 191"/>
                  <p:cNvSpPr>
                    <a:spLocks/>
                  </p:cNvSpPr>
                  <p:nvPr/>
                </p:nvSpPr>
                <p:spPr bwMode="auto">
                  <a:xfrm>
                    <a:off x="3977090" y="1328639"/>
                    <a:ext cx="256783" cy="4010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3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21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2" name="Freeform 191"/>
                  <p:cNvSpPr>
                    <a:spLocks/>
                  </p:cNvSpPr>
                  <p:nvPr/>
                </p:nvSpPr>
                <p:spPr bwMode="auto">
                  <a:xfrm>
                    <a:off x="3958217" y="1328639"/>
                    <a:ext cx="271889" cy="4010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4" name="Gruppe 138"/>
                <p:cNvGrpSpPr>
                  <a:grpSpLocks/>
                </p:cNvGrpSpPr>
                <p:nvPr/>
              </p:nvGrpSpPr>
              <p:grpSpPr bwMode="auto">
                <a:xfrm>
                  <a:off x="3586573" y="1312335"/>
                  <a:ext cx="241171" cy="425449"/>
                  <a:chOff x="4002335" y="1329269"/>
                  <a:chExt cx="241171" cy="425449"/>
                </a:xfrm>
              </p:grpSpPr>
              <p:sp>
                <p:nvSpPr>
                  <p:cNvPr id="20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10" name="Freeform 191"/>
                  <p:cNvSpPr>
                    <a:spLocks/>
                  </p:cNvSpPr>
                  <p:nvPr/>
                </p:nvSpPr>
                <p:spPr bwMode="auto">
                  <a:xfrm>
                    <a:off x="3956966" y="1328639"/>
                    <a:ext cx="246714" cy="4010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5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207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8" name="Freeform 191"/>
                  <p:cNvSpPr>
                    <a:spLocks/>
                  </p:cNvSpPr>
                  <p:nvPr/>
                </p:nvSpPr>
                <p:spPr bwMode="auto">
                  <a:xfrm>
                    <a:off x="3959072" y="1328639"/>
                    <a:ext cx="263497" cy="401038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6" name="Gruppe 144"/>
                <p:cNvGrpSpPr>
                  <a:grpSpLocks/>
                </p:cNvGrpSpPr>
                <p:nvPr/>
              </p:nvGrpSpPr>
              <p:grpSpPr bwMode="auto">
                <a:xfrm>
                  <a:off x="3239096" y="1309160"/>
                  <a:ext cx="241171" cy="428624"/>
                  <a:chOff x="3999770" y="1326094"/>
                  <a:chExt cx="241171" cy="428624"/>
                </a:xfrm>
              </p:grpSpPr>
              <p:sp>
                <p:nvSpPr>
                  <p:cNvPr id="20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6" name="Freeform 191"/>
                  <p:cNvSpPr>
                    <a:spLocks/>
                  </p:cNvSpPr>
                  <p:nvPr/>
                </p:nvSpPr>
                <p:spPr bwMode="auto">
                  <a:xfrm>
                    <a:off x="3974605" y="1321037"/>
                    <a:ext cx="218182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7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203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4" name="Freeform 191"/>
                  <p:cNvSpPr>
                    <a:spLocks/>
                  </p:cNvSpPr>
                  <p:nvPr/>
                </p:nvSpPr>
                <p:spPr bwMode="auto">
                  <a:xfrm>
                    <a:off x="3943984" y="1321037"/>
                    <a:ext cx="285315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8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201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2" name="Freeform 191"/>
                  <p:cNvSpPr>
                    <a:spLocks/>
                  </p:cNvSpPr>
                  <p:nvPr/>
                </p:nvSpPr>
                <p:spPr bwMode="auto">
                  <a:xfrm>
                    <a:off x="3947768" y="1321037"/>
                    <a:ext cx="300420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89" name="Gruppe 153"/>
                <p:cNvGrpSpPr>
                  <a:grpSpLocks/>
                </p:cNvGrpSpPr>
                <p:nvPr/>
              </p:nvGrpSpPr>
              <p:grpSpPr bwMode="auto">
                <a:xfrm>
                  <a:off x="2721849" y="1309160"/>
                  <a:ext cx="241171" cy="428624"/>
                  <a:chOff x="3999891" y="1326094"/>
                  <a:chExt cx="241171" cy="428624"/>
                </a:xfrm>
              </p:grpSpPr>
              <p:sp>
                <p:nvSpPr>
                  <p:cNvPr id="19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200" name="Freeform 191"/>
                  <p:cNvSpPr>
                    <a:spLocks/>
                  </p:cNvSpPr>
                  <p:nvPr/>
                </p:nvSpPr>
                <p:spPr bwMode="auto">
                  <a:xfrm>
                    <a:off x="3965818" y="1321037"/>
                    <a:ext cx="232448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0" name="Gruppe 156"/>
                <p:cNvGrpSpPr>
                  <a:grpSpLocks/>
                </p:cNvGrpSpPr>
                <p:nvPr/>
              </p:nvGrpSpPr>
              <p:grpSpPr bwMode="auto">
                <a:xfrm>
                  <a:off x="2550490" y="1309160"/>
                  <a:ext cx="241171" cy="428624"/>
                  <a:chOff x="4000988" y="1326094"/>
                  <a:chExt cx="241171" cy="428624"/>
                </a:xfrm>
              </p:grpSpPr>
              <p:sp>
                <p:nvSpPr>
                  <p:cNvPr id="19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8" name="Freeform 191"/>
                  <p:cNvSpPr>
                    <a:spLocks/>
                  </p:cNvSpPr>
                  <p:nvPr/>
                </p:nvSpPr>
                <p:spPr bwMode="auto">
                  <a:xfrm>
                    <a:off x="3984707" y="1321037"/>
                    <a:ext cx="21986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91" name="Gruppe 159"/>
                <p:cNvGrpSpPr>
                  <a:grpSpLocks/>
                </p:cNvGrpSpPr>
                <p:nvPr/>
              </p:nvGrpSpPr>
              <p:grpSpPr bwMode="auto">
                <a:xfrm>
                  <a:off x="2377545" y="1309160"/>
                  <a:ext cx="241171" cy="428624"/>
                  <a:chOff x="4000499" y="1326094"/>
                  <a:chExt cx="241171" cy="428624"/>
                </a:xfrm>
              </p:grpSpPr>
              <p:sp>
                <p:nvSpPr>
                  <p:cNvPr id="189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91" name="Freeform 191"/>
                  <p:cNvSpPr>
                    <a:spLocks/>
                  </p:cNvSpPr>
                  <p:nvPr/>
                </p:nvSpPr>
                <p:spPr bwMode="auto">
                  <a:xfrm>
                    <a:off x="3985135" y="1321037"/>
                    <a:ext cx="199721" cy="406740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  <p:grpSp>
            <p:nvGrpSpPr>
              <p:cNvPr id="4125" name="Gruppe 165"/>
              <p:cNvGrpSpPr>
                <a:grpSpLocks/>
              </p:cNvGrpSpPr>
              <p:nvPr/>
            </p:nvGrpSpPr>
            <p:grpSpPr bwMode="auto">
              <a:xfrm rot="-5400000">
                <a:off x="-62900" y="4589867"/>
                <a:ext cx="2098530" cy="697979"/>
                <a:chOff x="2377546" y="1309160"/>
                <a:chExt cx="1969032" cy="428624"/>
              </a:xfrm>
            </p:grpSpPr>
            <p:grpSp>
              <p:nvGrpSpPr>
                <p:cNvPr id="4126" name="Gruppe 131"/>
                <p:cNvGrpSpPr>
                  <a:grpSpLocks/>
                </p:cNvGrpSpPr>
                <p:nvPr/>
              </p:nvGrpSpPr>
              <p:grpSpPr bwMode="auto">
                <a:xfrm>
                  <a:off x="4105407" y="1312335"/>
                  <a:ext cx="241171" cy="425449"/>
                  <a:chOff x="4003803" y="1329269"/>
                  <a:chExt cx="241171" cy="425449"/>
                </a:xfrm>
              </p:grpSpPr>
              <p:sp>
                <p:nvSpPr>
                  <p:cNvPr id="17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7" name="Freeform 191"/>
                  <p:cNvSpPr>
                    <a:spLocks/>
                  </p:cNvSpPr>
                  <p:nvPr/>
                </p:nvSpPr>
                <p:spPr bwMode="auto">
                  <a:xfrm>
                    <a:off x="3985036" y="1332435"/>
                    <a:ext cx="217344" cy="399136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7" name="Gruppe 132"/>
                <p:cNvGrpSpPr>
                  <a:grpSpLocks/>
                </p:cNvGrpSpPr>
                <p:nvPr/>
              </p:nvGrpSpPr>
              <p:grpSpPr bwMode="auto">
                <a:xfrm>
                  <a:off x="3934048" y="1312334"/>
                  <a:ext cx="242757" cy="425450"/>
                  <a:chOff x="4004898" y="1329268"/>
                  <a:chExt cx="242757" cy="425450"/>
                </a:xfrm>
              </p:grpSpPr>
              <p:sp>
                <p:nvSpPr>
                  <p:cNvPr id="17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5" name="Freeform 191"/>
                  <p:cNvSpPr>
                    <a:spLocks/>
                  </p:cNvSpPr>
                  <p:nvPr/>
                </p:nvSpPr>
                <p:spPr bwMode="auto">
                  <a:xfrm>
                    <a:off x="3965323" y="1332435"/>
                    <a:ext cx="202238" cy="399135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8" name="Gruppe 135"/>
                <p:cNvGrpSpPr>
                  <a:grpSpLocks/>
                </p:cNvGrpSpPr>
                <p:nvPr/>
              </p:nvGrpSpPr>
              <p:grpSpPr bwMode="auto">
                <a:xfrm>
                  <a:off x="3759517" y="1312335"/>
                  <a:ext cx="241171" cy="425449"/>
                  <a:chOff x="4002823" y="1329269"/>
                  <a:chExt cx="241171" cy="425449"/>
                </a:xfrm>
              </p:grpSpPr>
              <p:sp>
                <p:nvSpPr>
                  <p:cNvPr id="17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3" name="Freeform 191"/>
                  <p:cNvSpPr>
                    <a:spLocks/>
                  </p:cNvSpPr>
                  <p:nvPr/>
                </p:nvSpPr>
                <p:spPr bwMode="auto">
                  <a:xfrm>
                    <a:off x="3941415" y="1332435"/>
                    <a:ext cx="268532" cy="399136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29" name="Gruppe 138"/>
                <p:cNvGrpSpPr>
                  <a:grpSpLocks/>
                </p:cNvGrpSpPr>
                <p:nvPr/>
              </p:nvGrpSpPr>
              <p:grpSpPr bwMode="auto">
                <a:xfrm>
                  <a:off x="3586572" y="1312335"/>
                  <a:ext cx="241171" cy="425449"/>
                  <a:chOff x="4002334" y="1329269"/>
                  <a:chExt cx="241171" cy="425449"/>
                </a:xfrm>
              </p:grpSpPr>
              <p:sp>
                <p:nvSpPr>
                  <p:cNvPr id="17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71" name="Freeform 191"/>
                  <p:cNvSpPr>
                    <a:spLocks/>
                  </p:cNvSpPr>
                  <p:nvPr/>
                </p:nvSpPr>
                <p:spPr bwMode="auto">
                  <a:xfrm>
                    <a:off x="3957787" y="1332435"/>
                    <a:ext cx="226574" cy="399136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0" name="Gruppe 141"/>
                <p:cNvGrpSpPr>
                  <a:grpSpLocks/>
                </p:cNvGrpSpPr>
                <p:nvPr/>
              </p:nvGrpSpPr>
              <p:grpSpPr bwMode="auto">
                <a:xfrm>
                  <a:off x="3415214" y="1312335"/>
                  <a:ext cx="241171" cy="425449"/>
                  <a:chOff x="4003432" y="1329269"/>
                  <a:chExt cx="241171" cy="425449"/>
                </a:xfrm>
              </p:grpSpPr>
              <p:sp>
                <p:nvSpPr>
                  <p:cNvPr id="16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9" name="Freeform 191"/>
                  <p:cNvSpPr>
                    <a:spLocks/>
                  </p:cNvSpPr>
                  <p:nvPr/>
                </p:nvSpPr>
                <p:spPr bwMode="auto">
                  <a:xfrm>
                    <a:off x="3961571" y="1332435"/>
                    <a:ext cx="227413" cy="399136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1" name="Gruppe 144"/>
                <p:cNvGrpSpPr>
                  <a:grpSpLocks/>
                </p:cNvGrpSpPr>
                <p:nvPr/>
              </p:nvGrpSpPr>
              <p:grpSpPr bwMode="auto">
                <a:xfrm>
                  <a:off x="3239097" y="1309160"/>
                  <a:ext cx="241171" cy="428624"/>
                  <a:chOff x="3999771" y="1326094"/>
                  <a:chExt cx="241171" cy="428624"/>
                </a:xfrm>
              </p:grpSpPr>
              <p:sp>
                <p:nvSpPr>
                  <p:cNvPr id="166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7" name="Freeform 191"/>
                  <p:cNvSpPr>
                    <a:spLocks/>
                  </p:cNvSpPr>
                  <p:nvPr/>
                </p:nvSpPr>
                <p:spPr bwMode="auto">
                  <a:xfrm>
                    <a:off x="3938502" y="1326732"/>
                    <a:ext cx="219021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2" name="Gruppe 147"/>
                <p:cNvGrpSpPr>
                  <a:grpSpLocks/>
                </p:cNvGrpSpPr>
                <p:nvPr/>
              </p:nvGrpSpPr>
              <p:grpSpPr bwMode="auto">
                <a:xfrm>
                  <a:off x="3066152" y="1309160"/>
                  <a:ext cx="241171" cy="428624"/>
                  <a:chOff x="3999282" y="1326094"/>
                  <a:chExt cx="241171" cy="428624"/>
                </a:xfrm>
              </p:grpSpPr>
              <p:sp>
                <p:nvSpPr>
                  <p:cNvPr id="164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5" name="Freeform 191"/>
                  <p:cNvSpPr>
                    <a:spLocks/>
                  </p:cNvSpPr>
                  <p:nvPr/>
                </p:nvSpPr>
                <p:spPr bwMode="auto">
                  <a:xfrm>
                    <a:off x="3964944" y="1326732"/>
                    <a:ext cx="213147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3" name="Gruppe 150"/>
                <p:cNvGrpSpPr>
                  <a:grpSpLocks/>
                </p:cNvGrpSpPr>
                <p:nvPr/>
              </p:nvGrpSpPr>
              <p:grpSpPr bwMode="auto">
                <a:xfrm>
                  <a:off x="2894794" y="1309160"/>
                  <a:ext cx="241171" cy="428624"/>
                  <a:chOff x="4000380" y="1326094"/>
                  <a:chExt cx="241171" cy="428624"/>
                </a:xfrm>
              </p:grpSpPr>
              <p:sp>
                <p:nvSpPr>
                  <p:cNvPr id="162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3" name="Freeform 191"/>
                  <p:cNvSpPr>
                    <a:spLocks/>
                  </p:cNvSpPr>
                  <p:nvPr/>
                </p:nvSpPr>
                <p:spPr bwMode="auto">
                  <a:xfrm>
                    <a:off x="3964533" y="1326732"/>
                    <a:ext cx="21734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4" name="Gruppe 153"/>
                <p:cNvGrpSpPr>
                  <a:grpSpLocks/>
                </p:cNvGrpSpPr>
                <p:nvPr/>
              </p:nvGrpSpPr>
              <p:grpSpPr bwMode="auto">
                <a:xfrm>
                  <a:off x="2721850" y="1309160"/>
                  <a:ext cx="241171" cy="428624"/>
                  <a:chOff x="3999892" y="1326094"/>
                  <a:chExt cx="241171" cy="428624"/>
                </a:xfrm>
              </p:grpSpPr>
              <p:sp>
                <p:nvSpPr>
                  <p:cNvPr id="160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61" name="Freeform 191"/>
                  <p:cNvSpPr>
                    <a:spLocks/>
                  </p:cNvSpPr>
                  <p:nvPr/>
                </p:nvSpPr>
                <p:spPr bwMode="auto">
                  <a:xfrm>
                    <a:off x="3933911" y="1326732"/>
                    <a:ext cx="264336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5" name="Gruppe 156"/>
                <p:cNvGrpSpPr>
                  <a:grpSpLocks/>
                </p:cNvGrpSpPr>
                <p:nvPr/>
              </p:nvGrpSpPr>
              <p:grpSpPr bwMode="auto">
                <a:xfrm>
                  <a:off x="2550491" y="1309160"/>
                  <a:ext cx="241171" cy="428624"/>
                  <a:chOff x="4000989" y="1326094"/>
                  <a:chExt cx="241171" cy="428624"/>
                </a:xfrm>
              </p:grpSpPr>
              <p:sp>
                <p:nvSpPr>
                  <p:cNvPr id="158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9" name="Freeform 191"/>
                  <p:cNvSpPr>
                    <a:spLocks/>
                  </p:cNvSpPr>
                  <p:nvPr/>
                </p:nvSpPr>
                <p:spPr bwMode="auto">
                  <a:xfrm>
                    <a:off x="3930982" y="1326732"/>
                    <a:ext cx="267693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  <p:grpSp>
              <p:nvGrpSpPr>
                <p:cNvPr id="4136" name="Gruppe 159"/>
                <p:cNvGrpSpPr>
                  <a:grpSpLocks/>
                </p:cNvGrpSpPr>
                <p:nvPr/>
              </p:nvGrpSpPr>
              <p:grpSpPr bwMode="auto">
                <a:xfrm>
                  <a:off x="2377546" y="1309160"/>
                  <a:ext cx="241171" cy="428624"/>
                  <a:chOff x="4000500" y="1326094"/>
                  <a:chExt cx="241171" cy="428624"/>
                </a:xfrm>
              </p:grpSpPr>
              <p:sp>
                <p:nvSpPr>
                  <p:cNvPr id="155" name="Freeform 149"/>
                  <p:cNvSpPr>
                    <a:spLocks/>
                  </p:cNvSpPr>
                  <p:nvPr/>
                </p:nvSpPr>
                <p:spPr bwMode="auto">
                  <a:xfrm>
                    <a:off x="4114800" y="1667406"/>
                    <a:ext cx="88900" cy="87312"/>
                  </a:xfrm>
                  <a:custGeom>
                    <a:avLst/>
                    <a:gdLst/>
                    <a:ahLst/>
                    <a:cxnLst>
                      <a:cxn ang="0">
                        <a:pos x="59" y="110"/>
                      </a:cxn>
                      <a:cxn ang="0">
                        <a:pos x="68" y="106"/>
                      </a:cxn>
                      <a:cxn ang="0">
                        <a:pos x="78" y="102"/>
                      </a:cxn>
                      <a:cxn ang="0">
                        <a:pos x="87" y="97"/>
                      </a:cxn>
                      <a:cxn ang="0">
                        <a:pos x="95" y="89"/>
                      </a:cxn>
                      <a:cxn ang="0">
                        <a:pos x="101" y="81"/>
                      </a:cxn>
                      <a:cxn ang="0">
                        <a:pos x="106" y="72"/>
                      </a:cxn>
                      <a:cxn ang="0">
                        <a:pos x="108" y="62"/>
                      </a:cxn>
                      <a:cxn ang="0">
                        <a:pos x="108" y="51"/>
                      </a:cxn>
                      <a:cxn ang="0">
                        <a:pos x="106" y="38"/>
                      </a:cxn>
                      <a:cxn ang="0">
                        <a:pos x="101" y="28"/>
                      </a:cxn>
                      <a:cxn ang="0">
                        <a:pos x="95" y="21"/>
                      </a:cxn>
                      <a:cxn ang="0">
                        <a:pos x="87" y="11"/>
                      </a:cxn>
                      <a:cxn ang="0">
                        <a:pos x="78" y="5"/>
                      </a:cxn>
                      <a:cxn ang="0">
                        <a:pos x="68" y="2"/>
                      </a:cxn>
                      <a:cxn ang="0">
                        <a:pos x="59" y="0"/>
                      </a:cxn>
                      <a:cxn ang="0">
                        <a:pos x="47" y="0"/>
                      </a:cxn>
                      <a:cxn ang="0">
                        <a:pos x="36" y="2"/>
                      </a:cxn>
                      <a:cxn ang="0">
                        <a:pos x="26" y="5"/>
                      </a:cxn>
                      <a:cxn ang="0">
                        <a:pos x="19" y="11"/>
                      </a:cxn>
                      <a:cxn ang="0">
                        <a:pos x="11" y="21"/>
                      </a:cxn>
                      <a:cxn ang="0">
                        <a:pos x="5" y="28"/>
                      </a:cxn>
                      <a:cxn ang="0">
                        <a:pos x="2" y="38"/>
                      </a:cxn>
                      <a:cxn ang="0">
                        <a:pos x="0" y="51"/>
                      </a:cxn>
                      <a:cxn ang="0">
                        <a:pos x="0" y="62"/>
                      </a:cxn>
                      <a:cxn ang="0">
                        <a:pos x="2" y="72"/>
                      </a:cxn>
                      <a:cxn ang="0">
                        <a:pos x="5" y="81"/>
                      </a:cxn>
                      <a:cxn ang="0">
                        <a:pos x="11" y="89"/>
                      </a:cxn>
                      <a:cxn ang="0">
                        <a:pos x="19" y="97"/>
                      </a:cxn>
                      <a:cxn ang="0">
                        <a:pos x="26" y="102"/>
                      </a:cxn>
                      <a:cxn ang="0">
                        <a:pos x="36" y="106"/>
                      </a:cxn>
                      <a:cxn ang="0">
                        <a:pos x="47" y="110"/>
                      </a:cxn>
                      <a:cxn ang="0">
                        <a:pos x="53" y="110"/>
                      </a:cxn>
                    </a:cxnLst>
                    <a:rect l="0" t="0" r="r" b="b"/>
                    <a:pathLst>
                      <a:path w="110" h="110">
                        <a:moveTo>
                          <a:pt x="53" y="110"/>
                        </a:moveTo>
                        <a:lnTo>
                          <a:pt x="59" y="110"/>
                        </a:lnTo>
                        <a:lnTo>
                          <a:pt x="63" y="108"/>
                        </a:lnTo>
                        <a:lnTo>
                          <a:pt x="68" y="106"/>
                        </a:lnTo>
                        <a:lnTo>
                          <a:pt x="74" y="104"/>
                        </a:lnTo>
                        <a:lnTo>
                          <a:pt x="78" y="102"/>
                        </a:lnTo>
                        <a:lnTo>
                          <a:pt x="83" y="100"/>
                        </a:lnTo>
                        <a:lnTo>
                          <a:pt x="87" y="97"/>
                        </a:lnTo>
                        <a:lnTo>
                          <a:pt x="91" y="93"/>
                        </a:lnTo>
                        <a:lnTo>
                          <a:pt x="95" y="89"/>
                        </a:lnTo>
                        <a:lnTo>
                          <a:pt x="99" y="85"/>
                        </a:lnTo>
                        <a:lnTo>
                          <a:pt x="101" y="81"/>
                        </a:lnTo>
                        <a:lnTo>
                          <a:pt x="104" y="76"/>
                        </a:lnTo>
                        <a:lnTo>
                          <a:pt x="106" y="72"/>
                        </a:lnTo>
                        <a:lnTo>
                          <a:pt x="108" y="66"/>
                        </a:lnTo>
                        <a:lnTo>
                          <a:pt x="108" y="62"/>
                        </a:lnTo>
                        <a:lnTo>
                          <a:pt x="110" y="57"/>
                        </a:lnTo>
                        <a:lnTo>
                          <a:pt x="108" y="51"/>
                        </a:lnTo>
                        <a:lnTo>
                          <a:pt x="108" y="43"/>
                        </a:lnTo>
                        <a:lnTo>
                          <a:pt x="106" y="38"/>
                        </a:lnTo>
                        <a:lnTo>
                          <a:pt x="104" y="34"/>
                        </a:lnTo>
                        <a:lnTo>
                          <a:pt x="101" y="28"/>
                        </a:lnTo>
                        <a:lnTo>
                          <a:pt x="99" y="24"/>
                        </a:lnTo>
                        <a:lnTo>
                          <a:pt x="95" y="21"/>
                        </a:lnTo>
                        <a:lnTo>
                          <a:pt x="91" y="17"/>
                        </a:lnTo>
                        <a:lnTo>
                          <a:pt x="87" y="11"/>
                        </a:lnTo>
                        <a:lnTo>
                          <a:pt x="83" y="9"/>
                        </a:lnTo>
                        <a:lnTo>
                          <a:pt x="78" y="5"/>
                        </a:lnTo>
                        <a:lnTo>
                          <a:pt x="74" y="4"/>
                        </a:lnTo>
                        <a:lnTo>
                          <a:pt x="68" y="2"/>
                        </a:lnTo>
                        <a:lnTo>
                          <a:pt x="63" y="2"/>
                        </a:lnTo>
                        <a:lnTo>
                          <a:pt x="59" y="0"/>
                        </a:lnTo>
                        <a:lnTo>
                          <a:pt x="53" y="0"/>
                        </a:lnTo>
                        <a:lnTo>
                          <a:pt x="47" y="0"/>
                        </a:lnTo>
                        <a:lnTo>
                          <a:pt x="42" y="2"/>
                        </a:lnTo>
                        <a:lnTo>
                          <a:pt x="36" y="2"/>
                        </a:lnTo>
                        <a:lnTo>
                          <a:pt x="32" y="4"/>
                        </a:lnTo>
                        <a:lnTo>
                          <a:pt x="26" y="5"/>
                        </a:lnTo>
                        <a:lnTo>
                          <a:pt x="23" y="9"/>
                        </a:lnTo>
                        <a:lnTo>
                          <a:pt x="19" y="11"/>
                        </a:lnTo>
                        <a:lnTo>
                          <a:pt x="15" y="17"/>
                        </a:lnTo>
                        <a:lnTo>
                          <a:pt x="11" y="21"/>
                        </a:lnTo>
                        <a:lnTo>
                          <a:pt x="9" y="24"/>
                        </a:lnTo>
                        <a:lnTo>
                          <a:pt x="5" y="28"/>
                        </a:lnTo>
                        <a:lnTo>
                          <a:pt x="4" y="34"/>
                        </a:lnTo>
                        <a:lnTo>
                          <a:pt x="2" y="38"/>
                        </a:lnTo>
                        <a:lnTo>
                          <a:pt x="2" y="43"/>
                        </a:lnTo>
                        <a:lnTo>
                          <a:pt x="0" y="51"/>
                        </a:lnTo>
                        <a:lnTo>
                          <a:pt x="0" y="57"/>
                        </a:lnTo>
                        <a:lnTo>
                          <a:pt x="0" y="62"/>
                        </a:lnTo>
                        <a:lnTo>
                          <a:pt x="2" y="66"/>
                        </a:lnTo>
                        <a:lnTo>
                          <a:pt x="2" y="72"/>
                        </a:lnTo>
                        <a:lnTo>
                          <a:pt x="4" y="76"/>
                        </a:lnTo>
                        <a:lnTo>
                          <a:pt x="5" y="81"/>
                        </a:lnTo>
                        <a:lnTo>
                          <a:pt x="9" y="85"/>
                        </a:lnTo>
                        <a:lnTo>
                          <a:pt x="11" y="89"/>
                        </a:lnTo>
                        <a:lnTo>
                          <a:pt x="15" y="93"/>
                        </a:lnTo>
                        <a:lnTo>
                          <a:pt x="19" y="97"/>
                        </a:lnTo>
                        <a:lnTo>
                          <a:pt x="23" y="100"/>
                        </a:lnTo>
                        <a:lnTo>
                          <a:pt x="26" y="102"/>
                        </a:lnTo>
                        <a:lnTo>
                          <a:pt x="32" y="104"/>
                        </a:lnTo>
                        <a:lnTo>
                          <a:pt x="36" y="106"/>
                        </a:lnTo>
                        <a:lnTo>
                          <a:pt x="42" y="108"/>
                        </a:lnTo>
                        <a:lnTo>
                          <a:pt x="47" y="110"/>
                        </a:lnTo>
                        <a:lnTo>
                          <a:pt x="53" y="110"/>
                        </a:lnTo>
                        <a:lnTo>
                          <a:pt x="53" y="11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ysClr val="windowText" lastClr="000000">
                          <a:alpha val="62000"/>
                        </a:sysClr>
                      </a:gs>
                      <a:gs pos="7001">
                        <a:sysClr val="windowText" lastClr="000000"/>
                      </a:gs>
                      <a:gs pos="32001">
                        <a:sysClr val="windowText" lastClr="000000">
                          <a:alpha val="89000"/>
                        </a:sysClr>
                      </a:gs>
                      <a:gs pos="85000">
                        <a:sysClr val="windowText" lastClr="000000">
                          <a:lumMod val="50000"/>
                          <a:lumOff val="50000"/>
                          <a:alpha val="69000"/>
                        </a:sysClr>
                      </a:gs>
                      <a:gs pos="85001">
                        <a:sysClr val="windowText" lastClr="000000"/>
                      </a:gs>
                      <a:gs pos="100000">
                        <a:sysClr val="windowText" lastClr="000000"/>
                      </a:gs>
                    </a:gsLst>
                    <a:lin ang="16200000" scaled="0"/>
                  </a:gradFill>
                  <a:ln w="25400" cap="flat" cmpd="sng" algn="ctr"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prstDash val="solid"/>
                  </a:ln>
                  <a:effectLst/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  <p:sp>
                <p:nvSpPr>
                  <p:cNvPr id="157" name="Freeform 191"/>
                  <p:cNvSpPr>
                    <a:spLocks/>
                  </p:cNvSpPr>
                  <p:nvPr/>
                </p:nvSpPr>
                <p:spPr bwMode="auto">
                  <a:xfrm>
                    <a:off x="3946515" y="1326732"/>
                    <a:ext cx="241679" cy="402937"/>
                  </a:xfrm>
                  <a:custGeom>
                    <a:avLst/>
                    <a:gdLst>
                      <a:gd name="T0" fmla="*/ 240 w 278"/>
                      <a:gd name="T1" fmla="*/ 226 h 268"/>
                      <a:gd name="T2" fmla="*/ 253 w 278"/>
                      <a:gd name="T3" fmla="*/ 207 h 268"/>
                      <a:gd name="T4" fmla="*/ 266 w 278"/>
                      <a:gd name="T5" fmla="*/ 181 h 268"/>
                      <a:gd name="T6" fmla="*/ 274 w 278"/>
                      <a:gd name="T7" fmla="*/ 162 h 268"/>
                      <a:gd name="T8" fmla="*/ 278 w 278"/>
                      <a:gd name="T9" fmla="*/ 143 h 268"/>
                      <a:gd name="T10" fmla="*/ 278 w 278"/>
                      <a:gd name="T11" fmla="*/ 125 h 268"/>
                      <a:gd name="T12" fmla="*/ 274 w 278"/>
                      <a:gd name="T13" fmla="*/ 106 h 268"/>
                      <a:gd name="T14" fmla="*/ 268 w 278"/>
                      <a:gd name="T15" fmla="*/ 87 h 268"/>
                      <a:gd name="T16" fmla="*/ 257 w 278"/>
                      <a:gd name="T17" fmla="*/ 67 h 268"/>
                      <a:gd name="T18" fmla="*/ 242 w 278"/>
                      <a:gd name="T19" fmla="*/ 48 h 268"/>
                      <a:gd name="T20" fmla="*/ 219 w 278"/>
                      <a:gd name="T21" fmla="*/ 29 h 268"/>
                      <a:gd name="T22" fmla="*/ 190 w 278"/>
                      <a:gd name="T23" fmla="*/ 11 h 268"/>
                      <a:gd name="T24" fmla="*/ 177 w 278"/>
                      <a:gd name="T25" fmla="*/ 6 h 268"/>
                      <a:gd name="T26" fmla="*/ 158 w 278"/>
                      <a:gd name="T27" fmla="*/ 4 h 268"/>
                      <a:gd name="T28" fmla="*/ 133 w 278"/>
                      <a:gd name="T29" fmla="*/ 0 h 268"/>
                      <a:gd name="T30" fmla="*/ 116 w 278"/>
                      <a:gd name="T31" fmla="*/ 2 h 268"/>
                      <a:gd name="T32" fmla="*/ 99 w 278"/>
                      <a:gd name="T33" fmla="*/ 4 h 268"/>
                      <a:gd name="T34" fmla="*/ 82 w 278"/>
                      <a:gd name="T35" fmla="*/ 8 h 268"/>
                      <a:gd name="T36" fmla="*/ 63 w 278"/>
                      <a:gd name="T37" fmla="*/ 13 h 268"/>
                      <a:gd name="T38" fmla="*/ 46 w 278"/>
                      <a:gd name="T39" fmla="*/ 23 h 268"/>
                      <a:gd name="T40" fmla="*/ 31 w 278"/>
                      <a:gd name="T41" fmla="*/ 36 h 268"/>
                      <a:gd name="T42" fmla="*/ 19 w 278"/>
                      <a:gd name="T43" fmla="*/ 53 h 268"/>
                      <a:gd name="T44" fmla="*/ 10 w 278"/>
                      <a:gd name="T45" fmla="*/ 72 h 268"/>
                      <a:gd name="T46" fmla="*/ 2 w 278"/>
                      <a:gd name="T47" fmla="*/ 97 h 268"/>
                      <a:gd name="T48" fmla="*/ 0 w 278"/>
                      <a:gd name="T49" fmla="*/ 127 h 268"/>
                      <a:gd name="T50" fmla="*/ 31 w 278"/>
                      <a:gd name="T51" fmla="*/ 152 h 268"/>
                      <a:gd name="T52" fmla="*/ 32 w 278"/>
                      <a:gd name="T53" fmla="*/ 137 h 268"/>
                      <a:gd name="T54" fmla="*/ 40 w 278"/>
                      <a:gd name="T55" fmla="*/ 118 h 268"/>
                      <a:gd name="T56" fmla="*/ 51 w 278"/>
                      <a:gd name="T57" fmla="*/ 95 h 268"/>
                      <a:gd name="T58" fmla="*/ 67 w 278"/>
                      <a:gd name="T59" fmla="*/ 70 h 268"/>
                      <a:gd name="T60" fmla="*/ 89 w 278"/>
                      <a:gd name="T61" fmla="*/ 51 h 268"/>
                      <a:gd name="T62" fmla="*/ 109 w 278"/>
                      <a:gd name="T63" fmla="*/ 42 h 268"/>
                      <a:gd name="T64" fmla="*/ 126 w 278"/>
                      <a:gd name="T65" fmla="*/ 38 h 268"/>
                      <a:gd name="T66" fmla="*/ 143 w 278"/>
                      <a:gd name="T67" fmla="*/ 38 h 268"/>
                      <a:gd name="T68" fmla="*/ 164 w 278"/>
                      <a:gd name="T69" fmla="*/ 42 h 268"/>
                      <a:gd name="T70" fmla="*/ 185 w 278"/>
                      <a:gd name="T71" fmla="*/ 49 h 268"/>
                      <a:gd name="T72" fmla="*/ 202 w 278"/>
                      <a:gd name="T73" fmla="*/ 59 h 268"/>
                      <a:gd name="T74" fmla="*/ 219 w 278"/>
                      <a:gd name="T75" fmla="*/ 78 h 268"/>
                      <a:gd name="T76" fmla="*/ 232 w 278"/>
                      <a:gd name="T77" fmla="*/ 106 h 268"/>
                      <a:gd name="T78" fmla="*/ 234 w 278"/>
                      <a:gd name="T79" fmla="*/ 127 h 268"/>
                      <a:gd name="T80" fmla="*/ 232 w 278"/>
                      <a:gd name="T81" fmla="*/ 143 h 268"/>
                      <a:gd name="T82" fmla="*/ 226 w 278"/>
                      <a:gd name="T83" fmla="*/ 165 h 268"/>
                      <a:gd name="T84" fmla="*/ 213 w 278"/>
                      <a:gd name="T85" fmla="*/ 194 h 268"/>
                      <a:gd name="T86" fmla="*/ 196 w 278"/>
                      <a:gd name="T87" fmla="*/ 219 h 268"/>
                      <a:gd name="T88" fmla="*/ 177 w 278"/>
                      <a:gd name="T89" fmla="*/ 236 h 268"/>
                      <a:gd name="T90" fmla="*/ 169 w 278"/>
                      <a:gd name="T91" fmla="*/ 251 h 268"/>
                      <a:gd name="T92" fmla="*/ 177 w 278"/>
                      <a:gd name="T93" fmla="*/ 264 h 268"/>
                      <a:gd name="T94" fmla="*/ 196 w 278"/>
                      <a:gd name="T95" fmla="*/ 264 h 268"/>
                      <a:gd name="T96" fmla="*/ 211 w 278"/>
                      <a:gd name="T97" fmla="*/ 255 h 268"/>
                      <a:gd name="T98" fmla="*/ 232 w 278"/>
                      <a:gd name="T99" fmla="*/ 238 h 268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w 278"/>
                      <a:gd name="T151" fmla="*/ 0 h 268"/>
                      <a:gd name="T152" fmla="*/ 278 w 278"/>
                      <a:gd name="T153" fmla="*/ 268 h 268"/>
                    </a:gdLst>
                    <a:ahLst/>
                    <a:cxnLst>
                      <a:cxn ang="T100">
                        <a:pos x="T0" y="T1"/>
                      </a:cxn>
                      <a:cxn ang="T101">
                        <a:pos x="T2" y="T3"/>
                      </a:cxn>
                      <a:cxn ang="T102">
                        <a:pos x="T4" y="T5"/>
                      </a:cxn>
                      <a:cxn ang="T103">
                        <a:pos x="T6" y="T7"/>
                      </a:cxn>
                      <a:cxn ang="T104">
                        <a:pos x="T8" y="T9"/>
                      </a:cxn>
                      <a:cxn ang="T105">
                        <a:pos x="T10" y="T11"/>
                      </a:cxn>
                      <a:cxn ang="T106">
                        <a:pos x="T12" y="T13"/>
                      </a:cxn>
                      <a:cxn ang="T107">
                        <a:pos x="T14" y="T15"/>
                      </a:cxn>
                      <a:cxn ang="T108">
                        <a:pos x="T16" y="T17"/>
                      </a:cxn>
                      <a:cxn ang="T109">
                        <a:pos x="T18" y="T19"/>
                      </a:cxn>
                      <a:cxn ang="T110">
                        <a:pos x="T20" y="T21"/>
                      </a:cxn>
                      <a:cxn ang="T111">
                        <a:pos x="T22" y="T23"/>
                      </a:cxn>
                      <a:cxn ang="T112">
                        <a:pos x="T24" y="T25"/>
                      </a:cxn>
                      <a:cxn ang="T113">
                        <a:pos x="T26" y="T27"/>
                      </a:cxn>
                      <a:cxn ang="T114">
                        <a:pos x="T28" y="T29"/>
                      </a:cxn>
                      <a:cxn ang="T115">
                        <a:pos x="T30" y="T31"/>
                      </a:cxn>
                      <a:cxn ang="T116">
                        <a:pos x="T32" y="T33"/>
                      </a:cxn>
                      <a:cxn ang="T117">
                        <a:pos x="T34" y="T35"/>
                      </a:cxn>
                      <a:cxn ang="T118">
                        <a:pos x="T36" y="T37"/>
                      </a:cxn>
                      <a:cxn ang="T119">
                        <a:pos x="T38" y="T39"/>
                      </a:cxn>
                      <a:cxn ang="T120">
                        <a:pos x="T40" y="T41"/>
                      </a:cxn>
                      <a:cxn ang="T121">
                        <a:pos x="T42" y="T43"/>
                      </a:cxn>
                      <a:cxn ang="T122">
                        <a:pos x="T44" y="T45"/>
                      </a:cxn>
                      <a:cxn ang="T123">
                        <a:pos x="T46" y="T47"/>
                      </a:cxn>
                      <a:cxn ang="T124">
                        <a:pos x="T48" y="T49"/>
                      </a:cxn>
                      <a:cxn ang="T125">
                        <a:pos x="T50" y="T51"/>
                      </a:cxn>
                      <a:cxn ang="T126">
                        <a:pos x="T52" y="T53"/>
                      </a:cxn>
                      <a:cxn ang="T127">
                        <a:pos x="T54" y="T55"/>
                      </a:cxn>
                      <a:cxn ang="T128">
                        <a:pos x="T56" y="T57"/>
                      </a:cxn>
                      <a:cxn ang="T129">
                        <a:pos x="T58" y="T59"/>
                      </a:cxn>
                      <a:cxn ang="T130">
                        <a:pos x="T60" y="T61"/>
                      </a:cxn>
                      <a:cxn ang="T131">
                        <a:pos x="T62" y="T63"/>
                      </a:cxn>
                      <a:cxn ang="T132">
                        <a:pos x="T64" y="T65"/>
                      </a:cxn>
                      <a:cxn ang="T133">
                        <a:pos x="T66" y="T67"/>
                      </a:cxn>
                      <a:cxn ang="T134">
                        <a:pos x="T68" y="T69"/>
                      </a:cxn>
                      <a:cxn ang="T135">
                        <a:pos x="T70" y="T71"/>
                      </a:cxn>
                      <a:cxn ang="T136">
                        <a:pos x="T72" y="T73"/>
                      </a:cxn>
                      <a:cxn ang="T137">
                        <a:pos x="T74" y="T75"/>
                      </a:cxn>
                      <a:cxn ang="T138">
                        <a:pos x="T76" y="T77"/>
                      </a:cxn>
                      <a:cxn ang="T139">
                        <a:pos x="T78" y="T79"/>
                      </a:cxn>
                      <a:cxn ang="T140">
                        <a:pos x="T80" y="T81"/>
                      </a:cxn>
                      <a:cxn ang="T141">
                        <a:pos x="T82" y="T83"/>
                      </a:cxn>
                      <a:cxn ang="T142">
                        <a:pos x="T84" y="T85"/>
                      </a:cxn>
                      <a:cxn ang="T143">
                        <a:pos x="T86" y="T87"/>
                      </a:cxn>
                      <a:cxn ang="T144">
                        <a:pos x="T88" y="T89"/>
                      </a:cxn>
                      <a:cxn ang="T145">
                        <a:pos x="T90" y="T91"/>
                      </a:cxn>
                      <a:cxn ang="T146">
                        <a:pos x="T92" y="T93"/>
                      </a:cxn>
                      <a:cxn ang="T147">
                        <a:pos x="T94" y="T95"/>
                      </a:cxn>
                      <a:cxn ang="T148">
                        <a:pos x="T96" y="T97"/>
                      </a:cxn>
                      <a:cxn ang="T149">
                        <a:pos x="T98" y="T99"/>
                      </a:cxn>
                    </a:cxnLst>
                    <a:rect l="T150" t="T151" r="T152" b="T153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chemeClr val="tx1"/>
                      </a:gs>
                      <a:gs pos="53000">
                        <a:schemeClr val="tx1">
                          <a:lumMod val="85000"/>
                          <a:lumOff val="15000"/>
                        </a:schemeClr>
                      </a:gs>
                      <a:gs pos="83000">
                        <a:schemeClr val="tx1">
                          <a:lumMod val="85000"/>
                          <a:lumOff val="15000"/>
                        </a:schemeClr>
                      </a:gs>
                      <a:gs pos="100000">
                        <a:schemeClr val="tx1">
                          <a:lumMod val="65000"/>
                          <a:lumOff val="35000"/>
                        </a:schemeClr>
                      </a:gs>
                    </a:gsLst>
                    <a:lin ang="0" scaled="1"/>
                  </a:gradFill>
                  <a:ln w="3175">
                    <a:noFill/>
                    <a:miter lim="800000"/>
                    <a:headEnd/>
                    <a:tailEnd/>
                  </a:ln>
                  <a:effectLst>
                    <a:outerShdw blurRad="63500" dist="38100" dir="2700000" algn="tl" rotWithShape="0">
                      <a:srgbClr val="000000">
                        <a:alpha val="39999"/>
                      </a:srgbClr>
                    </a:outerShdw>
                  </a:effectLst>
                </p:spPr>
                <p:txBody>
                  <a:bodyPr anchor="ctr"/>
                  <a:lstStyle/>
                  <a:p>
                    <a:pPr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rgbClr val="FFFFFF"/>
                      </a:solidFill>
                      <a:latin typeface="Calibri" pitchFamily="-105" charset="0"/>
                    </a:endParaRPr>
                  </a:p>
                </p:txBody>
              </p:sp>
            </p:grpSp>
          </p:grpSp>
        </p:grpSp>
      </p:grpSp>
      <p:pic>
        <p:nvPicPr>
          <p:cNvPr id="4111" name="Picture 13" descr="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5643563"/>
            <a:ext cx="1368425" cy="11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2" descr="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0" y="5332413"/>
            <a:ext cx="1477963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2" descr="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100013"/>
            <a:ext cx="10017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3" descr="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100" y="117475"/>
            <a:ext cx="942975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8" descr="000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-4763"/>
            <a:ext cx="11012488" cy="10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9" descr="000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6753225"/>
            <a:ext cx="10995026" cy="10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0" descr="000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-3331369" y="3378994"/>
            <a:ext cx="6707187" cy="123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1" descr="000o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7557294" y="3378994"/>
            <a:ext cx="6707187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9" name="AutoShape 151" descr="Kết quả hình ảnh cho rong rắn lên mấy"/>
          <p:cNvSpPr>
            <a:spLocks noChangeAspect="1" noChangeArrowheads="1"/>
          </p:cNvSpPr>
          <p:nvPr/>
        </p:nvSpPr>
        <p:spPr bwMode="auto">
          <a:xfrm>
            <a:off x="5449888" y="-144463"/>
            <a:ext cx="366712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pic>
        <p:nvPicPr>
          <p:cNvPr id="4245" name="Picture 149" descr="D:\GIÁO ÁN 1 2020-2021\HÌNH SOẠN GIÁO ÁN\Thường thức âm nhạc\trống cái\Trống cái - Copy (2).jpg"/>
          <p:cNvPicPr>
            <a:picLocks noChangeAspect="1" noChangeArrowheads="1"/>
          </p:cNvPicPr>
          <p:nvPr/>
        </p:nvPicPr>
        <p:blipFill>
          <a:blip r:embed="rId14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8" t="5484" r="5797" b="3125"/>
          <a:stretch>
            <a:fillRect/>
          </a:stretch>
        </p:blipFill>
        <p:spPr bwMode="auto">
          <a:xfrm>
            <a:off x="3200400" y="1714500"/>
            <a:ext cx="5018088" cy="378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Tieng-trong-vao-lop-www.tiengdong.com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490787" y="42862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9"/>
                </p:tgtEl>
              </p:cMediaNode>
            </p:audio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3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0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 Box 9"/>
          <p:cNvSpPr txBox="1">
            <a:spLocks noChangeArrowheads="1"/>
          </p:cNvSpPr>
          <p:nvPr/>
        </p:nvSpPr>
        <p:spPr bwMode="auto">
          <a:xfrm>
            <a:off x="557213" y="1000125"/>
            <a:ext cx="41433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Thường thức âm nhạc: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pic>
        <p:nvPicPr>
          <p:cNvPr id="5124" name="Picture 11" descr="D:\GIÁO ÁN 1 2020-2021\HÌNH SOẠN GIÁO ÁN\Nhạc cụ\Trống cái_HTS -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t="11539" r="30792" b="9134"/>
          <a:stretch>
            <a:fillRect/>
          </a:stretch>
        </p:blipFill>
        <p:spPr bwMode="auto">
          <a:xfrm>
            <a:off x="4343400" y="2643188"/>
            <a:ext cx="2500313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3700463" y="1565275"/>
            <a:ext cx="35718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TRỐNG CÁI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  <p:bldP spid="2049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9"/>
          <p:cNvSpPr txBox="1">
            <a:spLocks noChangeArrowheads="1"/>
          </p:cNvSpPr>
          <p:nvPr/>
        </p:nvSpPr>
        <p:spPr bwMode="auto">
          <a:xfrm>
            <a:off x="7343775" y="214313"/>
            <a:ext cx="2428875" cy="6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chemeClr val="bg1"/>
                </a:solidFill>
                <a:cs typeface="Times New Roman" panose="02020603050405020304" pitchFamily="18" charset="0"/>
              </a:rPr>
              <a:t>CẤU TẠO</a:t>
            </a:r>
            <a:endParaRPr lang="en-US" altLang="en-US" sz="4400" b="1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6148" name="Text Box 10"/>
          <p:cNvSpPr txBox="1">
            <a:spLocks noChangeArrowheads="1"/>
          </p:cNvSpPr>
          <p:nvPr/>
        </p:nvSpPr>
        <p:spPr bwMode="auto">
          <a:xfrm>
            <a:off x="914400" y="127000"/>
            <a:ext cx="35718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FFFF00"/>
                </a:solidFill>
              </a:rPr>
              <a:t>TRỐNG CÁI</a:t>
            </a:r>
          </a:p>
        </p:txBody>
      </p:sp>
      <p:pic>
        <p:nvPicPr>
          <p:cNvPr id="6149" name="Picture 2" descr="D:\GIÁO ÁN 1 2020-2021\HÌNH SOẠN GIÁO ÁN\Thường thức âm nhạc\trống cái\Trống cái_H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3" t="9023" r="24489" b="7516"/>
          <a:stretch>
            <a:fillRect/>
          </a:stretch>
        </p:blipFill>
        <p:spPr bwMode="auto">
          <a:xfrm>
            <a:off x="4129088" y="1428750"/>
            <a:ext cx="3357562" cy="407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272338" y="2428875"/>
            <a:ext cx="200025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Mặt trống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128838" y="2786063"/>
            <a:ext cx="22145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Thân trống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2557463" y="1357313"/>
            <a:ext cx="2214562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Dùi trống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D:\GIÁO ÁN 1 2020-2021\HÌNH SOẠN GIÁO ÁN\Thường thức âm nhạc\trống cái\Cô giáo dạy các bạn biết về trống cái_H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D:\GIÁO ÁN 1 2020-2021\HÌNH SOẠN GIÁO ÁN\Thường thức âm nhạc\trống cái\Múa lân đêm trăng rằm_HTS.png"/>
          <p:cNvPicPr>
            <a:picLocks noChangeAspect="1" noChangeArrowheads="1"/>
          </p:cNvPicPr>
          <p:nvPr/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69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8" descr="D:\GIÁO ÁN 1 2020-2021\HÌNH SOẠN GIÁO ÁN\Thường thức âm nhạc\trống cái\Cô giáo dạy các bạn biết về trống cái_HTS - 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33"/>
          <a:stretch>
            <a:fillRect/>
          </a:stretch>
        </p:blipFill>
        <p:spPr bwMode="auto">
          <a:xfrm>
            <a:off x="0" y="0"/>
            <a:ext cx="107584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Callout 8"/>
          <p:cNvSpPr/>
          <p:nvPr/>
        </p:nvSpPr>
        <p:spPr>
          <a:xfrm>
            <a:off x="200025" y="285750"/>
            <a:ext cx="4429125" cy="2357438"/>
          </a:xfrm>
          <a:prstGeom prst="wedgeEllipseCallout">
            <a:avLst>
              <a:gd name="adj1" fmla="val 72927"/>
              <a:gd name="adj2" fmla="val 14049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4400" dirty="0" err="1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Sắm</a:t>
            </a:r>
            <a:r>
              <a:rPr lang="en-US" sz="4400" dirty="0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4400" dirty="0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dirty="0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4400" dirty="0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400" dirty="0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dirty="0" err="1">
                <a:solidFill>
                  <a:srgbClr val="1713CB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endParaRPr lang="en-US" sz="4400" dirty="0">
              <a:solidFill>
                <a:srgbClr val="1713CB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1" descr="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3" t="3334" r="31018" b="8888"/>
          <a:stretch>
            <a:fillRect/>
          </a:stretch>
        </p:blipFill>
        <p:spPr bwMode="auto">
          <a:xfrm>
            <a:off x="0" y="0"/>
            <a:ext cx="1097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9"/>
          <p:cNvSpPr txBox="1">
            <a:spLocks noChangeArrowheads="1"/>
          </p:cNvSpPr>
          <p:nvPr/>
        </p:nvSpPr>
        <p:spPr bwMode="auto">
          <a:xfrm>
            <a:off x="557213" y="1000125"/>
            <a:ext cx="414337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1713CB"/>
                </a:solidFill>
                <a:cs typeface="Times New Roman" panose="02020603050405020304" pitchFamily="18" charset="0"/>
              </a:rPr>
              <a:t>Thường thức âm nhạc:</a:t>
            </a:r>
            <a:endParaRPr lang="en-US" altLang="en-US" sz="4000" b="1">
              <a:solidFill>
                <a:srgbClr val="1713CB"/>
              </a:solidFill>
              <a:cs typeface="Times New Roman" panose="02020603050405020304" pitchFamily="18" charset="0"/>
            </a:endParaRPr>
          </a:p>
        </p:txBody>
      </p:sp>
      <p:sp>
        <p:nvSpPr>
          <p:cNvPr id="12292" name="Text Box 10"/>
          <p:cNvSpPr txBox="1">
            <a:spLocks noChangeArrowheads="1"/>
          </p:cNvSpPr>
          <p:nvPr/>
        </p:nvSpPr>
        <p:spPr bwMode="auto">
          <a:xfrm>
            <a:off x="3700463" y="1565275"/>
            <a:ext cx="35718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</a:rPr>
              <a:t>TRỐNG CÁI</a:t>
            </a:r>
          </a:p>
        </p:txBody>
      </p:sp>
      <p:pic>
        <p:nvPicPr>
          <p:cNvPr id="12293" name="Picture 2" descr="D:\GIÁO ÁN 1 2020-2021\HÌNH SOẠN GIÁO ÁN\Thường thức âm nhạc\trống cái\Trống cái - Cop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1" t="26834" b="11905"/>
          <a:stretch>
            <a:fillRect/>
          </a:stretch>
        </p:blipFill>
        <p:spPr bwMode="auto">
          <a:xfrm>
            <a:off x="2128838" y="3355975"/>
            <a:ext cx="7215187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9"/>
          <p:cNvSpPr txBox="1">
            <a:spLocks noChangeArrowheads="1"/>
          </p:cNvSpPr>
          <p:nvPr/>
        </p:nvSpPr>
        <p:spPr bwMode="auto">
          <a:xfrm>
            <a:off x="771525" y="2500313"/>
            <a:ext cx="807243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4291" tIns="57145" rIns="114291" bIns="57145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n-US" sz="3000" b="1">
                <a:cs typeface="Times New Roman" panose="02020603050405020304" pitchFamily="18" charset="0"/>
              </a:rPr>
              <a:t>Gõ và đọc theo hình tiết tấu.</a:t>
            </a:r>
            <a:endParaRPr lang="en-US" altLang="en-US" sz="4000" b="1"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4288" y="0"/>
            <a:ext cx="10972801" cy="6858000"/>
          </a:xfrm>
          <a:prstGeom prst="rect">
            <a:avLst/>
          </a:prstGeom>
          <a:noFill/>
          <a:ln w="889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7685</TotalTime>
  <Words>67</Words>
  <Application>Microsoft Office PowerPoint</Application>
  <PresentationFormat>Custom</PresentationFormat>
  <Paragraphs>20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Calibri</vt:lpstr>
      <vt:lpstr>Constantia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Hello</cp:lastModifiedBy>
  <cp:revision>629</cp:revision>
  <dcterms:created xsi:type="dcterms:W3CDTF">2010-04-30T18:19:48Z</dcterms:created>
  <dcterms:modified xsi:type="dcterms:W3CDTF">2024-12-25T09:52:45Z</dcterms:modified>
</cp:coreProperties>
</file>