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80" r:id="rId3"/>
    <p:sldId id="286" r:id="rId4"/>
    <p:sldId id="287" r:id="rId5"/>
    <p:sldId id="291" r:id="rId6"/>
    <p:sldId id="288" r:id="rId7"/>
    <p:sldId id="292" r:id="rId8"/>
    <p:sldId id="293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0.png"/><Relationship Id="rId5" Type="http://schemas.microsoft.com/office/2007/relationships/media" Target="../media/media7.mp3"/><Relationship Id="rId10" Type="http://schemas.openxmlformats.org/officeDocument/2006/relationships/image" Target="../media/image12.png"/><Relationship Id="rId4" Type="http://schemas.openxmlformats.org/officeDocument/2006/relationships/audio" Target="../media/media6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89</Words>
  <Application>Microsoft Office PowerPoint</Application>
  <PresentationFormat>Widescreen</PresentationFormat>
  <Paragraphs>15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47</cp:revision>
  <dcterms:created xsi:type="dcterms:W3CDTF">2022-04-04T11:47:32Z</dcterms:created>
  <dcterms:modified xsi:type="dcterms:W3CDTF">2024-12-11T10:51:38Z</dcterms:modified>
</cp:coreProperties>
</file>