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1" r:id="rId1"/>
    <p:sldMasterId id="2147483893" r:id="rId2"/>
  </p:sldMasterIdLst>
  <p:notesMasterIdLst>
    <p:notesMasterId r:id="rId10"/>
  </p:notesMasterIdLst>
  <p:sldIdLst>
    <p:sldId id="652" r:id="rId3"/>
    <p:sldId id="655" r:id="rId4"/>
    <p:sldId id="635" r:id="rId5"/>
    <p:sldId id="636" r:id="rId6"/>
    <p:sldId id="640" r:id="rId7"/>
    <p:sldId id="641" r:id="rId8"/>
    <p:sldId id="647" r:id="rId9"/>
  </p:sldIdLst>
  <p:sldSz cx="12192000" cy="6858000"/>
  <p:notesSz cx="6858000" cy="9144000"/>
  <p:embeddedFontLst>
    <p:embeddedFont>
      <p:font typeface="#9Slide05 Dancing Script" panose="020B0604020202020204" charset="0"/>
      <p:bold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5209" autoAdjust="0"/>
  </p:normalViewPr>
  <p:slideViewPr>
    <p:cSldViewPr snapToGrid="0">
      <p:cViewPr varScale="1">
        <p:scale>
          <a:sx n="76" d="100"/>
          <a:sy n="76" d="100"/>
        </p:scale>
        <p:origin x="1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2624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0789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5920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002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484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7751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313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817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340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23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1973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157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2.jpg"/><Relationship Id="rId12" Type="http://schemas.openxmlformats.org/officeDocument/2006/relationships/audio" Target="../media/audio1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3.mp3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9" y="1149431"/>
            <a:ext cx="5818644" cy="510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3" y="1041099"/>
            <a:ext cx="2202474" cy="3531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6165" y="59363"/>
            <a:ext cx="119455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6535" y="686455"/>
            <a:ext cx="5010276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"/>
            <a:ext cx="3231765" cy="1034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0723" y="115147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9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vỗ tay theo nhịp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9888"/>
            <a:ext cx="5579817" cy="2286335"/>
          </a:xfrm>
          <a:prstGeom prst="rect">
            <a:avLst/>
          </a:prstGeom>
        </p:spPr>
      </p:pic>
      <p:pic>
        <p:nvPicPr>
          <p:cNvPr id="9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260" y="3425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7420" y="259545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16" y="4010444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003721"/>
            <a:ext cx="9318930" cy="2828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75" y="1482362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và gõ nối tiếp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0819" y="285950"/>
            <a:ext cx="36215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  <p:pic>
        <p:nvPicPr>
          <p:cNvPr id="5" name="t1 noi tie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46952" y="3113017"/>
            <a:ext cx="609600" cy="609600"/>
          </a:xfrm>
          <a:prstGeom prst="rect">
            <a:avLst/>
          </a:prstGeom>
        </p:spPr>
      </p:pic>
      <p:pic>
        <p:nvPicPr>
          <p:cNvPr id="6" name="bt1 nt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46952" y="4189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5" y="4093980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" y="89197"/>
            <a:ext cx="9548868" cy="35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14" y="108455"/>
            <a:ext cx="377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0"/>
            <a:ext cx="5152221" cy="37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977" y="4814238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latin typeface="+mj-lt"/>
              </a:rPr>
              <a:t> Cách bảo quản sau khi sử dụng xong vệ sinh đầu ống thổi vào toàn bộ thân sáo bảo quản và giữ gìn cẩn thận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9807"/>
          </a:xfrm>
          <a:prstGeom prst="rect">
            <a:avLst/>
          </a:prstGeom>
        </p:spPr>
      </p:pic>
      <p:pic>
        <p:nvPicPr>
          <p:cNvPr id="3" name="recode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3497" y="367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0998" y="6334431"/>
            <a:ext cx="938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latin typeface="+mj-lt"/>
              </a:rPr>
              <a:t>sau khi sử dụng xong, 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79653" cy="1916935"/>
          </a:xfrm>
          <a:prstGeom prst="rect">
            <a:avLst/>
          </a:prstGeom>
        </p:spPr>
      </p:pic>
      <p:pic>
        <p:nvPicPr>
          <p:cNvPr id="4" name="ken p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3450" y="2855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10986</TotalTime>
  <Words>105</Words>
  <Application>Microsoft Office PowerPoint</Application>
  <PresentationFormat>Widescreen</PresentationFormat>
  <Paragraphs>10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#9Slide05 Dancing Script</vt:lpstr>
      <vt:lpstr>Wingdings</vt:lpstr>
      <vt:lpstr>Times New Roman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1310</cp:revision>
  <dcterms:created xsi:type="dcterms:W3CDTF">2020-08-30T12:35:12Z</dcterms:created>
  <dcterms:modified xsi:type="dcterms:W3CDTF">2024-12-11T10:58:15Z</dcterms:modified>
</cp:coreProperties>
</file>