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0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1565" autoAdjust="0"/>
  </p:normalViewPr>
  <p:slideViewPr>
    <p:cSldViewPr snapToGrid="0">
      <p:cViewPr varScale="1">
        <p:scale>
          <a:sx n="72" d="100"/>
          <a:sy n="72" d="100"/>
        </p:scale>
        <p:origin x="4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452B-0226-433E-9EB0-7530B5EB8AA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6EC5-305A-4968-AE3F-16CFD5C6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6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3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4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3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8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6878"/>
            <a:ext cx="7014117" cy="340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3980985"/>
            <a:ext cx="5099823" cy="2877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64520" y="465683"/>
            <a:ext cx="270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 bài các hình thức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1290" y="0"/>
            <a:ext cx="3592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 động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43">
            <a:off x="78060" y="465683"/>
            <a:ext cx="7270595" cy="55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3_Office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102</cp:revision>
  <dcterms:created xsi:type="dcterms:W3CDTF">2022-04-03T11:00:56Z</dcterms:created>
  <dcterms:modified xsi:type="dcterms:W3CDTF">2024-12-11T10:49:41Z</dcterms:modified>
</cp:coreProperties>
</file>