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503" r:id="rId2"/>
    <p:sldId id="504" r:id="rId3"/>
    <p:sldId id="505" r:id="rId4"/>
    <p:sldId id="484" r:id="rId5"/>
    <p:sldId id="485" r:id="rId6"/>
    <p:sldId id="506" r:id="rId7"/>
    <p:sldId id="488" r:id="rId8"/>
    <p:sldId id="490" r:id="rId9"/>
    <p:sldId id="491" r:id="rId10"/>
    <p:sldId id="492" r:id="rId11"/>
    <p:sldId id="507" r:id="rId12"/>
    <p:sldId id="510" r:id="rId13"/>
    <p:sldId id="511" r:id="rId14"/>
    <p:sldId id="508" r:id="rId15"/>
  </p:sldIdLst>
  <p:sldSz cx="12192000" cy="6858000"/>
  <p:notesSz cx="6858000" cy="9144000"/>
  <p:embeddedFontLst>
    <p:embeddedFont>
      <p:font typeface="Tahoma" panose="020B0604030504040204" pitchFamily="34" charset="0"/>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654" autoAdjust="0"/>
  </p:normalViewPr>
  <p:slideViewPr>
    <p:cSldViewPr snapToGrid="0">
      <p:cViewPr varScale="1">
        <p:scale>
          <a:sx n="79" d="100"/>
          <a:sy n="79" d="100"/>
        </p:scale>
        <p:origin x="188"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10/7/2024</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10/7/2024</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10/7/2024</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10/7/2024</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10/7/2024</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10/7/2024</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10/7/2024</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10/7/2024</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10/7/2024</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10/7/2024</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10/7/2024</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10/7/2024</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video" Target="../media/media2.mp4"/><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6.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png"/><Relationship Id="rId5" Type="http://schemas.microsoft.com/office/2007/relationships/media" Target="../media/media5.mp3"/><Relationship Id="rId15" Type="http://schemas.openxmlformats.org/officeDocument/2006/relationships/image" Target="../media/image9.png"/><Relationship Id="rId10" Type="http://schemas.openxmlformats.org/officeDocument/2006/relationships/audio" Target="../media/audio1.wav"/><Relationship Id="rId4" Type="http://schemas.openxmlformats.org/officeDocument/2006/relationships/audio" Target="../media/media4.mp3"/><Relationship Id="rId9" Type="http://schemas.openxmlformats.org/officeDocument/2006/relationships/slideLayout" Target="../slideLayouts/slideLayout2.xml"/><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audio" Target="../media/media11.mp3"/><Relationship Id="rId13" Type="http://schemas.openxmlformats.org/officeDocument/2006/relationships/image" Target="../media/image11.png"/><Relationship Id="rId3" Type="http://schemas.microsoft.com/office/2007/relationships/media" Target="../media/media9.mp3"/><Relationship Id="rId7" Type="http://schemas.microsoft.com/office/2007/relationships/media" Target="../media/media11.mp3"/><Relationship Id="rId12"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media10.mp3"/><Relationship Id="rId11" Type="http://schemas.openxmlformats.org/officeDocument/2006/relationships/image" Target="../media/image2.png"/><Relationship Id="rId5" Type="http://schemas.microsoft.com/office/2007/relationships/media" Target="../media/media10.mp3"/><Relationship Id="rId1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audio" Target="../media/media9.mp3"/><Relationship Id="rId9" Type="http://schemas.openxmlformats.org/officeDocument/2006/relationships/slideLayout" Target="../slideLayouts/slideLayout2.xml"/><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995589" y="249887"/>
            <a:ext cx="6858000" cy="1083374"/>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Học hát bài: Chim Sáo</a:t>
            </a:r>
          </a:p>
        </p:txBody>
      </p:sp>
      <p:sp>
        <p:nvSpPr>
          <p:cNvPr id="6" name="Rectangle 5"/>
          <p:cNvSpPr/>
          <p:nvPr/>
        </p:nvSpPr>
        <p:spPr>
          <a:xfrm>
            <a:off x="6324523" y="131094"/>
            <a:ext cx="1303498" cy="548099"/>
          </a:xfrm>
          <a:prstGeom prst="rect">
            <a:avLst/>
          </a:prstGeom>
        </p:spPr>
        <p:txBody>
          <a:bodyPr wrap="none">
            <a:spAutoFit/>
          </a:bodyPr>
          <a:lstStyle/>
          <a:p>
            <a:pPr algn="ct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TIẾT 5</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4083091" y="1584915"/>
            <a:ext cx="7789606" cy="941796"/>
          </a:xfrm>
          <a:prstGeom prst="rect">
            <a:avLst/>
          </a:prstGeom>
        </p:spPr>
        <p:txBody>
          <a:bodyPr wrap="square">
            <a:spAutoFit/>
          </a:bodyPr>
          <a:lstStyle/>
          <a:p>
            <a:pPr>
              <a:lnSpc>
                <a:spcPct val="115000"/>
              </a:lnSpc>
              <a:spcAft>
                <a:spcPts val="0"/>
              </a:spcAft>
            </a:pP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Dân ca Khơme</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Sưu tầm: Đặng Nguyễn </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5960393"/>
      </p:ext>
    </p:extLst>
  </p:cSld>
  <p:clrMapOvr>
    <a:masterClrMapping/>
  </p:clrMapOvr>
  <p:transition spd="slow">
    <p:fade/>
    <p:sndAc>
      <p:stSnd>
        <p:snd r:embed="rId2" name="chuyen trag ngăn.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63546" y="517890"/>
            <a:ext cx="1165253" cy="58477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Lời 2</a:t>
            </a:r>
          </a:p>
        </p:txBody>
      </p:sp>
      <p:pic>
        <p:nvPicPr>
          <p:cNvPr id="10" name="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671" y="1102665"/>
            <a:ext cx="609600" cy="6096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52943" y="436970"/>
            <a:ext cx="8775511" cy="4760737"/>
          </a:xfrm>
          <a:prstGeom prst="rect">
            <a:avLst/>
          </a:prstGeom>
        </p:spPr>
      </p:pic>
    </p:spTree>
    <p:extLst>
      <p:ext uri="{BB962C8B-B14F-4D97-AF65-F5344CB8AC3E}">
        <p14:creationId xmlns:p14="http://schemas.microsoft.com/office/powerpoint/2010/main" val="1310116351"/>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11"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44438" y="2467737"/>
            <a:ext cx="609600" cy="609600"/>
          </a:xfrm>
          <a:prstGeom prst="rect">
            <a:avLst/>
          </a:prstGeom>
        </p:spPr>
      </p:pic>
      <p:sp>
        <p:nvSpPr>
          <p:cNvPr id="17" name="TextBox 16"/>
          <p:cNvSpPr txBox="1"/>
          <p:nvPr/>
        </p:nvSpPr>
        <p:spPr>
          <a:xfrm>
            <a:off x="10112" y="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10112" y="834548"/>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bài các hình thức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112" y="2590400"/>
            <a:ext cx="6958361" cy="4267600"/>
          </a:xfrm>
          <a:prstGeom prst="rect">
            <a:avLst/>
          </a:prstGeom>
        </p:spPr>
      </p:pic>
      <p:pic>
        <p:nvPicPr>
          <p:cNvPr id="21" name="Picture 2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840304" y="546963"/>
            <a:ext cx="8893147" cy="5229922"/>
          </a:xfrm>
          <a:prstGeom prst="rect">
            <a:avLst/>
          </a:prstGeom>
        </p:spPr>
      </p:pic>
    </p:spTree>
    <p:extLst>
      <p:ext uri="{BB962C8B-B14F-4D97-AF65-F5344CB8AC3E}">
        <p14:creationId xmlns:p14="http://schemas.microsoft.com/office/powerpoint/2010/main" val="2444643707"/>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0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20"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5614" y="1414955"/>
            <a:ext cx="609600" cy="609600"/>
          </a:xfrm>
          <a:prstGeom prst="rect">
            <a:avLst/>
          </a:prstGeom>
        </p:spPr>
      </p:pic>
      <p:sp>
        <p:nvSpPr>
          <p:cNvPr id="22" name="TextBox 21"/>
          <p:cNvSpPr txBox="1"/>
          <p:nvPr/>
        </p:nvSpPr>
        <p:spPr>
          <a:xfrm>
            <a:off x="2718924" y="323680"/>
            <a:ext cx="56887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Hát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kết hợp vỗ tay tay theo nhịp</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2590400"/>
            <a:ext cx="6958361" cy="4267600"/>
          </a:xfrm>
          <a:prstGeom prst="rect">
            <a:avLst/>
          </a:prstGeom>
        </p:spPr>
      </p:pic>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05150" y="1189719"/>
            <a:ext cx="8650354" cy="3714054"/>
          </a:xfrm>
          <a:prstGeom prst="rect">
            <a:avLst/>
          </a:prstGeom>
        </p:spPr>
      </p:pic>
    </p:spTree>
    <p:extLst>
      <p:ext uri="{BB962C8B-B14F-4D97-AF65-F5344CB8AC3E}">
        <p14:creationId xmlns:p14="http://schemas.microsoft.com/office/powerpoint/2010/main" val="2221876274"/>
      </p:ext>
    </p:extLst>
  </p:cSld>
  <p:clrMapOvr>
    <a:masterClrMapping/>
  </p:clrMapOvr>
  <p:transition spd="slow">
    <p:fade/>
    <p:sndAc>
      <p:stSnd>
        <p:snd r:embed="rId4" name="chuyen trag ngăn.wav"/>
      </p:stSnd>
    </p:sndAc>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3330" y="2614961"/>
            <a:ext cx="6958361" cy="4267600"/>
          </a:xfrm>
          <a:prstGeom prst="rect">
            <a:avLst/>
          </a:prstGeom>
        </p:spPr>
      </p:pic>
      <p:sp>
        <p:nvSpPr>
          <p:cNvPr id="21" name="Rectangle 20"/>
          <p:cNvSpPr/>
          <p:nvPr/>
        </p:nvSpPr>
        <p:spPr>
          <a:xfrm>
            <a:off x="1295309" y="799202"/>
            <a:ext cx="3036710"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2 bạn nam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Hát câu 1</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2"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15813" y="3009425"/>
            <a:ext cx="609600" cy="609600"/>
          </a:xfrm>
          <a:prstGeom prst="rect">
            <a:avLst/>
          </a:prstGeom>
        </p:spPr>
      </p:pic>
      <p:sp>
        <p:nvSpPr>
          <p:cNvPr id="23" name="Rectangle 22"/>
          <p:cNvSpPr/>
          <p:nvPr/>
        </p:nvSpPr>
        <p:spPr>
          <a:xfrm>
            <a:off x="1295309" y="1324180"/>
            <a:ext cx="3036710"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nữ: Hát câu 2</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p:cNvSpPr/>
          <p:nvPr/>
        </p:nvSpPr>
        <p:spPr>
          <a:xfrm>
            <a:off x="1295309" y="1849158"/>
            <a:ext cx="3036710"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Hát câu 3</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1295310" y="2354150"/>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nữ: Hát câu 4</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2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164155" y="642653"/>
            <a:ext cx="7631335" cy="5229922"/>
          </a:xfrm>
          <a:prstGeom prst="rect">
            <a:avLst/>
          </a:prstGeom>
        </p:spPr>
      </p:pic>
      <p:sp>
        <p:nvSpPr>
          <p:cNvPr id="27" name="Rectangle 26"/>
          <p:cNvSpPr/>
          <p:nvPr/>
        </p:nvSpPr>
        <p:spPr>
          <a:xfrm>
            <a:off x="1124794" y="228095"/>
            <a:ext cx="5720238"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Hát</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nối tiếp hình thức song ca</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93247060"/>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0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20"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66377" y="2272762"/>
            <a:ext cx="609600" cy="609600"/>
          </a:xfrm>
          <a:prstGeom prst="rect">
            <a:avLst/>
          </a:prstGeom>
        </p:spPr>
      </p:pic>
      <p:sp>
        <p:nvSpPr>
          <p:cNvPr id="21" name="TextBox 20"/>
          <p:cNvSpPr txBox="1"/>
          <p:nvPr/>
        </p:nvSpPr>
        <p:spPr>
          <a:xfrm>
            <a:off x="2087744" y="0"/>
            <a:ext cx="55673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kết hợp hình thức tự chọn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2577562"/>
            <a:ext cx="6958361" cy="4267600"/>
          </a:xfrm>
          <a:prstGeom prst="rect">
            <a:avLst/>
          </a:prstGeom>
        </p:spPr>
      </p:pic>
      <p:pic>
        <p:nvPicPr>
          <p:cNvPr id="29" name="Picture 2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074973" y="623086"/>
            <a:ext cx="8609926" cy="5229922"/>
          </a:xfrm>
          <a:prstGeom prst="rect">
            <a:avLst/>
          </a:prstGeom>
        </p:spPr>
      </p:pic>
    </p:spTree>
    <p:extLst>
      <p:ext uri="{BB962C8B-B14F-4D97-AF65-F5344CB8AC3E}">
        <p14:creationId xmlns:p14="http://schemas.microsoft.com/office/powerpoint/2010/main" val="2895666400"/>
      </p:ext>
    </p:extLst>
  </p:cSld>
  <p:clrMapOvr>
    <a:masterClrMapping/>
  </p:clrMapOvr>
  <p:transition spd="slow">
    <p:fade/>
    <p:sndAc>
      <p:stSnd>
        <p:snd r:embed="rId4" name="chuyen trag ngăn.wav"/>
      </p:stSnd>
    </p:sndAc>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3524" y="1070826"/>
            <a:ext cx="7999670" cy="156966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Dân tộc Khmer ở Việt Nam sống tập trung ở tại các tỉnh Nam Bộ như Trà Vinh, Sóc Trăng, Kiên Giang, An Giang, Bạc Liêu, Cần Thơ, Vĩnh Long... Cuộc sống của người Khmer gắn liền viớ nghề canh tác lúa nước</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1227909" y="3907361"/>
            <a:ext cx="10826559"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Chim sáo là dân ca đồng bào Khơmer </a:t>
            </a:r>
            <a:r>
              <a:rPr lang="en-US" sz="2400" i="1" dirty="0">
                <a:latin typeface="Times New Roman" panose="02020603050405020304" pitchFamily="18" charset="0"/>
                <a:cs typeface="Times New Roman" panose="02020603050405020304" pitchFamily="18" charset="0"/>
              </a:rPr>
              <a:t>(Nam Bộ) </a:t>
            </a:r>
            <a:r>
              <a:rPr lang="en-US" sz="2400" dirty="0">
                <a:latin typeface="Times New Roman" panose="02020603050405020304" pitchFamily="18" charset="0"/>
                <a:cs typeface="Times New Roman" panose="02020603050405020304" pitchFamily="18" charset="0"/>
              </a:rPr>
              <a:t>bài hát có giai điệu vui tươi nhẹ nhàng lời ca mộc mạc giản dị miêu tả cảnh thiên nhiên tươi đẹp của một miền quê</a:t>
            </a:r>
          </a:p>
        </p:txBody>
      </p:sp>
      <p:sp>
        <p:nvSpPr>
          <p:cNvPr id="11" name="Rectangle 10"/>
          <p:cNvSpPr/>
          <p:nvPr/>
        </p:nvSpPr>
        <p:spPr>
          <a:xfrm>
            <a:off x="7760413" y="5556670"/>
            <a:ext cx="4597307" cy="483017"/>
          </a:xfrm>
          <a:prstGeom prst="rect">
            <a:avLst/>
          </a:prstGeom>
        </p:spPr>
        <p:txBody>
          <a:bodyPr wrap="square">
            <a:spAutoFit/>
          </a:bodyPr>
          <a:lstStyle/>
          <a:p>
            <a:pPr indent="159385">
              <a:lnSpc>
                <a:spcPct val="115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Đom boong nghĩa là quả Đa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Làng Văn hóa - Du lịch các dân tộc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3194" y="430235"/>
            <a:ext cx="4071746" cy="270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844102" y="125089"/>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phá</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4" y="0"/>
            <a:ext cx="1949200" cy="102565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524" y="2590400"/>
            <a:ext cx="6958361" cy="4267600"/>
          </a:xfrm>
          <a:prstGeom prst="rect">
            <a:avLst/>
          </a:prstGeom>
        </p:spPr>
      </p:pic>
    </p:spTree>
    <p:extLst>
      <p:ext uri="{BB962C8B-B14F-4D97-AF65-F5344CB8AC3E}">
        <p14:creationId xmlns:p14="http://schemas.microsoft.com/office/powerpoint/2010/main" val="4244589923"/>
      </p:ext>
    </p:extLst>
  </p:cSld>
  <p:clrMapOvr>
    <a:masterClrMapping/>
  </p:clrMapOvr>
  <p:transition spd="slow">
    <p:fade/>
    <p:sndAc>
      <p:stSnd>
        <p:snd r:embed="rId2"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46000"/>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sp>
        <p:nvSpPr>
          <p:cNvPr id="8" name="Rectangle 7"/>
          <p:cNvSpPr/>
          <p:nvPr/>
        </p:nvSpPr>
        <p:spPr>
          <a:xfrm>
            <a:off x="367990" y="120888"/>
            <a:ext cx="1694985" cy="461665"/>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Hát mẫu</a:t>
            </a:r>
          </a:p>
        </p:txBody>
      </p:sp>
      <p:pic>
        <p:nvPicPr>
          <p:cNvPr id="12"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91570" y="2590400"/>
            <a:ext cx="609600" cy="609600"/>
          </a:xfrm>
          <a:prstGeom prst="rect">
            <a:avLst/>
          </a:prstGeom>
        </p:spPr>
      </p:pic>
      <p:pic>
        <p:nvPicPr>
          <p:cNvPr id="13" name="Picture 1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560665" y="0"/>
            <a:ext cx="7631335" cy="5229922"/>
          </a:xfrm>
          <a:prstGeom prst="rect">
            <a:avLst/>
          </a:prstGeom>
        </p:spPr>
      </p:pic>
      <p:pic>
        <p:nvPicPr>
          <p:cNvPr id="3" name="Hát mẫu Chim sá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869579" y="685600"/>
            <a:ext cx="609600" cy="609600"/>
          </a:xfrm>
          <a:prstGeom prst="rect">
            <a:avLst/>
          </a:prstGeom>
        </p:spPr>
      </p:pic>
    </p:spTree>
    <p:extLst>
      <p:ext uri="{BB962C8B-B14F-4D97-AF65-F5344CB8AC3E}">
        <p14:creationId xmlns:p14="http://schemas.microsoft.com/office/powerpoint/2010/main" val="2147944423"/>
      </p:ext>
    </p:extLst>
  </p:cSld>
  <p:clrMapOvr>
    <a:masterClrMapping/>
  </p:clrMapOvr>
  <p:transition spd="slow">
    <p:fade/>
    <p:sndAc>
      <p:stSnd>
        <p:snd r:embed="rId6"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0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4047"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a:stretch>
        </a:blipFill>
        <a:effectLst/>
      </p:bgPr>
    </p:bg>
    <p:spTree>
      <p:nvGrpSpPr>
        <p:cNvPr id="1" name=""/>
        <p:cNvGrpSpPr/>
        <p:nvPr/>
      </p:nvGrpSpPr>
      <p:grpSpPr>
        <a:xfrm>
          <a:off x="0" y="0"/>
          <a:ext cx="0" cy="0"/>
          <a:chOff x="0" y="0"/>
          <a:chExt cx="0" cy="0"/>
        </a:xfrm>
      </p:grpSpPr>
      <p:sp>
        <p:nvSpPr>
          <p:cNvPr id="5" name="Text Box 47"/>
          <p:cNvSpPr txBox="1">
            <a:spLocks noChangeArrowheads="1"/>
          </p:cNvSpPr>
          <p:nvPr/>
        </p:nvSpPr>
        <p:spPr bwMode="auto">
          <a:xfrm>
            <a:off x="318540" y="85551"/>
            <a:ext cx="42386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spcBef>
                <a:spcPct val="50000"/>
              </a:spcBef>
            </a:pPr>
            <a:r>
              <a:rPr lang="en-US" sz="2800" dirty="0">
                <a:latin typeface="Times New Roman" panose="02020603050405020304" pitchFamily="18" charset="0"/>
                <a:cs typeface="Times New Roman" panose="02020603050405020304" pitchFamily="18" charset="0"/>
              </a:rPr>
              <a:t>Đọc lời ca</a:t>
            </a:r>
          </a:p>
        </p:txBody>
      </p:sp>
      <p:sp>
        <p:nvSpPr>
          <p:cNvPr id="6" name="Rectangle 5"/>
          <p:cNvSpPr/>
          <p:nvPr/>
        </p:nvSpPr>
        <p:spPr>
          <a:xfrm>
            <a:off x="5754580" y="-37560"/>
            <a:ext cx="1337226" cy="646331"/>
          </a:xfrm>
          <a:prstGeom prst="rect">
            <a:avLst/>
          </a:prstGeom>
        </p:spPr>
        <p:txBody>
          <a:bodyPr wrap="none">
            <a:spAutoFit/>
          </a:bodyPr>
          <a:lstStyle/>
          <a:p>
            <a:pPr>
              <a:spcBef>
                <a:spcPct val="50000"/>
              </a:spcBef>
            </a:pPr>
            <a:r>
              <a:rPr lang="en-US" sz="3600" b="1" dirty="0">
                <a:latin typeface="Times New Roman" panose="02020603050405020304" pitchFamily="18" charset="0"/>
                <a:cs typeface="Times New Roman" panose="02020603050405020304" pitchFamily="18" charset="0"/>
              </a:rPr>
              <a:t>Lời 1.</a:t>
            </a:r>
          </a:p>
        </p:txBody>
      </p:sp>
      <p:sp>
        <p:nvSpPr>
          <p:cNvPr id="7" name="Rectangle 6"/>
          <p:cNvSpPr/>
          <p:nvPr/>
        </p:nvSpPr>
        <p:spPr>
          <a:xfrm>
            <a:off x="2311251" y="407307"/>
            <a:ext cx="8783217" cy="4616648"/>
          </a:xfrm>
          <a:prstGeom prst="rect">
            <a:avLst/>
          </a:prstGeom>
        </p:spPr>
        <p:txBody>
          <a:bodyPr wrap="square">
            <a:spAutoFit/>
          </a:bodyPr>
          <a:lstStyle/>
          <a:p>
            <a:pPr algn="just">
              <a:lnSpc>
                <a:spcPct val="150000"/>
              </a:lnSpc>
            </a:pPr>
            <a:r>
              <a:rPr lang="en-US" sz="2800" i="1" dirty="0">
                <a:latin typeface="Times New Roman" panose="02020603050405020304" pitchFamily="18" charset="0"/>
                <a:cs typeface="Times New Roman" panose="02020603050405020304" pitchFamily="18" charset="0"/>
              </a:rPr>
              <a:t>Câu 1: </a:t>
            </a:r>
            <a:r>
              <a:rPr lang="vi-VN" sz="2800" i="1" dirty="0">
                <a:latin typeface="Times New Roman" panose="02020603050405020304" pitchFamily="18" charset="0"/>
                <a:cs typeface="Times New Roman" panose="02020603050405020304" pitchFamily="18" charset="0"/>
              </a:rPr>
              <a:t>Trong rừng cây xanh sáo đùa sáo</a:t>
            </a:r>
            <a:r>
              <a:rPr lang="en-US" sz="2800" i="1" dirty="0">
                <a:latin typeface="Times New Roman" panose="02020603050405020304" pitchFamily="18" charset="0"/>
                <a:cs typeface="Times New Roman" panose="02020603050405020304" pitchFamily="18" charset="0"/>
              </a:rPr>
              <a:t> bay</a:t>
            </a:r>
            <a:r>
              <a:rPr lang="vi-VN"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2: </a:t>
            </a:r>
            <a:r>
              <a:rPr lang="vi-VN" sz="2800" i="1" dirty="0">
                <a:latin typeface="Times New Roman" panose="02020603050405020304" pitchFamily="18" charset="0"/>
                <a:cs typeface="Times New Roman" panose="02020603050405020304" pitchFamily="18" charset="0"/>
              </a:rPr>
              <a:t>Trong rừng cây xanh sáo đùa sáo bay. </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3: </a:t>
            </a:r>
            <a:r>
              <a:rPr lang="vi-VN" sz="2800" i="1" dirty="0">
                <a:latin typeface="Times New Roman" panose="02020603050405020304" pitchFamily="18" charset="0"/>
                <a:cs typeface="Times New Roman" panose="02020603050405020304" pitchFamily="18" charset="0"/>
              </a:rPr>
              <a:t>Ngọt thơm đom boong ơi, đàn chim vui bầy</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4: </a:t>
            </a:r>
            <a:r>
              <a:rPr lang="vi-VN" sz="2800" i="1" dirty="0">
                <a:latin typeface="Times New Roman" panose="02020603050405020304" pitchFamily="18" charset="0"/>
                <a:cs typeface="Times New Roman" panose="02020603050405020304" pitchFamily="18" charset="0"/>
              </a:rPr>
              <a:t>la là la la. </a:t>
            </a:r>
            <a:endParaRPr lang="en-US" sz="2800" i="1" dirty="0">
              <a:latin typeface="Times New Roman" panose="02020603050405020304" pitchFamily="18" charset="0"/>
              <a:cs typeface="Times New Roman" panose="02020603050405020304" pitchFamily="18" charset="0"/>
            </a:endParaRPr>
          </a:p>
          <a:p>
            <a:pPr algn="just">
              <a:lnSpc>
                <a:spcPct val="150000"/>
              </a:lnSpc>
            </a:pPr>
            <a:endParaRPr lang="en-US" sz="2800" b="1" dirty="0">
              <a:latin typeface="Times New Roman" panose="02020603050405020304" pitchFamily="18" charset="0"/>
              <a:cs typeface="Times New Roman" panose="02020603050405020304" pitchFamily="18" charset="0"/>
            </a:endParaRPr>
          </a:p>
          <a:p>
            <a:pPr algn="just">
              <a:lnSpc>
                <a:spcPct val="150000"/>
              </a:lnSpc>
            </a:pPr>
            <a:br>
              <a:rPr lang="vi-VN"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5754580" y="3100935"/>
            <a:ext cx="7239003" cy="3246530"/>
          </a:xfrm>
          <a:prstGeom prst="rect">
            <a:avLst/>
          </a:prstGeom>
        </p:spPr>
        <p:txBody>
          <a:bodyPr wrap="square">
            <a:spAutoFit/>
          </a:bodyPr>
          <a:lstStyle/>
          <a:p>
            <a:pPr>
              <a:lnSpc>
                <a:spcPct val="150000"/>
              </a:lnSpc>
            </a:pPr>
            <a:r>
              <a:rPr lang="vi-VN" sz="2800" i="1" dirty="0">
                <a:latin typeface="Times New Roman" panose="02020603050405020304" pitchFamily="18" charset="0"/>
                <a:cs typeface="Times New Roman" panose="02020603050405020304" pitchFamily="18" charset="0"/>
              </a:rPr>
              <a:t>Trong rừng cây xanh sáo tìm trái thơm. </a:t>
            </a:r>
            <a:endParaRPr lang="en-US" sz="2800" i="1" dirty="0">
              <a:latin typeface="Times New Roman" panose="02020603050405020304" pitchFamily="18" charset="0"/>
              <a:cs typeface="Times New Roman" panose="02020603050405020304" pitchFamily="18" charset="0"/>
            </a:endParaRPr>
          </a:p>
          <a:p>
            <a:pPr>
              <a:lnSpc>
                <a:spcPct val="150000"/>
              </a:lnSpc>
            </a:pPr>
            <a:r>
              <a:rPr lang="vi-VN" sz="2800" i="1" dirty="0">
                <a:latin typeface="Times New Roman" panose="02020603050405020304" pitchFamily="18" charset="0"/>
                <a:cs typeface="Times New Roman" panose="02020603050405020304" pitchFamily="18" charset="0"/>
              </a:rPr>
              <a:t>Trong rừng cây xanh tiếng đùa líu lo.</a:t>
            </a:r>
            <a:endParaRPr lang="en-US" sz="2800" i="1" dirty="0">
              <a:latin typeface="Times New Roman" panose="02020603050405020304" pitchFamily="18" charset="0"/>
              <a:cs typeface="Times New Roman" panose="02020603050405020304" pitchFamily="18" charset="0"/>
            </a:endParaRPr>
          </a:p>
          <a:p>
            <a:pPr>
              <a:lnSpc>
                <a:spcPct val="150000"/>
              </a:lnSpc>
            </a:pPr>
            <a:r>
              <a:rPr lang="vi-VN" sz="2800" i="1" dirty="0">
                <a:latin typeface="Times New Roman" panose="02020603050405020304" pitchFamily="18" charset="0"/>
                <a:cs typeface="Times New Roman" panose="02020603050405020304" pitchFamily="18" charset="0"/>
              </a:rPr>
              <a:t>Ngọt thơm </a:t>
            </a:r>
            <a:r>
              <a:rPr lang="en-US" sz="2800" i="1" dirty="0">
                <a:latin typeface="Times New Roman" panose="02020603050405020304" pitchFamily="18" charset="0"/>
                <a:cs typeface="Times New Roman" panose="02020603050405020304" pitchFamily="18" charset="0"/>
              </a:rPr>
              <a:t>Đ</a:t>
            </a:r>
            <a:r>
              <a:rPr lang="vi-VN" sz="2800" i="1" dirty="0">
                <a:latin typeface="Times New Roman" panose="02020603050405020304" pitchFamily="18" charset="0"/>
                <a:cs typeface="Times New Roman" panose="02020603050405020304" pitchFamily="18" charset="0"/>
              </a:rPr>
              <a:t>om </a:t>
            </a:r>
            <a:r>
              <a:rPr lang="en-US" sz="2800" i="1" dirty="0">
                <a:latin typeface="Times New Roman" panose="02020603050405020304" pitchFamily="18" charset="0"/>
                <a:cs typeface="Times New Roman" panose="02020603050405020304" pitchFamily="18" charset="0"/>
              </a:rPr>
              <a:t>B</a:t>
            </a:r>
            <a:r>
              <a:rPr lang="vi-VN" sz="2800" i="1" dirty="0">
                <a:latin typeface="Times New Roman" panose="02020603050405020304" pitchFamily="18" charset="0"/>
                <a:cs typeface="Times New Roman" panose="02020603050405020304" pitchFamily="18" charset="0"/>
              </a:rPr>
              <a:t>oong ơi, đàn chim vui bầy </a:t>
            </a:r>
            <a:endParaRPr lang="en-US" sz="2800" i="1" dirty="0">
              <a:latin typeface="Times New Roman" panose="02020603050405020304" pitchFamily="18" charset="0"/>
              <a:cs typeface="Times New Roman" panose="02020603050405020304" pitchFamily="18" charset="0"/>
            </a:endParaRPr>
          </a:p>
          <a:p>
            <a:pPr>
              <a:lnSpc>
                <a:spcPct val="150000"/>
              </a:lnSpc>
            </a:pPr>
            <a:r>
              <a:rPr lang="vi-VN" sz="2800" i="1" dirty="0">
                <a:latin typeface="Times New Roman" panose="02020603050405020304" pitchFamily="18" charset="0"/>
                <a:cs typeface="Times New Roman" panose="02020603050405020304" pitchFamily="18" charset="0"/>
              </a:rPr>
              <a:t>la là la la.</a:t>
            </a:r>
            <a:br>
              <a:rPr lang="vi-VN" sz="2800" i="1" dirty="0">
                <a:latin typeface="Times New Roman" panose="02020603050405020304" pitchFamily="18" charset="0"/>
                <a:cs typeface="Times New Roman" panose="02020603050405020304" pitchFamily="18" charset="0"/>
              </a:rPr>
            </a:br>
            <a:endParaRPr lang="en-US" sz="2800" i="1" dirty="0">
              <a:latin typeface="Times New Roman" panose="02020603050405020304" pitchFamily="18" charset="0"/>
              <a:cs typeface="Times New Roman" panose="02020603050405020304" pitchFamily="18" charset="0"/>
            </a:endParaRPr>
          </a:p>
        </p:txBody>
      </p:sp>
      <p:sp>
        <p:nvSpPr>
          <p:cNvPr id="9" name="Rectangle 8"/>
          <p:cNvSpPr/>
          <p:nvPr/>
        </p:nvSpPr>
        <p:spPr>
          <a:xfrm>
            <a:off x="6011061" y="2715631"/>
            <a:ext cx="1080745"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 Lời 2</a:t>
            </a:r>
            <a:endParaRPr lang="en-US" sz="2800"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 y="3328684"/>
            <a:ext cx="5754581" cy="3529315"/>
          </a:xfrm>
          <a:prstGeom prst="rect">
            <a:avLst/>
          </a:prstGeom>
        </p:spPr>
      </p:pic>
    </p:spTree>
    <p:extLst>
      <p:ext uri="{BB962C8B-B14F-4D97-AF65-F5344CB8AC3E}">
        <p14:creationId xmlns:p14="http://schemas.microsoft.com/office/powerpoint/2010/main" val="351880570"/>
      </p:ext>
    </p:extLst>
  </p:cSld>
  <p:clrMapOvr>
    <a:masterClrMapping/>
  </p:clrMapOvr>
  <p:transition spd="slow">
    <p:fade/>
    <p:sndAc>
      <p:stSnd>
        <p:snd r:embed="rId2" name="chuyen trag ngăn.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alphaModFix amt="46000"/>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8131" y="2596282"/>
            <a:ext cx="6958361" cy="4267600"/>
          </a:xfrm>
          <a:prstGeom prst="rect">
            <a:avLst/>
          </a:prstGeom>
        </p:spPr>
      </p:pic>
      <p:sp>
        <p:nvSpPr>
          <p:cNvPr id="20" name="TextBox 19"/>
          <p:cNvSpPr txBox="1"/>
          <p:nvPr/>
        </p:nvSpPr>
        <p:spPr>
          <a:xfrm>
            <a:off x="90855" y="0"/>
            <a:ext cx="168218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Dạy hát</a:t>
            </a:r>
          </a:p>
        </p:txBody>
      </p:sp>
      <p:sp>
        <p:nvSpPr>
          <p:cNvPr id="21" name="Rectangle 20"/>
          <p:cNvSpPr/>
          <p:nvPr/>
        </p:nvSpPr>
        <p:spPr>
          <a:xfrm>
            <a:off x="6577965" y="0"/>
            <a:ext cx="1272494"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1</a:t>
            </a:r>
          </a:p>
        </p:txBody>
      </p:sp>
      <p:pic>
        <p:nvPicPr>
          <p:cNvPr id="2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591220" y="0"/>
            <a:ext cx="609600" cy="609600"/>
          </a:xfrm>
          <a:prstGeom prst="rect">
            <a:avLst/>
          </a:prstGeom>
        </p:spPr>
      </p:pic>
      <p:pic>
        <p:nvPicPr>
          <p:cNvPr id="23" name="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836058" y="8471"/>
            <a:ext cx="609600" cy="609600"/>
          </a:xfrm>
          <a:prstGeom prst="rect">
            <a:avLst/>
          </a:prstGeom>
        </p:spPr>
      </p:pic>
      <p:pic>
        <p:nvPicPr>
          <p:cNvPr id="25" name="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391411" y="5594017"/>
            <a:ext cx="609600" cy="609600"/>
          </a:xfrm>
          <a:prstGeom prst="rect">
            <a:avLst/>
          </a:prstGeom>
        </p:spPr>
      </p:pic>
      <p:pic>
        <p:nvPicPr>
          <p:cNvPr id="26" name="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755960" y="5473298"/>
            <a:ext cx="609600" cy="609600"/>
          </a:xfrm>
          <a:prstGeom prst="rect">
            <a:avLst/>
          </a:prstGeom>
        </p:spPr>
      </p:pic>
      <p:pic>
        <p:nvPicPr>
          <p:cNvPr id="27" name="Picture 26"/>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821450" y="770121"/>
            <a:ext cx="9370550" cy="1404367"/>
          </a:xfrm>
          <a:prstGeom prst="rect">
            <a:avLst/>
          </a:prstGeom>
        </p:spPr>
      </p:pic>
      <p:pic>
        <p:nvPicPr>
          <p:cNvPr id="28" name="Picture 27"/>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821451" y="2596283"/>
            <a:ext cx="9372504" cy="2455220"/>
          </a:xfrm>
          <a:prstGeom prst="rect">
            <a:avLst/>
          </a:prstGeom>
        </p:spPr>
      </p:pic>
      <p:sp>
        <p:nvSpPr>
          <p:cNvPr id="29" name="Rectangle 28"/>
          <p:cNvSpPr/>
          <p:nvPr/>
        </p:nvSpPr>
        <p:spPr>
          <a:xfrm>
            <a:off x="5135971" y="2681246"/>
            <a:ext cx="1272494"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2</a:t>
            </a:r>
          </a:p>
        </p:txBody>
      </p:sp>
    </p:spTree>
    <p:extLst>
      <p:ext uri="{BB962C8B-B14F-4D97-AF65-F5344CB8AC3E}">
        <p14:creationId xmlns:p14="http://schemas.microsoft.com/office/powerpoint/2010/main" val="2882243021"/>
      </p:ext>
    </p:extLst>
  </p:cSld>
  <p:clrMapOvr>
    <a:masterClrMapping/>
  </p:clrMapOvr>
  <p:transition spd="slow">
    <p:fade/>
    <p:sndAc>
      <p:stSnd>
        <p:snd r:embed="rId10"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xit" presetSubtype="4" fill="hold" nodeType="withEffect">
                                  <p:stCondLst>
                                    <p:cond delay="0"/>
                                  </p:stCondLst>
                                  <p:childTnLst>
                                    <p:anim calcmode="lin" valueType="num">
                                      <p:cBhvr additive="base">
                                        <p:cTn id="22" dur="500"/>
                                        <p:tgtEl>
                                          <p:spTgt spid="27"/>
                                        </p:tgtEl>
                                        <p:attrNameLst>
                                          <p:attrName>ppt_x</p:attrName>
                                        </p:attrNameLst>
                                      </p:cBhvr>
                                      <p:tavLst>
                                        <p:tav tm="0">
                                          <p:val>
                                            <p:strVal val="ppt_x"/>
                                          </p:val>
                                        </p:tav>
                                        <p:tav tm="100000">
                                          <p:val>
                                            <p:strVal val="ppt_x"/>
                                          </p:val>
                                        </p:tav>
                                      </p:tavLst>
                                    </p:anim>
                                    <p:anim calcmode="lin" valueType="num">
                                      <p:cBhvr additive="base">
                                        <p:cTn id="23" dur="500"/>
                                        <p:tgtEl>
                                          <p:spTgt spid="27"/>
                                        </p:tgtEl>
                                        <p:attrNameLst>
                                          <p:attrName>ppt_y</p:attrName>
                                        </p:attrNameLst>
                                      </p:cBhvr>
                                      <p:tavLst>
                                        <p:tav tm="0">
                                          <p:val>
                                            <p:strVal val="ppt_y"/>
                                          </p:val>
                                        </p:tav>
                                        <p:tav tm="100000">
                                          <p:val>
                                            <p:strVal val="1+ppt_h/2"/>
                                          </p:val>
                                        </p:tav>
                                      </p:tavLst>
                                    </p:anim>
                                    <p:set>
                                      <p:cBhvr>
                                        <p:cTn id="24" dur="1" fill="hold">
                                          <p:stCondLst>
                                            <p:cond delay="499"/>
                                          </p:stCondLst>
                                        </p:cTn>
                                        <p:tgtEl>
                                          <p:spTgt spid="27"/>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23"/>
                                        </p:tgtEl>
                                        <p:attrNameLst>
                                          <p:attrName>ppt_x</p:attrName>
                                        </p:attrNameLst>
                                      </p:cBhvr>
                                      <p:tavLst>
                                        <p:tav tm="0">
                                          <p:val>
                                            <p:strVal val="ppt_x"/>
                                          </p:val>
                                        </p:tav>
                                        <p:tav tm="100000">
                                          <p:val>
                                            <p:strVal val="ppt_x"/>
                                          </p:val>
                                        </p:tav>
                                      </p:tavLst>
                                    </p:anim>
                                    <p:anim calcmode="lin" valueType="num">
                                      <p:cBhvr additive="base">
                                        <p:cTn id="27" dur="500"/>
                                        <p:tgtEl>
                                          <p:spTgt spid="23"/>
                                        </p:tgtEl>
                                        <p:attrNameLst>
                                          <p:attrName>ppt_y</p:attrName>
                                        </p:attrNameLst>
                                      </p:cBhvr>
                                      <p:tavLst>
                                        <p:tav tm="0">
                                          <p:val>
                                            <p:strVal val="ppt_y"/>
                                          </p:val>
                                        </p:tav>
                                        <p:tav tm="100000">
                                          <p:val>
                                            <p:strVal val="1+ppt_h/2"/>
                                          </p:val>
                                        </p:tav>
                                      </p:tavLst>
                                    </p:anim>
                                    <p:set>
                                      <p:cBhvr>
                                        <p:cTn id="28" dur="1" fill="hold">
                                          <p:stCondLst>
                                            <p:cond delay="499"/>
                                          </p:stCondLst>
                                        </p:cTn>
                                        <p:tgtEl>
                                          <p:spTgt spid="23"/>
                                        </p:tgtEl>
                                        <p:attrNameLst>
                                          <p:attrName>style.visibility</p:attrName>
                                        </p:attrNameLst>
                                      </p:cBhvr>
                                      <p:to>
                                        <p:strVal val="hidden"/>
                                      </p:to>
                                    </p:set>
                                    <p:cmd type="call" cmd="stop">
                                      <p:cBhvr>
                                        <p:cTn id="29" dur="1">
                                          <p:stCondLst>
                                            <p:cond delay="499"/>
                                          </p:stCondLst>
                                        </p:cTn>
                                        <p:tgtEl>
                                          <p:spTgt spid="23"/>
                                        </p:tgtEl>
                                      </p:cBhvr>
                                    </p:cmd>
                                  </p:childTnLst>
                                </p:cTn>
                              </p:par>
                              <p:par>
                                <p:cTn id="30" presetID="2" presetClass="exit" presetSubtype="4" fill="hold" grpId="0" nodeType="withEffect">
                                  <p:stCondLst>
                                    <p:cond delay="0"/>
                                  </p:stCondLst>
                                  <p:childTnLst>
                                    <p:anim calcmode="lin" valueType="num">
                                      <p:cBhvr additive="base">
                                        <p:cTn id="31" dur="500"/>
                                        <p:tgtEl>
                                          <p:spTgt spid="21"/>
                                        </p:tgtEl>
                                        <p:attrNameLst>
                                          <p:attrName>ppt_x</p:attrName>
                                        </p:attrNameLst>
                                      </p:cBhvr>
                                      <p:tavLst>
                                        <p:tav tm="0">
                                          <p:val>
                                            <p:strVal val="ppt_x"/>
                                          </p:val>
                                        </p:tav>
                                        <p:tav tm="100000">
                                          <p:val>
                                            <p:strVal val="ppt_x"/>
                                          </p:val>
                                        </p:tav>
                                      </p:tavLst>
                                    </p:anim>
                                    <p:anim calcmode="lin" valueType="num">
                                      <p:cBhvr additive="base">
                                        <p:cTn id="32" dur="500"/>
                                        <p:tgtEl>
                                          <p:spTgt spid="21"/>
                                        </p:tgtEl>
                                        <p:attrNameLst>
                                          <p:attrName>ppt_y</p:attrName>
                                        </p:attrNameLst>
                                      </p:cBhvr>
                                      <p:tavLst>
                                        <p:tav tm="0">
                                          <p:val>
                                            <p:strVal val="ppt_y"/>
                                          </p:val>
                                        </p:tav>
                                        <p:tav tm="100000">
                                          <p:val>
                                            <p:strVal val="1+ppt_h/2"/>
                                          </p:val>
                                        </p:tav>
                                      </p:tavLst>
                                    </p:anim>
                                    <p:set>
                                      <p:cBhvr>
                                        <p:cTn id="33" dur="1" fill="hold">
                                          <p:stCondLst>
                                            <p:cond delay="499"/>
                                          </p:stCondLst>
                                        </p:cTn>
                                        <p:tgtEl>
                                          <p:spTgt spid="21"/>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22"/>
                                        </p:tgtEl>
                                        <p:attrNameLst>
                                          <p:attrName>ppt_x</p:attrName>
                                        </p:attrNameLst>
                                      </p:cBhvr>
                                      <p:tavLst>
                                        <p:tav tm="0">
                                          <p:val>
                                            <p:strVal val="ppt_x"/>
                                          </p:val>
                                        </p:tav>
                                        <p:tav tm="100000">
                                          <p:val>
                                            <p:strVal val="ppt_x"/>
                                          </p:val>
                                        </p:tav>
                                      </p:tavLst>
                                    </p:anim>
                                    <p:anim calcmode="lin" valueType="num">
                                      <p:cBhvr additive="base">
                                        <p:cTn id="36" dur="500"/>
                                        <p:tgtEl>
                                          <p:spTgt spid="22"/>
                                        </p:tgtEl>
                                        <p:attrNameLst>
                                          <p:attrName>ppt_y</p:attrName>
                                        </p:attrNameLst>
                                      </p:cBhvr>
                                      <p:tavLst>
                                        <p:tav tm="0">
                                          <p:val>
                                            <p:strVal val="ppt_y"/>
                                          </p:val>
                                        </p:tav>
                                        <p:tav tm="100000">
                                          <p:val>
                                            <p:strVal val="1+ppt_h/2"/>
                                          </p:val>
                                        </p:tav>
                                      </p:tavLst>
                                    </p:anim>
                                    <p:set>
                                      <p:cBhvr>
                                        <p:cTn id="37" dur="1" fill="hold">
                                          <p:stCondLst>
                                            <p:cond delay="499"/>
                                          </p:stCondLst>
                                        </p:cTn>
                                        <p:tgtEl>
                                          <p:spTgt spid="22"/>
                                        </p:tgtEl>
                                        <p:attrNameLst>
                                          <p:attrName>style.visibility</p:attrName>
                                        </p:attrNameLst>
                                      </p:cBhvr>
                                      <p:to>
                                        <p:strVal val="hidden"/>
                                      </p:to>
                                    </p:set>
                                    <p:cmd type="call" cmd="stop">
                                      <p:cBhvr>
                                        <p:cTn id="38" dur="1">
                                          <p:stCondLst>
                                            <p:cond delay="499"/>
                                          </p:stCondLst>
                                        </p:cTn>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2"/>
                </p:tgtEl>
              </p:cMediaNode>
            </p:audio>
            <p:audio>
              <p:cMediaNode vol="80000">
                <p:cTn id="40" fill="hold" display="0">
                  <p:stCondLst>
                    <p:cond delay="indefinite"/>
                  </p:stCondLst>
                  <p:endCondLst>
                    <p:cond evt="onStopAudio" delay="0">
                      <p:tgtEl>
                        <p:sldTgt/>
                      </p:tgtEl>
                    </p:cond>
                  </p:endCondLst>
                </p:cTn>
                <p:tgtEl>
                  <p:spTgt spid="23"/>
                </p:tgtEl>
              </p:cMediaNode>
            </p:audio>
            <p:audio>
              <p:cMediaNode vol="80000">
                <p:cTn id="41" fill="hold" display="0">
                  <p:stCondLst>
                    <p:cond delay="indefinite"/>
                  </p:stCondLst>
                  <p:endCondLst>
                    <p:cond evt="onStopAudio" delay="0">
                      <p:tgtEl>
                        <p:sldTgt/>
                      </p:tgtEl>
                    </p:cond>
                  </p:endCondLst>
                </p:cTn>
                <p:tgtEl>
                  <p:spTgt spid="25"/>
                </p:tgtEl>
              </p:cMediaNode>
            </p:audio>
            <p:audio>
              <p:cMediaNode vol="80000">
                <p:cTn id="42" fill="hold" display="0">
                  <p:stCondLst>
                    <p:cond delay="indefinite"/>
                  </p:stCondLst>
                  <p:endCondLst>
                    <p:cond evt="onStopAudio" delay="0">
                      <p:tgtEl>
                        <p:sldTgt/>
                      </p:tgtEl>
                    </p:cond>
                  </p:endCondLst>
                </p:cTn>
                <p:tgtEl>
                  <p:spTgt spid="26"/>
                </p:tgtEl>
              </p:cMediaNode>
            </p:audio>
          </p:childTnLst>
        </p:cTn>
      </p:par>
    </p:tnLst>
    <p:bldLst>
      <p:bldP spid="21"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577965" y="0"/>
            <a:ext cx="1517820"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1+2</a:t>
            </a:r>
          </a:p>
        </p:txBody>
      </p:sp>
      <p:pic>
        <p:nvPicPr>
          <p:cNvPr id="4"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33380" y="5370743"/>
            <a:ext cx="609600" cy="6096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92168" y="998709"/>
            <a:ext cx="10632818" cy="3243672"/>
          </a:xfrm>
          <a:prstGeom prst="rect">
            <a:avLst/>
          </a:prstGeom>
        </p:spPr>
      </p:pic>
    </p:spTree>
    <p:extLst>
      <p:ext uri="{BB962C8B-B14F-4D97-AF65-F5344CB8AC3E}">
        <p14:creationId xmlns:p14="http://schemas.microsoft.com/office/powerpoint/2010/main" val="464816076"/>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alphaModFix amt="46000"/>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27" name="Picture 26"/>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946298" y="496902"/>
            <a:ext cx="8697952" cy="2665872"/>
          </a:xfrm>
          <a:prstGeom prst="rect">
            <a:avLst/>
          </a:prstGeom>
        </p:spPr>
      </p:pic>
      <p:sp>
        <p:nvSpPr>
          <p:cNvPr id="28" name="Rectangle 27"/>
          <p:cNvSpPr/>
          <p:nvPr/>
        </p:nvSpPr>
        <p:spPr>
          <a:xfrm>
            <a:off x="1675051" y="728282"/>
            <a:ext cx="4015525"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Câu 3</a:t>
            </a:r>
          </a:p>
        </p:txBody>
      </p:sp>
      <p:pic>
        <p:nvPicPr>
          <p:cNvPr id="29"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39803" y="5100730"/>
            <a:ext cx="609600" cy="609600"/>
          </a:xfrm>
          <a:prstGeom prst="rect">
            <a:avLst/>
          </a:prstGeom>
        </p:spPr>
      </p:pic>
      <p:pic>
        <p:nvPicPr>
          <p:cNvPr id="30"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7843023" y="5211828"/>
            <a:ext cx="609600" cy="609600"/>
          </a:xfrm>
          <a:prstGeom prst="rect">
            <a:avLst/>
          </a:prstGeom>
        </p:spPr>
      </p:pic>
      <p:pic>
        <p:nvPicPr>
          <p:cNvPr id="31" name="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656833" y="1636555"/>
            <a:ext cx="609600" cy="609600"/>
          </a:xfrm>
          <a:prstGeom prst="rect">
            <a:avLst/>
          </a:prstGeom>
        </p:spPr>
      </p:pic>
      <p:pic>
        <p:nvPicPr>
          <p:cNvPr id="32" name="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1444603" y="1590613"/>
            <a:ext cx="609600" cy="609600"/>
          </a:xfrm>
          <a:prstGeom prst="rect">
            <a:avLst/>
          </a:prstGeom>
        </p:spPr>
      </p:pic>
      <p:pic>
        <p:nvPicPr>
          <p:cNvPr id="3" name="Picture 2"/>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946298" y="3211928"/>
            <a:ext cx="8908787" cy="1434542"/>
          </a:xfrm>
          <a:prstGeom prst="rect">
            <a:avLst/>
          </a:prstGeom>
        </p:spPr>
      </p:pic>
      <p:sp>
        <p:nvSpPr>
          <p:cNvPr id="33" name="Rectangle 32"/>
          <p:cNvSpPr/>
          <p:nvPr/>
        </p:nvSpPr>
        <p:spPr>
          <a:xfrm>
            <a:off x="1610315" y="3495759"/>
            <a:ext cx="1837873"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Câu 4</a:t>
            </a:r>
          </a:p>
        </p:txBody>
      </p:sp>
    </p:spTree>
    <p:extLst>
      <p:ext uri="{BB962C8B-B14F-4D97-AF65-F5344CB8AC3E}">
        <p14:creationId xmlns:p14="http://schemas.microsoft.com/office/powerpoint/2010/main" val="2032269799"/>
      </p:ext>
    </p:extLst>
  </p:cSld>
  <p:clrMapOvr>
    <a:masterClrMapping/>
  </p:clrMapOvr>
  <p:transition spd="slow">
    <p:fade/>
    <p:sndAc>
      <p:stSnd>
        <p:snd r:embed="rId10"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2" presetClass="exit" presetSubtype="4" fill="hold" nodeType="withEffect">
                                  <p:stCondLst>
                                    <p:cond delay="0"/>
                                  </p:stCondLst>
                                  <p:childTnLst>
                                    <p:anim calcmode="lin" valueType="num">
                                      <p:cBhvr additive="base">
                                        <p:cTn id="26" dur="500"/>
                                        <p:tgtEl>
                                          <p:spTgt spid="27"/>
                                        </p:tgtEl>
                                        <p:attrNameLst>
                                          <p:attrName>ppt_x</p:attrName>
                                        </p:attrNameLst>
                                      </p:cBhvr>
                                      <p:tavLst>
                                        <p:tav tm="0">
                                          <p:val>
                                            <p:strVal val="ppt_x"/>
                                          </p:val>
                                        </p:tav>
                                        <p:tav tm="100000">
                                          <p:val>
                                            <p:strVal val="ppt_x"/>
                                          </p:val>
                                        </p:tav>
                                      </p:tavLst>
                                    </p:anim>
                                    <p:anim calcmode="lin" valueType="num">
                                      <p:cBhvr additive="base">
                                        <p:cTn id="27" dur="500"/>
                                        <p:tgtEl>
                                          <p:spTgt spid="27"/>
                                        </p:tgtEl>
                                        <p:attrNameLst>
                                          <p:attrName>ppt_y</p:attrName>
                                        </p:attrNameLst>
                                      </p:cBhvr>
                                      <p:tavLst>
                                        <p:tav tm="0">
                                          <p:val>
                                            <p:strVal val="ppt_y"/>
                                          </p:val>
                                        </p:tav>
                                        <p:tav tm="100000">
                                          <p:val>
                                            <p:strVal val="1+ppt_h/2"/>
                                          </p:val>
                                        </p:tav>
                                      </p:tavLst>
                                    </p:anim>
                                    <p:set>
                                      <p:cBhvr>
                                        <p:cTn id="28" dur="1" fill="hold">
                                          <p:stCondLst>
                                            <p:cond delay="499"/>
                                          </p:stCondLst>
                                        </p:cTn>
                                        <p:tgtEl>
                                          <p:spTgt spid="27"/>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31"/>
                                        </p:tgtEl>
                                        <p:attrNameLst>
                                          <p:attrName>ppt_x</p:attrName>
                                        </p:attrNameLst>
                                      </p:cBhvr>
                                      <p:tavLst>
                                        <p:tav tm="0">
                                          <p:val>
                                            <p:strVal val="ppt_x"/>
                                          </p:val>
                                        </p:tav>
                                        <p:tav tm="100000">
                                          <p:val>
                                            <p:strVal val="ppt_x"/>
                                          </p:val>
                                        </p:tav>
                                      </p:tavLst>
                                    </p:anim>
                                    <p:anim calcmode="lin" valueType="num">
                                      <p:cBhvr additive="base">
                                        <p:cTn id="35" dur="500"/>
                                        <p:tgtEl>
                                          <p:spTgt spid="31"/>
                                        </p:tgtEl>
                                        <p:attrNameLst>
                                          <p:attrName>ppt_y</p:attrName>
                                        </p:attrNameLst>
                                      </p:cBhvr>
                                      <p:tavLst>
                                        <p:tav tm="0">
                                          <p:val>
                                            <p:strVal val="ppt_y"/>
                                          </p:val>
                                        </p:tav>
                                        <p:tav tm="100000">
                                          <p:val>
                                            <p:strVal val="1+ppt_h/2"/>
                                          </p:val>
                                        </p:tav>
                                      </p:tavLst>
                                    </p:anim>
                                    <p:set>
                                      <p:cBhvr>
                                        <p:cTn id="36" dur="1" fill="hold">
                                          <p:stCondLst>
                                            <p:cond delay="499"/>
                                          </p:stCondLst>
                                        </p:cTn>
                                        <p:tgtEl>
                                          <p:spTgt spid="31"/>
                                        </p:tgtEl>
                                        <p:attrNameLst>
                                          <p:attrName>style.visibility</p:attrName>
                                        </p:attrNameLst>
                                      </p:cBhvr>
                                      <p:to>
                                        <p:strVal val="hidden"/>
                                      </p:to>
                                    </p:set>
                                    <p:cmd type="call" cmd="stop">
                                      <p:cBhvr>
                                        <p:cTn id="37" dur="1">
                                          <p:stCondLst>
                                            <p:cond delay="499"/>
                                          </p:stCondLst>
                                        </p:cTn>
                                        <p:tgtEl>
                                          <p:spTgt spid="31"/>
                                        </p:tgtEl>
                                      </p:cBhvr>
                                    </p:cmd>
                                  </p:childTnLst>
                                </p:cTn>
                              </p:par>
                              <p:par>
                                <p:cTn id="38" presetID="2" presetClass="exit" presetSubtype="4" fill="hold" nodeType="withEffect">
                                  <p:stCondLst>
                                    <p:cond delay="0"/>
                                  </p:stCondLst>
                                  <p:childTnLst>
                                    <p:anim calcmode="lin" valueType="num">
                                      <p:cBhvr additive="base">
                                        <p:cTn id="39" dur="500"/>
                                        <p:tgtEl>
                                          <p:spTgt spid="32"/>
                                        </p:tgtEl>
                                        <p:attrNameLst>
                                          <p:attrName>ppt_x</p:attrName>
                                        </p:attrNameLst>
                                      </p:cBhvr>
                                      <p:tavLst>
                                        <p:tav tm="0">
                                          <p:val>
                                            <p:strVal val="ppt_x"/>
                                          </p:val>
                                        </p:tav>
                                        <p:tav tm="100000">
                                          <p:val>
                                            <p:strVal val="ppt_x"/>
                                          </p:val>
                                        </p:tav>
                                      </p:tavLst>
                                    </p:anim>
                                    <p:anim calcmode="lin" valueType="num">
                                      <p:cBhvr additive="base">
                                        <p:cTn id="40" dur="500"/>
                                        <p:tgtEl>
                                          <p:spTgt spid="32"/>
                                        </p:tgtEl>
                                        <p:attrNameLst>
                                          <p:attrName>ppt_y</p:attrName>
                                        </p:attrNameLst>
                                      </p:cBhvr>
                                      <p:tavLst>
                                        <p:tav tm="0">
                                          <p:val>
                                            <p:strVal val="ppt_y"/>
                                          </p:val>
                                        </p:tav>
                                        <p:tav tm="100000">
                                          <p:val>
                                            <p:strVal val="1+ppt_h/2"/>
                                          </p:val>
                                        </p:tav>
                                      </p:tavLst>
                                    </p:anim>
                                    <p:set>
                                      <p:cBhvr>
                                        <p:cTn id="41" dur="1" fill="hold">
                                          <p:stCondLst>
                                            <p:cond delay="499"/>
                                          </p:stCondLst>
                                        </p:cTn>
                                        <p:tgtEl>
                                          <p:spTgt spid="32"/>
                                        </p:tgtEl>
                                        <p:attrNameLst>
                                          <p:attrName>style.visibility</p:attrName>
                                        </p:attrNameLst>
                                      </p:cBhvr>
                                      <p:to>
                                        <p:strVal val="hidden"/>
                                      </p:to>
                                    </p:set>
                                    <p:cmd type="call" cmd="stop">
                                      <p:cBhvr>
                                        <p:cTn id="42" dur="1">
                                          <p:stCondLst>
                                            <p:cond delay="499"/>
                                          </p:stCondLst>
                                        </p:cTn>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9"/>
                </p:tgtEl>
              </p:cMediaNode>
            </p:audio>
            <p:audio>
              <p:cMediaNode vol="80000">
                <p:cTn id="44" fill="hold" display="0">
                  <p:stCondLst>
                    <p:cond delay="indefinite"/>
                  </p:stCondLst>
                  <p:endCondLst>
                    <p:cond evt="onStopAudio" delay="0">
                      <p:tgtEl>
                        <p:sldTgt/>
                      </p:tgtEl>
                    </p:cond>
                  </p:endCondLst>
                </p:cTn>
                <p:tgtEl>
                  <p:spTgt spid="30"/>
                </p:tgtEl>
              </p:cMediaNode>
            </p:audio>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32"/>
                </p:tgtEl>
              </p:cMediaNode>
            </p:audio>
          </p:childTnLst>
        </p:cTn>
      </p:par>
    </p:tnLst>
    <p:bldLst>
      <p:bldP spid="28"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3"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4215" y="3992666"/>
            <a:ext cx="609600" cy="6096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30192" y="898216"/>
            <a:ext cx="10932042" cy="2875965"/>
          </a:xfrm>
          <a:prstGeom prst="rect">
            <a:avLst/>
          </a:prstGeom>
        </p:spPr>
      </p:pic>
      <p:sp>
        <p:nvSpPr>
          <p:cNvPr id="13" name="Rectangle 12"/>
          <p:cNvSpPr/>
          <p:nvPr/>
        </p:nvSpPr>
        <p:spPr>
          <a:xfrm>
            <a:off x="1278542" y="898215"/>
            <a:ext cx="1623494"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Câu 3+4</a:t>
            </a:r>
          </a:p>
        </p:txBody>
      </p:sp>
    </p:spTree>
    <p:extLst>
      <p:ext uri="{BB962C8B-B14F-4D97-AF65-F5344CB8AC3E}">
        <p14:creationId xmlns:p14="http://schemas.microsoft.com/office/powerpoint/2010/main" val="3752164176"/>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71639" y="389044"/>
            <a:ext cx="1788340" cy="58477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Lời 1</a:t>
            </a:r>
          </a:p>
        </p:txBody>
      </p:sp>
      <p:pic>
        <p:nvPicPr>
          <p:cNvPr id="6" name="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62" y="1068871"/>
            <a:ext cx="609600" cy="6096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37674" y="389044"/>
            <a:ext cx="9203473" cy="5002626"/>
          </a:xfrm>
          <a:prstGeom prst="rect">
            <a:avLst/>
          </a:prstGeom>
        </p:spPr>
      </p:pic>
    </p:spTree>
    <p:extLst>
      <p:ext uri="{BB962C8B-B14F-4D97-AF65-F5344CB8AC3E}">
        <p14:creationId xmlns:p14="http://schemas.microsoft.com/office/powerpoint/2010/main" val="4170118524"/>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3507</TotalTime>
  <Words>284</Words>
  <Application>Microsoft Office PowerPoint</Application>
  <PresentationFormat>Widescreen</PresentationFormat>
  <Paragraphs>41</Paragraphs>
  <Slides>14</Slides>
  <Notes>0</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Tahoma</vt:lpstr>
      <vt:lpstr>Calibri Light</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508</cp:revision>
  <dcterms:created xsi:type="dcterms:W3CDTF">2020-08-30T12:35:12Z</dcterms:created>
  <dcterms:modified xsi:type="dcterms:W3CDTF">2024-10-07T02:40:12Z</dcterms:modified>
</cp:coreProperties>
</file>