
<file path=[Content_Types].xml><?xml version="1.0" encoding="utf-8"?>
<Types xmlns="http://schemas.openxmlformats.org/package/2006/content-types">
  <Default Extension="gif" ContentType="image/gif"/>
  <Default Extension="jpeg" ContentType="image/jpeg"/>
  <Default Extension="jp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35" r:id="rId2"/>
  </p:sldMasterIdLst>
  <p:notesMasterIdLst>
    <p:notesMasterId r:id="rId6"/>
  </p:notesMasterIdLst>
  <p:sldIdLst>
    <p:sldId id="287" r:id="rId3"/>
    <p:sldId id="290" r:id="rId4"/>
    <p:sldId id="302"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8B4FF"/>
    <a:srgbClr val="FFD2FF"/>
    <a:srgbClr val="5DD47E"/>
    <a:srgbClr val="8CF7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9" autoAdjust="0"/>
    <p:restoredTop sz="94660"/>
  </p:normalViewPr>
  <p:slideViewPr>
    <p:cSldViewPr snapToGrid="0">
      <p:cViewPr varScale="1">
        <p:scale>
          <a:sx n="79" d="100"/>
          <a:sy n="79" d="100"/>
        </p:scale>
        <p:origin x="188"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3.xml"/><Relationship Id="rId10"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130352-A0DF-44C5-AF08-A741997E75C7}" type="datetimeFigureOut">
              <a:rPr lang="en-US" smtClean="0"/>
              <a:t>10/7/2024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1870AB-0485-4CF7-AEA3-B39FBC68A0A9}" type="slidenum">
              <a:rPr lang="en-US" smtClean="0"/>
              <a:t>‹#›</a:t>
            </a:fld>
            <a:endParaRPr lang="en-US"/>
          </a:p>
        </p:txBody>
      </p:sp>
    </p:spTree>
    <p:extLst>
      <p:ext uri="{BB962C8B-B14F-4D97-AF65-F5344CB8AC3E}">
        <p14:creationId xmlns:p14="http://schemas.microsoft.com/office/powerpoint/2010/main" val="15843086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1CF9CB7-831C-4E79-9B25-85EFFA48F11F}" type="datetimeFigureOut">
              <a:rPr lang="en-US" smtClean="0">
                <a:solidFill>
                  <a:prstClr val="black">
                    <a:tint val="75000"/>
                  </a:prstClr>
                </a:solidFill>
              </a:rPr>
              <a:pPr/>
              <a:t>10/7/2024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BC93E3B-233E-4A6A-994D-7BF2731AB9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35285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1CF9CB7-831C-4E79-9B25-85EFFA48F11F}" type="datetimeFigureOut">
              <a:rPr lang="en-US" smtClean="0">
                <a:solidFill>
                  <a:prstClr val="black">
                    <a:tint val="75000"/>
                  </a:prstClr>
                </a:solidFill>
              </a:rPr>
              <a:pPr/>
              <a:t>10/7/2024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BC93E3B-233E-4A6A-994D-7BF2731AB9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5004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1CF9CB7-831C-4E79-9B25-85EFFA48F11F}" type="datetimeFigureOut">
              <a:rPr lang="en-US" smtClean="0">
                <a:solidFill>
                  <a:prstClr val="black">
                    <a:tint val="75000"/>
                  </a:prstClr>
                </a:solidFill>
              </a:rPr>
              <a:pPr/>
              <a:t>10/7/2024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BC93E3B-233E-4A6A-994D-7BF2731AB9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24776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rPr>
              <a:pPr marL="0" marR="0" lvl="0" indent="0" algn="l" defTabSz="609630" rtl="0" eaLnBrk="1" fontAlgn="auto" latinLnBrk="0" hangingPunct="1">
                <a:lnSpc>
                  <a:spcPct val="100000"/>
                </a:lnSpc>
                <a:spcBef>
                  <a:spcPts val="0"/>
                </a:spcBef>
                <a:spcAft>
                  <a:spcPts val="0"/>
                </a:spcAft>
                <a:buClrTx/>
                <a:buSzTx/>
                <a:buFontTx/>
                <a:buNone/>
                <a:tabLst/>
                <a:defRPr/>
              </a:pPr>
              <a:t>10/7/2024</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endParaRPr>
          </a:p>
        </p:txBody>
      </p:sp>
      <p:sp>
        <p:nvSpPr>
          <p:cNvPr id="5" name="Footer Placeholder 4"/>
          <p:cNvSpPr>
            <a:spLocks noGrp="1"/>
          </p:cNvSpPr>
          <p:nvPr>
            <p:ph type="ftr" sz="quarter" idx="11"/>
          </p:nvPr>
        </p:nvSpPr>
        <p:spPr/>
        <p:txBody>
          <a:bodyP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endParaRPr>
          </a:p>
        </p:txBody>
      </p:sp>
      <p:sp>
        <p:nvSpPr>
          <p:cNvPr id="6" name="Slide Number Placeholder 5"/>
          <p:cNvSpPr>
            <a:spLocks noGrp="1"/>
          </p:cNvSpPr>
          <p:nvPr>
            <p:ph type="sldNum" sz="quarter" idx="12"/>
          </p:nvPr>
        </p:nvSpPr>
        <p:spPr/>
        <p:txBody>
          <a:bodyPr/>
          <a:lstStyle/>
          <a:p>
            <a:pPr marL="0" marR="0" lvl="0" indent="0" algn="r" defTabSz="60963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rPr>
              <a:pPr marL="0" marR="0" lvl="0" indent="0" algn="r" defTabSz="60963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4697217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rPr>
              <a:pPr marL="0" marR="0" lvl="0" indent="0" algn="l" defTabSz="609630" rtl="0" eaLnBrk="1" fontAlgn="auto" latinLnBrk="0" hangingPunct="1">
                <a:lnSpc>
                  <a:spcPct val="100000"/>
                </a:lnSpc>
                <a:spcBef>
                  <a:spcPts val="0"/>
                </a:spcBef>
                <a:spcAft>
                  <a:spcPts val="0"/>
                </a:spcAft>
                <a:buClrTx/>
                <a:buSzTx/>
                <a:buFontTx/>
                <a:buNone/>
                <a:tabLst/>
                <a:defRPr/>
              </a:pPr>
              <a:t>10/7/2024</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endParaRPr>
          </a:p>
        </p:txBody>
      </p:sp>
      <p:sp>
        <p:nvSpPr>
          <p:cNvPr id="5" name="Footer Placeholder 4"/>
          <p:cNvSpPr>
            <a:spLocks noGrp="1"/>
          </p:cNvSpPr>
          <p:nvPr>
            <p:ph type="ftr" sz="quarter" idx="11"/>
          </p:nvPr>
        </p:nvSpPr>
        <p:spPr/>
        <p:txBody>
          <a:bodyP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endParaRPr>
          </a:p>
        </p:txBody>
      </p:sp>
      <p:sp>
        <p:nvSpPr>
          <p:cNvPr id="6" name="Slide Number Placeholder 5"/>
          <p:cNvSpPr>
            <a:spLocks noGrp="1"/>
          </p:cNvSpPr>
          <p:nvPr>
            <p:ph type="sldNum" sz="quarter" idx="12"/>
          </p:nvPr>
        </p:nvSpPr>
        <p:spPr/>
        <p:txBody>
          <a:bodyPr/>
          <a:lstStyle/>
          <a:p>
            <a:pPr marL="0" marR="0" lvl="0" indent="0" algn="r" defTabSz="60963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rPr>
              <a:pPr marL="0" marR="0" lvl="0" indent="0" algn="r" defTabSz="60963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0607478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rPr>
              <a:pPr marL="0" marR="0" lvl="0" indent="0" algn="l" defTabSz="609630" rtl="0" eaLnBrk="1" fontAlgn="auto" latinLnBrk="0" hangingPunct="1">
                <a:lnSpc>
                  <a:spcPct val="100000"/>
                </a:lnSpc>
                <a:spcBef>
                  <a:spcPts val="0"/>
                </a:spcBef>
                <a:spcAft>
                  <a:spcPts val="0"/>
                </a:spcAft>
                <a:buClrTx/>
                <a:buSzTx/>
                <a:buFontTx/>
                <a:buNone/>
                <a:tabLst/>
                <a:defRPr/>
              </a:pPr>
              <a:t>10/7/2024</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endParaRPr>
          </a:p>
        </p:txBody>
      </p:sp>
      <p:sp>
        <p:nvSpPr>
          <p:cNvPr id="5" name="Footer Placeholder 4"/>
          <p:cNvSpPr>
            <a:spLocks noGrp="1"/>
          </p:cNvSpPr>
          <p:nvPr>
            <p:ph type="ftr" sz="quarter" idx="11"/>
          </p:nvPr>
        </p:nvSpPr>
        <p:spPr/>
        <p:txBody>
          <a:bodyP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endParaRPr>
          </a:p>
        </p:txBody>
      </p:sp>
      <p:sp>
        <p:nvSpPr>
          <p:cNvPr id="6" name="Slide Number Placeholder 5"/>
          <p:cNvSpPr>
            <a:spLocks noGrp="1"/>
          </p:cNvSpPr>
          <p:nvPr>
            <p:ph type="sldNum" sz="quarter" idx="12"/>
          </p:nvPr>
        </p:nvSpPr>
        <p:spPr/>
        <p:txBody>
          <a:bodyPr/>
          <a:lstStyle/>
          <a:p>
            <a:pPr marL="0" marR="0" lvl="0" indent="0" algn="r" defTabSz="60963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rPr>
              <a:pPr marL="0" marR="0" lvl="0" indent="0" algn="r" defTabSz="60963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40196080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rPr>
              <a:pPr marL="0" marR="0" lvl="0" indent="0" algn="l" defTabSz="609630" rtl="0" eaLnBrk="1" fontAlgn="auto" latinLnBrk="0" hangingPunct="1">
                <a:lnSpc>
                  <a:spcPct val="100000"/>
                </a:lnSpc>
                <a:spcBef>
                  <a:spcPts val="0"/>
                </a:spcBef>
                <a:spcAft>
                  <a:spcPts val="0"/>
                </a:spcAft>
                <a:buClrTx/>
                <a:buSzTx/>
                <a:buFontTx/>
                <a:buNone/>
                <a:tabLst/>
                <a:defRPr/>
              </a:pPr>
              <a:t>10/7/2024</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endParaRPr>
          </a:p>
        </p:txBody>
      </p:sp>
      <p:sp>
        <p:nvSpPr>
          <p:cNvPr id="6" name="Footer Placeholder 5"/>
          <p:cNvSpPr>
            <a:spLocks noGrp="1"/>
          </p:cNvSpPr>
          <p:nvPr>
            <p:ph type="ftr" sz="quarter" idx="11"/>
          </p:nvPr>
        </p:nvSpPr>
        <p:spPr/>
        <p:txBody>
          <a:bodyP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endParaRPr>
          </a:p>
        </p:txBody>
      </p:sp>
      <p:sp>
        <p:nvSpPr>
          <p:cNvPr id="7" name="Slide Number Placeholder 6"/>
          <p:cNvSpPr>
            <a:spLocks noGrp="1"/>
          </p:cNvSpPr>
          <p:nvPr>
            <p:ph type="sldNum" sz="quarter" idx="12"/>
          </p:nvPr>
        </p:nvSpPr>
        <p:spPr/>
        <p:txBody>
          <a:bodyPr/>
          <a:lstStyle/>
          <a:p>
            <a:pPr marL="0" marR="0" lvl="0" indent="0" algn="r" defTabSz="60963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rPr>
              <a:pPr marL="0" marR="0" lvl="0" indent="0" algn="r" defTabSz="60963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3002772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rPr>
              <a:pPr marL="0" marR="0" lvl="0" indent="0" algn="l" defTabSz="609630" rtl="0" eaLnBrk="1" fontAlgn="auto" latinLnBrk="0" hangingPunct="1">
                <a:lnSpc>
                  <a:spcPct val="100000"/>
                </a:lnSpc>
                <a:spcBef>
                  <a:spcPts val="0"/>
                </a:spcBef>
                <a:spcAft>
                  <a:spcPts val="0"/>
                </a:spcAft>
                <a:buClrTx/>
                <a:buSzTx/>
                <a:buFontTx/>
                <a:buNone/>
                <a:tabLst/>
                <a:defRPr/>
              </a:pPr>
              <a:t>10/7/2024</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endParaRPr>
          </a:p>
        </p:txBody>
      </p:sp>
      <p:sp>
        <p:nvSpPr>
          <p:cNvPr id="8" name="Footer Placeholder 7"/>
          <p:cNvSpPr>
            <a:spLocks noGrp="1"/>
          </p:cNvSpPr>
          <p:nvPr>
            <p:ph type="ftr" sz="quarter" idx="11"/>
          </p:nvPr>
        </p:nvSpPr>
        <p:spPr/>
        <p:txBody>
          <a:bodyP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endParaRPr>
          </a:p>
        </p:txBody>
      </p:sp>
      <p:sp>
        <p:nvSpPr>
          <p:cNvPr id="9" name="Slide Number Placeholder 8"/>
          <p:cNvSpPr>
            <a:spLocks noGrp="1"/>
          </p:cNvSpPr>
          <p:nvPr>
            <p:ph type="sldNum" sz="quarter" idx="12"/>
          </p:nvPr>
        </p:nvSpPr>
        <p:spPr/>
        <p:txBody>
          <a:bodyPr/>
          <a:lstStyle/>
          <a:p>
            <a:pPr marL="0" marR="0" lvl="0" indent="0" algn="r" defTabSz="60963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rPr>
              <a:pPr marL="0" marR="0" lvl="0" indent="0" algn="r" defTabSz="60963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6211504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rPr>
              <a:pPr marL="0" marR="0" lvl="0" indent="0" algn="l" defTabSz="609630" rtl="0" eaLnBrk="1" fontAlgn="auto" latinLnBrk="0" hangingPunct="1">
                <a:lnSpc>
                  <a:spcPct val="100000"/>
                </a:lnSpc>
                <a:spcBef>
                  <a:spcPts val="0"/>
                </a:spcBef>
                <a:spcAft>
                  <a:spcPts val="0"/>
                </a:spcAft>
                <a:buClrTx/>
                <a:buSzTx/>
                <a:buFontTx/>
                <a:buNone/>
                <a:tabLst/>
                <a:defRPr/>
              </a:pPr>
              <a:t>10/7/2024</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endParaRPr>
          </a:p>
        </p:txBody>
      </p:sp>
      <p:sp>
        <p:nvSpPr>
          <p:cNvPr id="4" name="Footer Placeholder 3"/>
          <p:cNvSpPr>
            <a:spLocks noGrp="1"/>
          </p:cNvSpPr>
          <p:nvPr>
            <p:ph type="ftr" sz="quarter" idx="11"/>
          </p:nvPr>
        </p:nvSpPr>
        <p:spPr/>
        <p:txBody>
          <a:bodyP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endParaRPr>
          </a:p>
        </p:txBody>
      </p:sp>
      <p:sp>
        <p:nvSpPr>
          <p:cNvPr id="5" name="Slide Number Placeholder 4"/>
          <p:cNvSpPr>
            <a:spLocks noGrp="1"/>
          </p:cNvSpPr>
          <p:nvPr>
            <p:ph type="sldNum" sz="quarter" idx="12"/>
          </p:nvPr>
        </p:nvSpPr>
        <p:spPr/>
        <p:txBody>
          <a:bodyPr/>
          <a:lstStyle/>
          <a:p>
            <a:pPr marL="0" marR="0" lvl="0" indent="0" algn="r" defTabSz="60963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rPr>
              <a:pPr marL="0" marR="0" lvl="0" indent="0" algn="r" defTabSz="60963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6376856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rPr>
              <a:pPr marL="0" marR="0" lvl="0" indent="0" algn="l" defTabSz="609630" rtl="0" eaLnBrk="1" fontAlgn="auto" latinLnBrk="0" hangingPunct="1">
                <a:lnSpc>
                  <a:spcPct val="100000"/>
                </a:lnSpc>
                <a:spcBef>
                  <a:spcPts val="0"/>
                </a:spcBef>
                <a:spcAft>
                  <a:spcPts val="0"/>
                </a:spcAft>
                <a:buClrTx/>
                <a:buSzTx/>
                <a:buFontTx/>
                <a:buNone/>
                <a:tabLst/>
                <a:defRPr/>
              </a:pPr>
              <a:t>10/7/2024</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endParaRPr>
          </a:p>
        </p:txBody>
      </p:sp>
      <p:sp>
        <p:nvSpPr>
          <p:cNvPr id="3" name="Footer Placeholder 2"/>
          <p:cNvSpPr>
            <a:spLocks noGrp="1"/>
          </p:cNvSpPr>
          <p:nvPr>
            <p:ph type="ftr" sz="quarter" idx="11"/>
          </p:nvPr>
        </p:nvSpPr>
        <p:spPr/>
        <p:txBody>
          <a:bodyP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endParaRPr>
          </a:p>
        </p:txBody>
      </p:sp>
      <p:sp>
        <p:nvSpPr>
          <p:cNvPr id="4" name="Slide Number Placeholder 3"/>
          <p:cNvSpPr>
            <a:spLocks noGrp="1"/>
          </p:cNvSpPr>
          <p:nvPr>
            <p:ph type="sldNum" sz="quarter" idx="12"/>
          </p:nvPr>
        </p:nvSpPr>
        <p:spPr/>
        <p:txBody>
          <a:bodyPr/>
          <a:lstStyle/>
          <a:p>
            <a:pPr marL="0" marR="0" lvl="0" indent="0" algn="r" defTabSz="60963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rPr>
              <a:pPr marL="0" marR="0" lvl="0" indent="0" algn="r" defTabSz="60963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572782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rPr>
              <a:pPr marL="0" marR="0" lvl="0" indent="0" algn="l" defTabSz="609630" rtl="0" eaLnBrk="1" fontAlgn="auto" latinLnBrk="0" hangingPunct="1">
                <a:lnSpc>
                  <a:spcPct val="100000"/>
                </a:lnSpc>
                <a:spcBef>
                  <a:spcPts val="0"/>
                </a:spcBef>
                <a:spcAft>
                  <a:spcPts val="0"/>
                </a:spcAft>
                <a:buClrTx/>
                <a:buSzTx/>
                <a:buFontTx/>
                <a:buNone/>
                <a:tabLst/>
                <a:defRPr/>
              </a:pPr>
              <a:t>10/7/2024</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endParaRPr>
          </a:p>
        </p:txBody>
      </p:sp>
      <p:sp>
        <p:nvSpPr>
          <p:cNvPr id="6" name="Footer Placeholder 5"/>
          <p:cNvSpPr>
            <a:spLocks noGrp="1"/>
          </p:cNvSpPr>
          <p:nvPr>
            <p:ph type="ftr" sz="quarter" idx="11"/>
          </p:nvPr>
        </p:nvSpPr>
        <p:spPr/>
        <p:txBody>
          <a:bodyP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endParaRPr>
          </a:p>
        </p:txBody>
      </p:sp>
      <p:sp>
        <p:nvSpPr>
          <p:cNvPr id="7" name="Slide Number Placeholder 6"/>
          <p:cNvSpPr>
            <a:spLocks noGrp="1"/>
          </p:cNvSpPr>
          <p:nvPr>
            <p:ph type="sldNum" sz="quarter" idx="12"/>
          </p:nvPr>
        </p:nvSpPr>
        <p:spPr/>
        <p:txBody>
          <a:bodyPr/>
          <a:lstStyle/>
          <a:p>
            <a:pPr marL="0" marR="0" lvl="0" indent="0" algn="r" defTabSz="60963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rPr>
              <a:pPr marL="0" marR="0" lvl="0" indent="0" algn="r" defTabSz="60963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1522650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1CF9CB7-831C-4E79-9B25-85EFFA48F11F}" type="datetimeFigureOut">
              <a:rPr lang="en-US" smtClean="0">
                <a:solidFill>
                  <a:prstClr val="black">
                    <a:tint val="75000"/>
                  </a:prstClr>
                </a:solidFill>
              </a:rPr>
              <a:pPr/>
              <a:t>10/7/2024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BC93E3B-233E-4A6A-994D-7BF2731AB9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80533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rPr>
              <a:pPr marL="0" marR="0" lvl="0" indent="0" algn="l" defTabSz="609630" rtl="0" eaLnBrk="1" fontAlgn="auto" latinLnBrk="0" hangingPunct="1">
                <a:lnSpc>
                  <a:spcPct val="100000"/>
                </a:lnSpc>
                <a:spcBef>
                  <a:spcPts val="0"/>
                </a:spcBef>
                <a:spcAft>
                  <a:spcPts val="0"/>
                </a:spcAft>
                <a:buClrTx/>
                <a:buSzTx/>
                <a:buFontTx/>
                <a:buNone/>
                <a:tabLst/>
                <a:defRPr/>
              </a:pPr>
              <a:t>10/7/2024</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endParaRPr>
          </a:p>
        </p:txBody>
      </p:sp>
      <p:sp>
        <p:nvSpPr>
          <p:cNvPr id="6" name="Footer Placeholder 5"/>
          <p:cNvSpPr>
            <a:spLocks noGrp="1"/>
          </p:cNvSpPr>
          <p:nvPr>
            <p:ph type="ftr" sz="quarter" idx="11"/>
          </p:nvPr>
        </p:nvSpPr>
        <p:spPr/>
        <p:txBody>
          <a:bodyP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endParaRPr>
          </a:p>
        </p:txBody>
      </p:sp>
      <p:sp>
        <p:nvSpPr>
          <p:cNvPr id="7" name="Slide Number Placeholder 6"/>
          <p:cNvSpPr>
            <a:spLocks noGrp="1"/>
          </p:cNvSpPr>
          <p:nvPr>
            <p:ph type="sldNum" sz="quarter" idx="12"/>
          </p:nvPr>
        </p:nvSpPr>
        <p:spPr/>
        <p:txBody>
          <a:bodyPr/>
          <a:lstStyle/>
          <a:p>
            <a:pPr marL="0" marR="0" lvl="0" indent="0" algn="r" defTabSz="60963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rPr>
              <a:pPr marL="0" marR="0" lvl="0" indent="0" algn="r" defTabSz="60963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7553556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rPr>
              <a:pPr marL="0" marR="0" lvl="0" indent="0" algn="l" defTabSz="609630" rtl="0" eaLnBrk="1" fontAlgn="auto" latinLnBrk="0" hangingPunct="1">
                <a:lnSpc>
                  <a:spcPct val="100000"/>
                </a:lnSpc>
                <a:spcBef>
                  <a:spcPts val="0"/>
                </a:spcBef>
                <a:spcAft>
                  <a:spcPts val="0"/>
                </a:spcAft>
                <a:buClrTx/>
                <a:buSzTx/>
                <a:buFontTx/>
                <a:buNone/>
                <a:tabLst/>
                <a:defRPr/>
              </a:pPr>
              <a:t>10/7/2024</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endParaRPr>
          </a:p>
        </p:txBody>
      </p:sp>
      <p:sp>
        <p:nvSpPr>
          <p:cNvPr id="5" name="Footer Placeholder 4"/>
          <p:cNvSpPr>
            <a:spLocks noGrp="1"/>
          </p:cNvSpPr>
          <p:nvPr>
            <p:ph type="ftr" sz="quarter" idx="11"/>
          </p:nvPr>
        </p:nvSpPr>
        <p:spPr/>
        <p:txBody>
          <a:bodyP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endParaRPr>
          </a:p>
        </p:txBody>
      </p:sp>
      <p:sp>
        <p:nvSpPr>
          <p:cNvPr id="6" name="Slide Number Placeholder 5"/>
          <p:cNvSpPr>
            <a:spLocks noGrp="1"/>
          </p:cNvSpPr>
          <p:nvPr>
            <p:ph type="sldNum" sz="quarter" idx="12"/>
          </p:nvPr>
        </p:nvSpPr>
        <p:spPr/>
        <p:txBody>
          <a:bodyPr/>
          <a:lstStyle/>
          <a:p>
            <a:pPr marL="0" marR="0" lvl="0" indent="0" algn="r" defTabSz="60963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rPr>
              <a:pPr marL="0" marR="0" lvl="0" indent="0" algn="r" defTabSz="60963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8013072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rPr>
              <a:pPr marL="0" marR="0" lvl="0" indent="0" algn="l" defTabSz="609630" rtl="0" eaLnBrk="1" fontAlgn="auto" latinLnBrk="0" hangingPunct="1">
                <a:lnSpc>
                  <a:spcPct val="100000"/>
                </a:lnSpc>
                <a:spcBef>
                  <a:spcPts val="0"/>
                </a:spcBef>
                <a:spcAft>
                  <a:spcPts val="0"/>
                </a:spcAft>
                <a:buClrTx/>
                <a:buSzTx/>
                <a:buFontTx/>
                <a:buNone/>
                <a:tabLst/>
                <a:defRPr/>
              </a:pPr>
              <a:t>10/7/2024</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endParaRPr>
          </a:p>
        </p:txBody>
      </p:sp>
      <p:sp>
        <p:nvSpPr>
          <p:cNvPr id="5" name="Footer Placeholder 4"/>
          <p:cNvSpPr>
            <a:spLocks noGrp="1"/>
          </p:cNvSpPr>
          <p:nvPr>
            <p:ph type="ftr" sz="quarter" idx="11"/>
          </p:nvPr>
        </p:nvSpPr>
        <p:spPr/>
        <p:txBody>
          <a:bodyP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endParaRPr>
          </a:p>
        </p:txBody>
      </p:sp>
      <p:sp>
        <p:nvSpPr>
          <p:cNvPr id="6" name="Slide Number Placeholder 5"/>
          <p:cNvSpPr>
            <a:spLocks noGrp="1"/>
          </p:cNvSpPr>
          <p:nvPr>
            <p:ph type="sldNum" sz="quarter" idx="12"/>
          </p:nvPr>
        </p:nvSpPr>
        <p:spPr/>
        <p:txBody>
          <a:bodyPr/>
          <a:lstStyle/>
          <a:p>
            <a:pPr marL="0" marR="0" lvl="0" indent="0" algn="r" defTabSz="60963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rPr>
              <a:pPr marL="0" marR="0" lvl="0" indent="0" algn="r" defTabSz="60963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4401205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1CF9CB7-831C-4E79-9B25-85EFFA48F11F}" type="datetimeFigureOut">
              <a:rPr lang="en-US" smtClean="0">
                <a:solidFill>
                  <a:prstClr val="black">
                    <a:tint val="75000"/>
                  </a:prstClr>
                </a:solidFill>
              </a:rPr>
              <a:pPr/>
              <a:t>10/7/2024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BC93E3B-233E-4A6A-994D-7BF2731AB9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03514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1CF9CB7-831C-4E79-9B25-85EFFA48F11F}" type="datetimeFigureOut">
              <a:rPr lang="en-US" smtClean="0">
                <a:solidFill>
                  <a:prstClr val="black">
                    <a:tint val="75000"/>
                  </a:prstClr>
                </a:solidFill>
              </a:rPr>
              <a:pPr/>
              <a:t>10/7/2024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BC93E3B-233E-4A6A-994D-7BF2731AB9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47647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1CF9CB7-831C-4E79-9B25-85EFFA48F11F}" type="datetimeFigureOut">
              <a:rPr lang="en-US" smtClean="0">
                <a:solidFill>
                  <a:prstClr val="black">
                    <a:tint val="75000"/>
                  </a:prstClr>
                </a:solidFill>
              </a:rPr>
              <a:pPr/>
              <a:t>10/7/2024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BC93E3B-233E-4A6A-994D-7BF2731AB9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64233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1CF9CB7-831C-4E79-9B25-85EFFA48F11F}" type="datetimeFigureOut">
              <a:rPr lang="en-US" smtClean="0">
                <a:solidFill>
                  <a:prstClr val="black">
                    <a:tint val="75000"/>
                  </a:prstClr>
                </a:solidFill>
              </a:rPr>
              <a:pPr/>
              <a:t>10/7/2024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BC93E3B-233E-4A6A-994D-7BF2731AB9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415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CF9CB7-831C-4E79-9B25-85EFFA48F11F}" type="datetimeFigureOut">
              <a:rPr lang="en-US" smtClean="0">
                <a:solidFill>
                  <a:prstClr val="black">
                    <a:tint val="75000"/>
                  </a:prstClr>
                </a:solidFill>
              </a:rPr>
              <a:pPr/>
              <a:t>10/7/2024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BC93E3B-233E-4A6A-994D-7BF2731AB9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65218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1CF9CB7-831C-4E79-9B25-85EFFA48F11F}" type="datetimeFigureOut">
              <a:rPr lang="en-US" smtClean="0">
                <a:solidFill>
                  <a:prstClr val="black">
                    <a:tint val="75000"/>
                  </a:prstClr>
                </a:solidFill>
              </a:rPr>
              <a:pPr/>
              <a:t>10/7/2024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BC93E3B-233E-4A6A-994D-7BF2731AB9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38376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1CF9CB7-831C-4E79-9B25-85EFFA48F11F}" type="datetimeFigureOut">
              <a:rPr lang="en-US" smtClean="0">
                <a:solidFill>
                  <a:prstClr val="black">
                    <a:tint val="75000"/>
                  </a:prstClr>
                </a:solidFill>
              </a:rPr>
              <a:pPr/>
              <a:t>10/7/2024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BC93E3B-233E-4A6A-994D-7BF2731AB9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33818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CF9CB7-831C-4E79-9B25-85EFFA48F11F}" type="datetimeFigureOut">
              <a:rPr lang="en-US" smtClean="0">
                <a:solidFill>
                  <a:prstClr val="black">
                    <a:tint val="75000"/>
                  </a:prstClr>
                </a:solidFill>
              </a:rPr>
              <a:pPr/>
              <a:t>10/7/2024</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C93E3B-233E-4A6A-994D-7BF2731AB9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09911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pPr marL="0" marR="0" lvl="0" indent="0" algn="l" defTabSz="60963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rPr>
              <a:pPr marL="0" marR="0" lvl="0" indent="0" algn="l" defTabSz="609630" rtl="0" eaLnBrk="1" fontAlgn="auto" latinLnBrk="0" hangingPunct="1">
                <a:lnSpc>
                  <a:spcPct val="100000"/>
                </a:lnSpc>
                <a:spcBef>
                  <a:spcPts val="0"/>
                </a:spcBef>
                <a:spcAft>
                  <a:spcPts val="0"/>
                </a:spcAft>
                <a:buClrTx/>
                <a:buSzTx/>
                <a:buFontTx/>
                <a:buNone/>
                <a:tabLst/>
                <a:defRPr/>
              </a:pPr>
              <a:t>10/7/2024</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endParaRPr>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endParaRPr>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pPr marL="0" marR="0" lvl="0" indent="0" algn="r" defTabSz="60963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rPr>
              <a:pPr marL="0" marR="0" lvl="0" indent="0" algn="r" defTabSz="60963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86444699"/>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18.xml"/><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31463" y="882810"/>
            <a:ext cx="6260537" cy="5975190"/>
          </a:xfrm>
          <a:prstGeom prst="rect">
            <a:avLst/>
          </a:prstGeom>
        </p:spPr>
      </p:pic>
      <p:sp>
        <p:nvSpPr>
          <p:cNvPr id="6" name="TextBox 5"/>
          <p:cNvSpPr txBox="1"/>
          <p:nvPr/>
        </p:nvSpPr>
        <p:spPr>
          <a:xfrm>
            <a:off x="2644071" y="661701"/>
            <a:ext cx="5211271" cy="461665"/>
          </a:xfrm>
          <a:prstGeom prst="rect">
            <a:avLst/>
          </a:prstGeom>
          <a:solidFill>
            <a:srgbClr val="FFFF00"/>
          </a:solidFill>
        </p:spPr>
        <p:txBody>
          <a:bodyPr wrap="square" rtlCol="0">
            <a:spAutoFit/>
          </a:bodyPr>
          <a:lstStyle/>
          <a:p>
            <a:pPr algn="ctr"/>
            <a:r>
              <a:rPr lang="en-US" sz="2400" b="1" dirty="0">
                <a:solidFill>
                  <a:srgbClr val="FF0000"/>
                </a:solidFill>
                <a:latin typeface="Times New Roman" panose="02020603050405020304" pitchFamily="18" charset="0"/>
                <a:cs typeface="Times New Roman" panose="02020603050405020304" pitchFamily="18" charset="0"/>
              </a:rPr>
              <a:t>Giới thiệu tác giả-tác phẩm</a:t>
            </a:r>
          </a:p>
        </p:txBody>
      </p:sp>
      <p:sp>
        <p:nvSpPr>
          <p:cNvPr id="7" name="Rectangle 6"/>
          <p:cNvSpPr/>
          <p:nvPr/>
        </p:nvSpPr>
        <p:spPr>
          <a:xfrm>
            <a:off x="316630" y="1290700"/>
            <a:ext cx="9474734" cy="461665"/>
          </a:xfrm>
          <a:prstGeom prst="rect">
            <a:avLst/>
          </a:prstGeom>
          <a:solidFill>
            <a:srgbClr val="92D050"/>
          </a:solidFill>
        </p:spPr>
        <p:txBody>
          <a:bodyPr wrap="square">
            <a:spAutoFit/>
          </a:bodyPr>
          <a:lstStyle/>
          <a:p>
            <a:r>
              <a:rPr lang="vi-VN" sz="2400" b="1" dirty="0">
                <a:latin typeface="Times New Roman" panose="02020603050405020304" pitchFamily="18" charset="0"/>
                <a:cs typeface="Times New Roman" panose="02020603050405020304" pitchFamily="18" charset="0"/>
              </a:rPr>
              <a:t>Văn Cao</a:t>
            </a:r>
            <a:r>
              <a:rPr lang="vi-VN" sz="2400" dirty="0">
                <a:latin typeface="Times New Roman" panose="02020603050405020304" pitchFamily="18" charset="0"/>
                <a:cs typeface="Times New Roman" panose="02020603050405020304" pitchFamily="18" charset="0"/>
              </a:rPr>
              <a:t> sinh ngày 15 tháng 11 năm 1923 – mất ngày 10 tháng 7 năm 1995</a:t>
            </a:r>
            <a:endParaRPr lang="en-US" sz="2400" dirty="0">
              <a:latin typeface="Times New Roman" panose="02020603050405020304" pitchFamily="18" charset="0"/>
              <a:cs typeface="Times New Roman" panose="02020603050405020304" pitchFamily="18" charset="0"/>
            </a:endParaRPr>
          </a:p>
        </p:txBody>
      </p:sp>
      <p:sp>
        <p:nvSpPr>
          <p:cNvPr id="8" name="Rectangle 7"/>
          <p:cNvSpPr/>
          <p:nvPr/>
        </p:nvSpPr>
        <p:spPr>
          <a:xfrm>
            <a:off x="316630" y="1688867"/>
            <a:ext cx="9474734" cy="1200329"/>
          </a:xfrm>
          <a:prstGeom prst="rect">
            <a:avLst/>
          </a:prstGeom>
          <a:solidFill>
            <a:srgbClr val="92D050"/>
          </a:solidFill>
        </p:spPr>
        <p:txBody>
          <a:bodyPr wrap="square">
            <a:spAutoFit/>
          </a:bodyPr>
          <a:lstStyle/>
          <a:p>
            <a:pPr algn="just"/>
            <a:r>
              <a:rPr lang="en-US" sz="2400" dirty="0">
                <a:solidFill>
                  <a:srgbClr val="202124"/>
                </a:solidFill>
                <a:latin typeface="Times New Roman" panose="02020603050405020304" pitchFamily="18" charset="0"/>
                <a:cs typeface="Times New Roman" panose="02020603050405020304" pitchFamily="18" charset="0"/>
              </a:rPr>
              <a:t>Quốc ca trước có tên gọi </a:t>
            </a:r>
            <a:r>
              <a:rPr lang="vi-VN" sz="2400" dirty="0">
                <a:solidFill>
                  <a:srgbClr val="202124"/>
                </a:solidFill>
                <a:latin typeface="Times New Roman" panose="02020603050405020304" pitchFamily="18" charset="0"/>
                <a:cs typeface="Times New Roman" panose="02020603050405020304" pitchFamily="18" charset="0"/>
              </a:rPr>
              <a:t>"Tiến quân ca" là một bài hát do nhạc sĩ Văn Cao (1923–1995) sáng tác vào năm 1944 và được sử dụng làm quốc ca của nước Cộng hòa xã hội chủ nghĩa Việt Nam kể từ năm 1976.</a:t>
            </a:r>
            <a:endParaRPr lang="en-US" sz="2400" dirty="0">
              <a:solidFill>
                <a:srgbClr val="000000"/>
              </a:solidFill>
              <a:latin typeface="Times New Roman" panose="02020603050405020304" pitchFamily="18" charset="0"/>
              <a:cs typeface="Times New Roman" panose="02020603050405020304" pitchFamily="18" charset="0"/>
            </a:endParaRPr>
          </a:p>
        </p:txBody>
      </p:sp>
      <p:sp>
        <p:nvSpPr>
          <p:cNvPr id="9" name="Rectangle 8"/>
          <p:cNvSpPr/>
          <p:nvPr/>
        </p:nvSpPr>
        <p:spPr>
          <a:xfrm>
            <a:off x="2435704" y="55401"/>
            <a:ext cx="6975334" cy="483017"/>
          </a:xfrm>
          <a:prstGeom prst="rect">
            <a:avLst/>
          </a:prstGeom>
        </p:spPr>
        <p:txBody>
          <a:bodyPr wrap="square">
            <a:spAutoFit/>
          </a:bodyPr>
          <a:lstStyle/>
          <a:p>
            <a:pPr>
              <a:lnSpc>
                <a:spcPct val="115000"/>
              </a:lnSpc>
            </a:pPr>
            <a:r>
              <a:rPr lang="en-US" sz="2400" b="1" dirty="0">
                <a:solidFill>
                  <a:srgbClr val="002060"/>
                </a:solidFill>
                <a:latin typeface="Times New Roman" panose="02020603050405020304" pitchFamily="18" charset="0"/>
                <a:ea typeface="Calibri"/>
                <a:cs typeface="Times New Roman" panose="02020603050405020304" pitchFamily="18" charset="0"/>
              </a:rPr>
              <a:t>HOẠT ĐỘNG HÌNH THÀNH KIẾN THỨC</a:t>
            </a:r>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8918" y="3056530"/>
            <a:ext cx="4550789" cy="3239074"/>
          </a:xfrm>
          <a:prstGeom prst="rect">
            <a:avLst/>
          </a:prstGeom>
        </p:spPr>
      </p:pic>
    </p:spTree>
    <p:extLst>
      <p:ext uri="{BB962C8B-B14F-4D97-AF65-F5344CB8AC3E}">
        <p14:creationId xmlns:p14="http://schemas.microsoft.com/office/powerpoint/2010/main" val="29928631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82116" y="938676"/>
            <a:ext cx="6095999" cy="5919324"/>
          </a:xfrm>
          <a:prstGeom prst="rect">
            <a:avLst/>
          </a:prstGeom>
        </p:spPr>
      </p:pic>
      <p:sp>
        <p:nvSpPr>
          <p:cNvPr id="5" name="TextBox 4"/>
          <p:cNvSpPr txBox="1"/>
          <p:nvPr/>
        </p:nvSpPr>
        <p:spPr>
          <a:xfrm>
            <a:off x="3770888" y="415456"/>
            <a:ext cx="3709159" cy="523220"/>
          </a:xfrm>
          <a:prstGeom prst="rect">
            <a:avLst/>
          </a:prstGeom>
          <a:solidFill>
            <a:srgbClr val="FFD2FF"/>
          </a:solidFill>
        </p:spPr>
        <p:txBody>
          <a:bodyPr wrap="square" rtlCol="0">
            <a:spAutoFit/>
          </a:bodyPr>
          <a:lstStyle/>
          <a:p>
            <a:r>
              <a:rPr lang="en-US" sz="2800" b="1" dirty="0">
                <a:solidFill>
                  <a:srgbClr val="FF0000"/>
                </a:solidFill>
                <a:latin typeface="Times New Roman" panose="02020603050405020304" pitchFamily="18" charset="0"/>
                <a:cs typeface="Times New Roman" panose="02020603050405020304" pitchFamily="18" charset="0"/>
              </a:rPr>
              <a:t>ĐỌC LỜI CA LỜI 1</a:t>
            </a:r>
          </a:p>
        </p:txBody>
      </p:sp>
      <p:sp>
        <p:nvSpPr>
          <p:cNvPr id="6" name="Rectangle 5"/>
          <p:cNvSpPr/>
          <p:nvPr/>
        </p:nvSpPr>
        <p:spPr>
          <a:xfrm>
            <a:off x="501706" y="1052195"/>
            <a:ext cx="10082676" cy="3016210"/>
          </a:xfrm>
          <a:prstGeom prst="rect">
            <a:avLst/>
          </a:prstGeom>
          <a:solidFill>
            <a:srgbClr val="5DD47E"/>
          </a:solidFill>
        </p:spPr>
        <p:txBody>
          <a:bodyPr wrap="square">
            <a:spAutoFit/>
          </a:bodyPr>
          <a:lstStyle/>
          <a:p>
            <a:pPr fontAlgn="base">
              <a:spcBef>
                <a:spcPct val="50000"/>
              </a:spcBef>
              <a:spcAft>
                <a:spcPct val="0"/>
              </a:spcAft>
            </a:pPr>
            <a:r>
              <a:rPr lang="en-US" sz="2000" b="1" dirty="0">
                <a:solidFill>
                  <a:srgbClr val="002060"/>
                </a:solidFill>
                <a:latin typeface="Times New Roman" panose="02020603050405020304" pitchFamily="18" charset="0"/>
                <a:cs typeface="Times New Roman" panose="02020603050405020304" pitchFamily="18" charset="0"/>
              </a:rPr>
              <a:t>CÂU 1: Đoàn quân Việt Nam đi chung lòng cứu quốc. Bước chân dồn vang trên đường gập ghềnh xa.</a:t>
            </a:r>
          </a:p>
          <a:p>
            <a:pPr fontAlgn="base">
              <a:spcBef>
                <a:spcPct val="50000"/>
              </a:spcBef>
              <a:spcAft>
                <a:spcPct val="0"/>
              </a:spcAft>
            </a:pPr>
            <a:r>
              <a:rPr lang="en-US" sz="2000" b="1" dirty="0">
                <a:solidFill>
                  <a:srgbClr val="002060"/>
                </a:solidFill>
                <a:latin typeface="Times New Roman" panose="02020603050405020304" pitchFamily="18" charset="0"/>
                <a:cs typeface="Times New Roman" panose="02020603050405020304" pitchFamily="18" charset="0"/>
              </a:rPr>
              <a:t>CÂU 2: Cờ in máu chiến thắng mang hồn nước. Súng ngoài xa chen khúc quân hành ca.</a:t>
            </a:r>
          </a:p>
          <a:p>
            <a:pPr fontAlgn="base">
              <a:spcBef>
                <a:spcPct val="50000"/>
              </a:spcBef>
              <a:spcAft>
                <a:spcPct val="0"/>
              </a:spcAft>
            </a:pPr>
            <a:r>
              <a:rPr lang="en-US" sz="2000" b="1" dirty="0">
                <a:solidFill>
                  <a:srgbClr val="002060"/>
                </a:solidFill>
                <a:latin typeface="Times New Roman" panose="02020603050405020304" pitchFamily="18" charset="0"/>
                <a:cs typeface="Times New Roman" panose="02020603050405020304" pitchFamily="18" charset="0"/>
              </a:rPr>
              <a:t>CÂU 3: Đường vinh quang xây xác quân thù. Thắng gian lao cùng nhau lập chiến khu.</a:t>
            </a:r>
          </a:p>
          <a:p>
            <a:pPr fontAlgn="base">
              <a:spcBef>
                <a:spcPct val="50000"/>
              </a:spcBef>
              <a:spcAft>
                <a:spcPct val="0"/>
              </a:spcAft>
            </a:pPr>
            <a:r>
              <a:rPr lang="en-US" sz="2000" b="1" dirty="0">
                <a:solidFill>
                  <a:srgbClr val="002060"/>
                </a:solidFill>
                <a:latin typeface="Times New Roman" panose="02020603050405020304" pitchFamily="18" charset="0"/>
                <a:cs typeface="Times New Roman" panose="02020603050405020304" pitchFamily="18" charset="0"/>
              </a:rPr>
              <a:t>CÂU 4: Vì nhân dân chiến đấu không ngừng.Tiến mau ra sa trường.</a:t>
            </a:r>
          </a:p>
          <a:p>
            <a:pPr fontAlgn="base">
              <a:spcBef>
                <a:spcPct val="50000"/>
              </a:spcBef>
              <a:spcAft>
                <a:spcPct val="0"/>
              </a:spcAft>
            </a:pPr>
            <a:r>
              <a:rPr lang="en-US" sz="2000" b="1" dirty="0">
                <a:solidFill>
                  <a:srgbClr val="002060"/>
                </a:solidFill>
                <a:latin typeface="Times New Roman" panose="02020603050405020304" pitchFamily="18" charset="0"/>
                <a:cs typeface="Times New Roman" panose="02020603050405020304" pitchFamily="18" charset="0"/>
              </a:rPr>
              <a:t>CÂU 5: Tiến lên, cùng tiến lên.</a:t>
            </a:r>
          </a:p>
          <a:p>
            <a:pPr fontAlgn="base">
              <a:spcBef>
                <a:spcPct val="50000"/>
              </a:spcBef>
              <a:spcAft>
                <a:spcPct val="0"/>
              </a:spcAft>
            </a:pPr>
            <a:r>
              <a:rPr lang="en-US" sz="2000" b="1" dirty="0">
                <a:solidFill>
                  <a:srgbClr val="002060"/>
                </a:solidFill>
                <a:latin typeface="Times New Roman" panose="02020603050405020304" pitchFamily="18" charset="0"/>
                <a:cs typeface="Times New Roman" panose="02020603050405020304" pitchFamily="18" charset="0"/>
              </a:rPr>
              <a:t>CÂU 6: Nước non Việt Nam ta vững bền.</a:t>
            </a:r>
          </a:p>
        </p:txBody>
      </p:sp>
    </p:spTree>
    <p:extLst>
      <p:ext uri="{BB962C8B-B14F-4D97-AF65-F5344CB8AC3E}">
        <p14:creationId xmlns:p14="http://schemas.microsoft.com/office/powerpoint/2010/main" val="29370827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p:cNvSpPr txBox="1"/>
          <p:nvPr/>
        </p:nvSpPr>
        <p:spPr>
          <a:xfrm>
            <a:off x="8864809" y="0"/>
            <a:ext cx="1159271" cy="523220"/>
          </a:xfrm>
          <a:prstGeom prst="rect">
            <a:avLst/>
          </a:prstGeom>
          <a:noFill/>
        </p:spPr>
        <p:txBody>
          <a:bodyPr wrap="square" rtlCol="0">
            <a:spAutoFit/>
          </a:bodyPr>
          <a:lstStyle/>
          <a:p>
            <a:r>
              <a:rPr lang="en-US" sz="2800" dirty="0">
                <a:solidFill>
                  <a:srgbClr val="FF0000"/>
                </a:solidFill>
                <a:latin typeface="Times New Roman" panose="02020603050405020304" pitchFamily="18" charset="0"/>
                <a:cs typeface="Times New Roman" panose="02020603050405020304" pitchFamily="18" charset="0"/>
              </a:rPr>
              <a:t>Cả bài</a:t>
            </a: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96744" y="1358674"/>
            <a:ext cx="5595256" cy="5499326"/>
          </a:xfrm>
          <a:prstGeom prst="rect">
            <a:avLst/>
          </a:prstGeom>
        </p:spPr>
      </p:pic>
      <p:pic>
        <p:nvPicPr>
          <p:cNvPr id="11" name="QUOC CA E truong.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834845" y="2154480"/>
            <a:ext cx="609600" cy="609600"/>
          </a:xfrm>
          <a:prstGeom prst="rect">
            <a:avLst/>
          </a:prstGeom>
        </p:spPr>
      </p:pic>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7037" y="250852"/>
            <a:ext cx="6904471" cy="6416985"/>
          </a:xfrm>
          <a:prstGeom prst="rect">
            <a:avLst/>
          </a:prstGeom>
        </p:spPr>
      </p:pic>
    </p:spTree>
    <p:extLst>
      <p:ext uri="{BB962C8B-B14F-4D97-AF65-F5344CB8AC3E}">
        <p14:creationId xmlns:p14="http://schemas.microsoft.com/office/powerpoint/2010/main" val="10583759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0134" fill="hold"/>
                                        <p:tgtEl>
                                          <p:spTgt spid="11"/>
                                        </p:tgtEl>
                                      </p:cBhvr>
                                    </p:cmd>
                                  </p:childTnLst>
                                </p:cTn>
                              </p:par>
                            </p:childTnLst>
                          </p:cTn>
                        </p:par>
                      </p:childTnLst>
                    </p:cTn>
                  </p:par>
                </p:childTnLst>
              </p:cTn>
              <p:nextCondLst>
                <p:cond evt="onClick" delay="0">
                  <p:tgtEl>
                    <p:spTgt spid="11"/>
                  </p:tgtEl>
                </p:cond>
              </p:nextCondLst>
            </p:seq>
            <p:audio>
              <p:cMediaNode vol="80000">
                <p:cTn id="7" fill="hold" display="0">
                  <p:stCondLst>
                    <p:cond delay="indefinite"/>
                  </p:stCondLst>
                  <p:endCondLst>
                    <p:cond evt="onStopAudio" delay="0">
                      <p:tgtEl>
                        <p:sldTgt/>
                      </p:tgtEl>
                    </p:cond>
                  </p:endCondLst>
                </p:cTn>
                <p:tgtEl>
                  <p:spTgt spid="11"/>
                </p:tgtEl>
              </p:cMediaNode>
            </p:audio>
          </p:childTnLst>
        </p:cTn>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217</TotalTime>
  <Words>187</Words>
  <Application>Microsoft Office PowerPoint</Application>
  <PresentationFormat>Widescreen</PresentationFormat>
  <Paragraphs>12</Paragraphs>
  <Slides>3</Slides>
  <Notes>0</Notes>
  <HiddenSlides>0</HiddenSlides>
  <MMClips>1</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3</vt:i4>
      </vt:variant>
    </vt:vector>
  </HeadingPairs>
  <TitlesOfParts>
    <vt:vector size="8" baseType="lpstr">
      <vt:lpstr>Arial</vt:lpstr>
      <vt:lpstr>Calibri</vt:lpstr>
      <vt:lpstr>Times New Roman</vt:lpstr>
      <vt:lpstr>1_Office Theme</vt:lpstr>
      <vt:lpstr>5_Office Theme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Hello</cp:lastModifiedBy>
  <cp:revision>54</cp:revision>
  <dcterms:created xsi:type="dcterms:W3CDTF">2022-04-04T07:42:19Z</dcterms:created>
  <dcterms:modified xsi:type="dcterms:W3CDTF">2024-10-07T02:32:20Z</dcterms:modified>
</cp:coreProperties>
</file>