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523" r:id="rId2"/>
    <p:sldId id="524" r:id="rId3"/>
    <p:sldId id="526" r:id="rId4"/>
    <p:sldId id="528" r:id="rId5"/>
    <p:sldId id="529" r:id="rId6"/>
    <p:sldId id="531" r:id="rId7"/>
    <p:sldId id="532" r:id="rId8"/>
    <p:sldId id="533" r:id="rId9"/>
    <p:sldId id="534" r:id="rId10"/>
    <p:sldId id="550" r:id="rId11"/>
    <p:sldId id="551" r:id="rId12"/>
    <p:sldId id="539" r:id="rId13"/>
    <p:sldId id="541" r:id="rId14"/>
    <p:sldId id="542" r:id="rId15"/>
    <p:sldId id="543" r:id="rId16"/>
  </p:sldIdLst>
  <p:sldSz cx="12192000" cy="6858000"/>
  <p:notesSz cx="6858000" cy="9144000"/>
  <p:embeddedFontLs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FF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654" autoAdjust="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2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0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2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2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10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10" y="4279938"/>
            <a:ext cx="4075612" cy="23821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3065" y="582627"/>
            <a:ext cx="6770524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Học hát bài: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giồng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175" y="365125"/>
            <a:ext cx="130384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5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3091" y="1584915"/>
            <a:ext cx="778960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 ca Nam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89" y="3244530"/>
            <a:ext cx="942376" cy="10298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7"/>
            <a:ext cx="4166786" cy="11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1147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1922" y="3530771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4" y="487125"/>
            <a:ext cx="12155199" cy="30436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2627" y="299405"/>
            <a:ext cx="1561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74669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8878" y="299405"/>
            <a:ext cx="1901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3+4+5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49" y="365125"/>
            <a:ext cx="8817431" cy="5600832"/>
          </a:xfrm>
          <a:prstGeom prst="rect">
            <a:avLst/>
          </a:prstGeom>
        </p:spPr>
      </p:pic>
      <p:pic>
        <p:nvPicPr>
          <p:cNvPr id="13" name="3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6541" y="13426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23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8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83" y="365125"/>
            <a:ext cx="6967862" cy="6384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12" y="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12" y="834548"/>
            <a:ext cx="3036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Lí đất giồng karaoke lớp 5 .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00139" y="2612241"/>
            <a:ext cx="609600" cy="609600"/>
          </a:xfrm>
          <a:prstGeom prst="rect">
            <a:avLst/>
          </a:prstGeom>
        </p:spPr>
      </p:pic>
      <p:pic>
        <p:nvPicPr>
          <p:cNvPr id="3" name="Li dat gio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07517" y="991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54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6857" y="0"/>
            <a:ext cx="4180114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6857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3815" y="235305"/>
            <a:ext cx="5585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kết hợp vỗ tay tay theo nhịp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69" y="908149"/>
            <a:ext cx="9626497" cy="2583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882" y="2070138"/>
            <a:ext cx="297866" cy="297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60" y="2070138"/>
            <a:ext cx="297866" cy="297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558" y="3573389"/>
            <a:ext cx="297866" cy="297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38" y="3505889"/>
            <a:ext cx="297866" cy="297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76" y="2107682"/>
            <a:ext cx="297866" cy="2978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19" y="2113045"/>
            <a:ext cx="297866" cy="297866"/>
          </a:xfrm>
          <a:prstGeom prst="rect">
            <a:avLst/>
          </a:prstGeom>
        </p:spPr>
      </p:pic>
      <p:pic>
        <p:nvPicPr>
          <p:cNvPr id="18" name="Lí đất giồng karaoke lớp 5 .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5955" y="1676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8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84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99" y="145656"/>
            <a:ext cx="6627378" cy="6481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523" y="728282"/>
            <a:ext cx="4275293" cy="1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1 hát câu hát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2 hát câu hát 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Nhóm 3 hát câu hát 3.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Câu hát 3, 4, 5 cả 3 nhóm cùng hát.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Lí đất giồng karaoke lớp 5 .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24409" y="20554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3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55" y="194208"/>
            <a:ext cx="6776406" cy="64331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485521" y="411291"/>
            <a:ext cx="382753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tạo động tác vận động phụ hoạ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Lí đất giồng karaoke lớp 5 .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54383" y="138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56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4102" y="125089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" y="0"/>
            <a:ext cx="1949200" cy="10256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5129" y="1390778"/>
            <a:ext cx="6959152" cy="218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Nam </a:t>
            </a:r>
            <a:r>
              <a:rPr lang="en-US" sz="2400" b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Sưu tầm thông tin, tranh ảnh về đồng bằng Nam Bộ | Lịch sử và địa lí 4 |  Tech12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042" y="1108610"/>
            <a:ext cx="4583830" cy="38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94416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65252" y="218484"/>
            <a:ext cx="1844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mẫu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82" y="218484"/>
            <a:ext cx="6813495" cy="6457445"/>
          </a:xfrm>
          <a:prstGeom prst="rect">
            <a:avLst/>
          </a:prstGeom>
        </p:spPr>
      </p:pic>
      <p:pic>
        <p:nvPicPr>
          <p:cNvPr id="3" name="Lí đất giồng karaoke lớp 5 .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16104" y="2128915"/>
            <a:ext cx="609600" cy="609600"/>
          </a:xfrm>
          <a:prstGeom prst="rect">
            <a:avLst/>
          </a:prstGeom>
        </p:spPr>
      </p:pic>
      <p:pic>
        <p:nvPicPr>
          <p:cNvPr id="4" name="Hát Mẫu- Lí Đất Giồng - Âm nhạc lớp 5 - Kết nối tri thức (Beat- Karake TKB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50938" y="582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15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1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4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4569098" y="239102"/>
            <a:ext cx="237163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793" y="1124535"/>
            <a:ext cx="11466414" cy="33499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tang. Tang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tang. Tang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tang.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5: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Mai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trổ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Tang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tang.</a:t>
            </a:r>
          </a:p>
        </p:txBody>
      </p:sp>
    </p:spTree>
    <p:extLst>
      <p:ext uri="{BB962C8B-B14F-4D97-AF65-F5344CB8AC3E}">
        <p14:creationId xmlns:p14="http://schemas.microsoft.com/office/powerpoint/2010/main" val="311394088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024" y="793019"/>
            <a:ext cx="16426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6" y="1275194"/>
            <a:ext cx="10701959" cy="23088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1871" y="375987"/>
            <a:ext cx="360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từng câu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905" y="1501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70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0800000" flipV="1">
            <a:off x="142899" y="241501"/>
            <a:ext cx="1912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23" y="675948"/>
            <a:ext cx="9696890" cy="3590304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1871" y="3793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0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360" y="365125"/>
            <a:ext cx="1838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94" y="517890"/>
            <a:ext cx="9256743" cy="4650377"/>
          </a:xfrm>
          <a:prstGeom prst="rect">
            <a:avLst/>
          </a:prstGeom>
        </p:spPr>
      </p:pic>
      <p:pic>
        <p:nvPicPr>
          <p:cNvPr id="5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7247" y="1256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37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3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0786" y="365125"/>
            <a:ext cx="1251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60" y="550258"/>
            <a:ext cx="10597241" cy="3853543"/>
          </a:xfrm>
          <a:prstGeom prst="rect">
            <a:avLst/>
          </a:prstGeom>
        </p:spPr>
      </p:pic>
      <p:pic>
        <p:nvPicPr>
          <p:cNvPr id="11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059" y="20558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34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3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366" y="0"/>
            <a:ext cx="2088605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8366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0" y="0"/>
            <a:ext cx="1857829" cy="68580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4799" y="0"/>
            <a:ext cx="173373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5982" y="202301"/>
            <a:ext cx="1146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342" y="138588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42" y="730250"/>
            <a:ext cx="10865290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268</Words>
  <Application>Microsoft Office PowerPoint</Application>
  <PresentationFormat>Widescreen</PresentationFormat>
  <Paragraphs>30</Paragraphs>
  <Slides>15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Tahoma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Hello</cp:lastModifiedBy>
  <cp:revision>529</cp:revision>
  <dcterms:created xsi:type="dcterms:W3CDTF">2020-08-30T12:35:12Z</dcterms:created>
  <dcterms:modified xsi:type="dcterms:W3CDTF">2024-10-07T14:41:50Z</dcterms:modified>
</cp:coreProperties>
</file>