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9"/>
  </p:notesMasterIdLst>
  <p:sldIdLst>
    <p:sldId id="264" r:id="rId4"/>
    <p:sldId id="258" r:id="rId5"/>
    <p:sldId id="256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8367" y="565103"/>
            <a:ext cx="147508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5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79" cy="836023"/>
          </a:xfrm>
          <a:prstGeom prst="rect">
            <a:avLst/>
          </a:prstGeom>
        </p:spPr>
      </p:pic>
      <p:pic>
        <p:nvPicPr>
          <p:cNvPr id="10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741" y="21291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17</Words>
  <Application>Microsoft Office PowerPoint</Application>
  <PresentationFormat>Widescreen</PresentationFormat>
  <Paragraphs>3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#9Slide05 Dancing Script</vt:lpstr>
      <vt:lpstr>Arial</vt:lpstr>
      <vt:lpstr>Calibri</vt:lpstr>
      <vt:lpstr>Calibri Light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20</cp:revision>
  <dcterms:created xsi:type="dcterms:W3CDTF">2022-04-04T07:27:39Z</dcterms:created>
  <dcterms:modified xsi:type="dcterms:W3CDTF">2024-10-07T02:24:31Z</dcterms:modified>
</cp:coreProperties>
</file>