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10972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636" y="6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09728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361" y="2404534"/>
            <a:ext cx="6990242" cy="1646302"/>
          </a:xfrm>
        </p:spPr>
        <p:txBody>
          <a:bodyPr anchor="b">
            <a:noAutofit/>
          </a:bodyPr>
          <a:lstStyle>
            <a:lvl1pPr algn="r">
              <a:defRPr sz="486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361" y="4050834"/>
            <a:ext cx="699024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506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09600"/>
            <a:ext cx="7737001" cy="3403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470400"/>
            <a:ext cx="77370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073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284721" cy="3022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9525" y="3632200"/>
            <a:ext cx="6502072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470400"/>
            <a:ext cx="77370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3" y="790378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03710" y="2886556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62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7626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931988"/>
            <a:ext cx="7737001" cy="2595460"/>
          </a:xfrm>
        </p:spPr>
        <p:txBody>
          <a:bodyPr anchor="b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6646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284721" cy="3022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77370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3" y="790378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03710" y="2886556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2985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19" y="609600"/>
            <a:ext cx="7729383" cy="3022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77370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accent1"/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4788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2402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906" y="609600"/>
            <a:ext cx="1174269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609600"/>
            <a:ext cx="6354135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53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993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00868"/>
            <a:ext cx="7737001" cy="1826581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8604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624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765632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0973" y="2160590"/>
            <a:ext cx="3765631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838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171" y="2160983"/>
            <a:ext cx="376706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171" y="2737246"/>
            <a:ext cx="3767061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9545" y="2160983"/>
            <a:ext cx="3767056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9546" y="2737246"/>
            <a:ext cx="3767055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690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77370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9/22/2024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1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3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98604"/>
            <a:ext cx="3469075" cy="1278466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415" y="514925"/>
            <a:ext cx="406218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77069"/>
            <a:ext cx="3469075" cy="2584449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357" indent="0">
              <a:buNone/>
              <a:defRPr sz="1260"/>
            </a:lvl2pPr>
            <a:lvl3pPr marL="822713" indent="0">
              <a:buNone/>
              <a:defRPr sz="1080"/>
            </a:lvl3pPr>
            <a:lvl4pPr marL="1234070" indent="0">
              <a:buNone/>
              <a:defRPr sz="900"/>
            </a:lvl4pPr>
            <a:lvl5pPr marL="1645426" indent="0">
              <a:buNone/>
              <a:defRPr sz="900"/>
            </a:lvl5pPr>
            <a:lvl6pPr marL="2056783" indent="0">
              <a:buNone/>
              <a:defRPr sz="900"/>
            </a:lvl6pPr>
            <a:lvl7pPr marL="2468139" indent="0">
              <a:buNone/>
              <a:defRPr sz="900"/>
            </a:lvl7pPr>
            <a:lvl8pPr marL="2879496" indent="0">
              <a:buNone/>
              <a:defRPr sz="900"/>
            </a:lvl8pPr>
            <a:lvl9pPr marL="329085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084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800600"/>
            <a:ext cx="7737000" cy="566738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1" y="609600"/>
            <a:ext cx="77370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367338"/>
            <a:ext cx="7737000" cy="674024"/>
          </a:xfr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754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09728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77370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160590"/>
            <a:ext cx="77370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4620" y="6041363"/>
            <a:ext cx="820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1363"/>
            <a:ext cx="5667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1597" y="6041363"/>
            <a:ext cx="6150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accent1"/>
                </a:solidFill>
              </a:defRPr>
            </a:lvl1pPr>
          </a:lstStyle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291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11480" rtl="0" eaLnBrk="1" latinLnBrk="0" hangingPunct="1">
        <a:spcBef>
          <a:spcPct val="0"/>
        </a:spcBef>
        <a:buNone/>
        <a:defRPr sz="324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8610" indent="-30861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8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eg"/><Relationship Id="rId5" Type="http://schemas.openxmlformats.org/officeDocument/2006/relationships/image" Target="../media/image26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eg"/><Relationship Id="rId5" Type="http://schemas.openxmlformats.org/officeDocument/2006/relationships/image" Target="../media/image26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21420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3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5897615" y="541020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600" b="1" strike="noStrike" spc="-1" dirty="0">
                <a:solidFill>
                  <a:srgbClr val="C00000"/>
                </a:solidFill>
                <a:latin typeface="Constantia"/>
                <a:ea typeface="Times New Roman"/>
              </a:rPr>
              <a:t>Vũ Kim Dung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" name="Picture 4" descr="pcp_download_120"/>
          <p:cNvPicPr/>
          <p:nvPr/>
        </p:nvPicPr>
        <p:blipFill>
          <a:blip r:embed="rId4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4 – CHỦ ĐỀ 1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" descr="D:\GIÁO ÁN 1 2020-2021\HÌNH SOẠN GIÁO ÁN\Đọc nhạc\DO RE MI.jpg"/>
          <p:cNvPicPr/>
          <p:nvPr/>
        </p:nvPicPr>
        <p:blipFill>
          <a:blip r:embed="rId3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  <p:sp>
        <p:nvSpPr>
          <p:cNvPr id="260" name="Text Box 9"/>
          <p:cNvSpPr/>
          <p:nvPr/>
        </p:nvSpPr>
        <p:spPr>
          <a:xfrm>
            <a:off x="890640" y="135000"/>
            <a:ext cx="35002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LUẬT CHƠI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67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8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 Box 10"/>
          <p:cNvSpPr/>
          <p:nvPr/>
        </p:nvSpPr>
        <p:spPr>
          <a:xfrm>
            <a:off x="2667000" y="533400"/>
            <a:ext cx="4724400" cy="54648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 dirty="0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275" name="Picture 14" descr="D:\GIÁO ÁN 1 2020-2021\HÌNH SOẠN GIÁO ÁN\Đọc nhạc\Bậc thang Đô - Rê - Mi.jpg"/>
          <p:cNvPicPr/>
          <p:nvPr/>
        </p:nvPicPr>
        <p:blipFill>
          <a:blip r:embed="rId4">
            <a:lum contrast="40000"/>
          </a:blip>
          <a:srcRect l="11422" t="16356" r="13928" b="62098"/>
          <a:stretch/>
        </p:blipFill>
        <p:spPr>
          <a:xfrm>
            <a:off x="466680" y="1214280"/>
            <a:ext cx="9972720" cy="4855980"/>
          </a:xfrm>
          <a:prstGeom prst="rect">
            <a:avLst/>
          </a:prstGeom>
          <a:ln w="0">
            <a:noFill/>
          </a:ln>
        </p:spPr>
      </p:pic>
      <p:pic>
        <p:nvPicPr>
          <p:cNvPr id="2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6680" y="7877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ctangle 1"/>
          <p:cNvSpPr/>
          <p:nvPr/>
        </p:nvSpPr>
        <p:spPr>
          <a:xfrm>
            <a:off x="1496880" y="2571840"/>
            <a:ext cx="762948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BỘ GÕ CƠ THỂ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2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88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290" name="Picture 11" descr="D:\GIÁO ÁN 1 2020-2021\HÌNH SOẠN GIÁO ÁN\Đọc nhạc\BAC THANG DO - RE - MI\Picture2 - Copy (3) - Copy.jpg"/>
          <p:cNvPicPr/>
          <p:nvPr/>
        </p:nvPicPr>
        <p:blipFill>
          <a:blip r:embed="rId5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291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292" name="Picture 14" descr="D:\GIÁO ÁN 1 2020-2021\HÌNH SOẠN GIÁO ÁN\BỘ Gõ cơ THỂ.png"/>
          <p:cNvPicPr/>
          <p:nvPr/>
        </p:nvPicPr>
        <p:blipFill>
          <a:blip r:embed="rId6"/>
          <a:srcRect l="24609" t="3484" r="68881" b="81568"/>
          <a:stretch/>
        </p:blipFill>
        <p:spPr>
          <a:xfrm>
            <a:off x="1986120" y="2786040"/>
            <a:ext cx="793440" cy="71424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14" descr="D:\GIÁO ÁN 1 2020-2021\HÌNH SOẠN GIÁO ÁN\BỘ Gõ cơ THỂ.png"/>
          <p:cNvPicPr/>
          <p:nvPr/>
        </p:nvPicPr>
        <p:blipFill>
          <a:blip r:embed="rId6"/>
          <a:srcRect l="56514" t="1822" r="36977" b="79914"/>
          <a:stretch/>
        </p:blipFill>
        <p:spPr>
          <a:xfrm>
            <a:off x="4700520" y="2714760"/>
            <a:ext cx="714600" cy="785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14" descr="D:\GIÁO ÁN 1 2020-2021\HÌNH SOẠN GIÁO ÁN\BỘ Gõ cơ THỂ.png"/>
          <p:cNvPicPr/>
          <p:nvPr/>
        </p:nvPicPr>
        <p:blipFill>
          <a:blip r:embed="rId6"/>
          <a:srcRect l="24609" t="3484" r="68881" b="81568"/>
          <a:stretch/>
        </p:blipFill>
        <p:spPr>
          <a:xfrm>
            <a:off x="32716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4" descr="D:\GIÁO ÁN 1 2020-2021\HÌNH SOẠN GIÁO ÁN\BỘ Gõ cơ THỂ.png"/>
          <p:cNvPicPr/>
          <p:nvPr/>
        </p:nvPicPr>
        <p:blipFill>
          <a:blip r:embed="rId6"/>
          <a:srcRect l="24609" t="3484" r="68881" b="81568"/>
          <a:stretch/>
        </p:blipFill>
        <p:spPr>
          <a:xfrm>
            <a:off x="6272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5" descr="D:\GIÁO ÁN 1 2020-2021\HÌNH SOẠN GIÁO ÁN\BỘ Gõ cơ THỂ.png"/>
          <p:cNvPicPr/>
          <p:nvPr/>
        </p:nvPicPr>
        <p:blipFill>
          <a:blip r:embed="rId6"/>
          <a:srcRect l="24609" t="3484" r="68881" b="81568"/>
          <a:stretch/>
        </p:blipFill>
        <p:spPr>
          <a:xfrm>
            <a:off x="7415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6" descr="D:\GIÁO ÁN 1 2020-2021\HÌNH SOẠN GIÁO ÁN\BỘ Gõ cơ THỂ.png"/>
          <p:cNvPicPr/>
          <p:nvPr/>
        </p:nvPicPr>
        <p:blipFill>
          <a:blip r:embed="rId6"/>
          <a:srcRect l="24609" t="3484" r="68881" b="81568"/>
          <a:stretch/>
        </p:blipFill>
        <p:spPr>
          <a:xfrm>
            <a:off x="205740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7" descr="D:\GIÁO ÁN 1 2020-2021\HÌNH SOẠN GIÁO ÁN\BỘ Gõ cơ THỂ.png"/>
          <p:cNvPicPr/>
          <p:nvPr/>
        </p:nvPicPr>
        <p:blipFill>
          <a:blip r:embed="rId6"/>
          <a:srcRect l="24609" t="3484" r="68881" b="81568"/>
          <a:stretch/>
        </p:blipFill>
        <p:spPr>
          <a:xfrm>
            <a:off x="3343320" y="480996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8" descr="D:\GIÁO ÁN 1 2020-2021\HÌNH SOẠN GIÁO ÁN\BỘ Gõ cơ THỂ.png"/>
          <p:cNvPicPr/>
          <p:nvPr/>
        </p:nvPicPr>
        <p:blipFill>
          <a:blip r:embed="rId6"/>
          <a:srcRect l="24609" t="3484" r="68881" b="81568"/>
          <a:stretch/>
        </p:blipFill>
        <p:spPr>
          <a:xfrm>
            <a:off x="627228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19" descr="D:\GIÁO ÁN 1 2020-2021\HÌNH SOẠN GIÁO ÁN\BỘ Gõ cơ THỂ.png"/>
          <p:cNvPicPr/>
          <p:nvPr/>
        </p:nvPicPr>
        <p:blipFill>
          <a:blip r:embed="rId6"/>
          <a:srcRect l="24609" t="3484" r="68881" b="81568"/>
          <a:stretch/>
        </p:blipFill>
        <p:spPr>
          <a:xfrm>
            <a:off x="727236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4" descr="D:\GIÁO ÁN 1 2020-2021\HÌNH SOẠN GIÁO ÁN\BỘ Gõ cơ THỂ.png"/>
          <p:cNvPicPr/>
          <p:nvPr/>
        </p:nvPicPr>
        <p:blipFill>
          <a:blip r:embed="rId6"/>
          <a:srcRect l="56514" t="1822" r="36977" b="79914"/>
          <a:stretch/>
        </p:blipFill>
        <p:spPr>
          <a:xfrm>
            <a:off x="8844120" y="2714760"/>
            <a:ext cx="714240" cy="7855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14" descr="D:\GIÁO ÁN 1 2020-2021\HÌNH SOẠN GIÁO ÁN\BỘ Gõ cơ THỂ.png"/>
          <p:cNvPicPr/>
          <p:nvPr/>
        </p:nvPicPr>
        <p:blipFill>
          <a:blip r:embed="rId6"/>
          <a:srcRect l="56514" t="1822" r="36977" b="79914"/>
          <a:stretch/>
        </p:blipFill>
        <p:spPr>
          <a:xfrm>
            <a:off x="4772160" y="4786200"/>
            <a:ext cx="714240" cy="71460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4" descr="D:\GIÁO ÁN 1 2020-2021\HÌNH SOẠN GIÁO ÁN\BỘ Gõ cơ THỂ.png"/>
          <p:cNvPicPr/>
          <p:nvPr/>
        </p:nvPicPr>
        <p:blipFill>
          <a:blip r:embed="rId6"/>
          <a:srcRect l="56514" t="1822" r="36977" b="79914"/>
          <a:stretch/>
        </p:blipFill>
        <p:spPr>
          <a:xfrm>
            <a:off x="8844120" y="4857840"/>
            <a:ext cx="714240" cy="714240"/>
          </a:xfrm>
          <a:prstGeom prst="rect">
            <a:avLst/>
          </a:prstGeom>
          <a:ln w="0">
            <a:noFill/>
          </a:ln>
        </p:spPr>
      </p:pic>
      <p:pic>
        <p:nvPicPr>
          <p:cNvPr id="2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 1"/>
          <p:cNvSpPr/>
          <p:nvPr/>
        </p:nvSpPr>
        <p:spPr>
          <a:xfrm>
            <a:off x="1365480" y="2571840"/>
            <a:ext cx="810504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THEO SẮC THÁI TO – NHỎ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18" name="Picture 11" descr="D:\GIÁO ÁN 1 2020-2021\HÌNH SOẠN GIÁO ÁN\Đọc nhạc\BAC THANG DO - RE - MI\Picture2 - Copy (3) - Copy.jpg"/>
          <p:cNvPicPr/>
          <p:nvPr/>
        </p:nvPicPr>
        <p:blipFill>
          <a:blip r:embed="rId5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19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2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486080" y="44290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343160" y="2286000"/>
            <a:ext cx="579240" cy="928800"/>
          </a:xfrm>
          <a:prstGeom prst="rect">
            <a:avLst/>
          </a:prstGeom>
          <a:ln w="0">
            <a:noFill/>
          </a:ln>
        </p:spPr>
      </p:pic>
      <p:pic>
        <p:nvPicPr>
          <p:cNvPr id="1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ectangle 1"/>
          <p:cNvSpPr/>
          <p:nvPr/>
        </p:nvSpPr>
        <p:spPr>
          <a:xfrm>
            <a:off x="1510920" y="2643120"/>
            <a:ext cx="784152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 THEO SẮC THÁI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 TO – NHỎ THEO Ý THÍCH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Rectangle 7"/>
          <p:cNvSpPr/>
          <p:nvPr/>
        </p:nvSpPr>
        <p:spPr>
          <a:xfrm>
            <a:off x="2414520" y="785880"/>
            <a:ext cx="5929560" cy="133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VẬN DỤNG SÁNG TẠO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TO – NHỎ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34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36" name="Picture 11" descr="D:\GIÁO ÁN 1 2020-2021\HÌNH SOẠN GIÁO ÁN\Đọc nhạc\BAC THANG DO - RE - MI\Picture2 - Copy (3) - Copy.jpg"/>
          <p:cNvPicPr/>
          <p:nvPr/>
        </p:nvPicPr>
        <p:blipFill>
          <a:blip r:embed="rId5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37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7701120" y="29289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163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4915080" y="2857680"/>
            <a:ext cx="401400" cy="64260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6486480" y="2857680"/>
            <a:ext cx="401760" cy="64260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9129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20032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498636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648648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9201240" y="4857840"/>
            <a:ext cx="401400" cy="64296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3557520" y="2857680"/>
            <a:ext cx="357120" cy="42192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3557520" y="50007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7486560" y="50007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2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63" name="Content Placeholder 3"/>
          <p:cNvPicPr/>
          <p:nvPr/>
        </p:nvPicPr>
        <p:blipFill>
          <a:blip r:embed="rId3"/>
          <a:stretch/>
        </p:blipFill>
        <p:spPr>
          <a:xfrm>
            <a:off x="334800" y="2066760"/>
            <a:ext cx="3799080" cy="3584880"/>
          </a:xfrm>
          <a:prstGeom prst="rect">
            <a:avLst/>
          </a:prstGeom>
          <a:ln w="0">
            <a:noFill/>
          </a:ln>
        </p:spPr>
      </p:pic>
      <p:sp>
        <p:nvSpPr>
          <p:cNvPr id="364" name="Text Box 9"/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9" name="Text Box 9"/>
          <p:cNvSpPr/>
          <p:nvPr/>
        </p:nvSpPr>
        <p:spPr>
          <a:xfrm>
            <a:off x="414360" y="183348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0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1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4057560" y="1857240"/>
            <a:ext cx="6475680" cy="3648240"/>
          </a:xfrm>
          <a:prstGeom prst="rect">
            <a:avLst/>
          </a:prstGeom>
          <a:ln w="0">
            <a:noFill/>
          </a:ln>
        </p:spPr>
      </p:pic>
      <p:sp>
        <p:nvSpPr>
          <p:cNvPr id="372" name="Text Box 10"/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Text Box 10"/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4" name="Text Box 9"/>
          <p:cNvSpPr/>
          <p:nvPr/>
        </p:nvSpPr>
        <p:spPr>
          <a:xfrm>
            <a:off x="415800" y="2795760"/>
            <a:ext cx="31417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5" name="Text Box 10"/>
          <p:cNvSpPr/>
          <p:nvPr/>
        </p:nvSpPr>
        <p:spPr>
          <a:xfrm>
            <a:off x="2986200" y="3152880"/>
            <a:ext cx="19288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TO – NHỎ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2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3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64" name="Group 5"/>
          <p:cNvPicPr/>
          <p:nvPr/>
        </p:nvPicPr>
        <p:blipFill>
          <a:blip r:embed="rId4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5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Trò chơi tiết tấu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60200" y="1547640"/>
                    <a:ext cx="180000" cy="99360"/>
                    <a:chOff x="9160200" y="1547640"/>
                    <a:chExt cx="180000" cy="9936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9160200" y="1547640"/>
                      <a:ext cx="1800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4960" y="1565280"/>
                      <a:ext cx="1504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800560" y="1547640"/>
                    <a:ext cx="200880" cy="99360"/>
                    <a:chOff x="8800560" y="1547640"/>
                    <a:chExt cx="200880" cy="9936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800560" y="1547640"/>
                      <a:ext cx="20088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9280" y="1565280"/>
                      <a:ext cx="1630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5920" y="1547640"/>
                    <a:ext cx="178200" cy="99360"/>
                    <a:chOff x="8485920" y="1547640"/>
                    <a:chExt cx="178200" cy="9936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8485920" y="1547640"/>
                      <a:ext cx="1782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500320" y="1565280"/>
                      <a:ext cx="1490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8480" y="1547640"/>
                    <a:ext cx="199440" cy="99360"/>
                    <a:chOff x="8178480" y="1547640"/>
                    <a:chExt cx="199440" cy="9936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178480" y="1547640"/>
                      <a:ext cx="19944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6840" y="1565280"/>
                      <a:ext cx="1620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4928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1520" y="1547640"/>
                    <a:ext cx="183960" cy="99360"/>
                    <a:chOff x="7841520" y="1547640"/>
                    <a:chExt cx="183960" cy="9936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841520" y="1547640"/>
                      <a:ext cx="18396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6280" y="1565280"/>
                      <a:ext cx="1540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7080" y="1544760"/>
                    <a:ext cx="214200" cy="101880"/>
                    <a:chOff x="7507080" y="1544760"/>
                    <a:chExt cx="21420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50708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6880" y="1562760"/>
                      <a:ext cx="1738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6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7400" y="1544760"/>
                    <a:ext cx="169920" cy="101880"/>
                    <a:chOff x="718740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18740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20072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2520" y="1544760"/>
                    <a:ext cx="166320" cy="101880"/>
                    <a:chOff x="684252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84252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764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6160" y="1544760"/>
                    <a:ext cx="207360" cy="101880"/>
                    <a:chOff x="6536160" y="1544760"/>
                    <a:chExt cx="20736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6536160" y="1544760"/>
                      <a:ext cx="2073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2360" y="1562760"/>
                      <a:ext cx="1735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0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5600" y="1544760"/>
                    <a:ext cx="223920" cy="101880"/>
                    <a:chOff x="6195600" y="1544760"/>
                    <a:chExt cx="2239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195600" y="1544760"/>
                      <a:ext cx="223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5760" y="1562760"/>
                      <a:ext cx="1818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49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3400" y="1544760"/>
                    <a:ext cx="219240" cy="101880"/>
                    <a:chOff x="5873400" y="1544760"/>
                    <a:chExt cx="2192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5873400" y="1544760"/>
                      <a:ext cx="219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90320" y="1562760"/>
                      <a:ext cx="1832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25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200"/>
                    <a:ext cx="218160" cy="100080"/>
                    <a:chOff x="5598720" y="1546200"/>
                    <a:chExt cx="218160" cy="10008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598720" y="1546200"/>
                      <a:ext cx="21816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3480"/>
                      <a:ext cx="17712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640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2720" y="1546200"/>
                    <a:ext cx="203040" cy="100080"/>
                    <a:chOff x="5292720" y="1546200"/>
                    <a:chExt cx="203040" cy="10008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5292720" y="1546200"/>
                      <a:ext cx="20304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9280" y="1563480"/>
                      <a:ext cx="16992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592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2680" y="1546200"/>
                    <a:ext cx="185760" cy="100080"/>
                    <a:chOff x="4972680" y="1546200"/>
                    <a:chExt cx="185760" cy="10008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972680" y="1546200"/>
                      <a:ext cx="18576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9960" y="1563480"/>
                      <a:ext cx="15084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40400" y="1546200"/>
                    <a:ext cx="195480" cy="100080"/>
                    <a:chOff x="4640400" y="1546200"/>
                    <a:chExt cx="195480" cy="10008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4640400" y="1546200"/>
                      <a:ext cx="19548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6240" y="1563480"/>
                      <a:ext cx="16344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652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9200" y="1546200"/>
                    <a:ext cx="203040" cy="100080"/>
                    <a:chOff x="4309200" y="1546200"/>
                    <a:chExt cx="203040" cy="10008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309200" y="1546200"/>
                      <a:ext cx="20304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7920" y="1563480"/>
                      <a:ext cx="16488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156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8160" y="1543320"/>
                    <a:ext cx="181080" cy="102960"/>
                    <a:chOff x="3998160" y="1543320"/>
                    <a:chExt cx="18108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3998160" y="1543320"/>
                      <a:ext cx="1810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2560" y="1560960"/>
                      <a:ext cx="151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3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6440" y="1543320"/>
                    <a:ext cx="205920" cy="102960"/>
                    <a:chOff x="3646440" y="1543320"/>
                    <a:chExt cx="20592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646440" y="1543320"/>
                      <a:ext cx="205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5160" y="1560960"/>
                      <a:ext cx="167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0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7840" y="1543320"/>
                    <a:ext cx="200520" cy="102960"/>
                    <a:chOff x="3327840" y="1543320"/>
                    <a:chExt cx="20052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3327840" y="1543320"/>
                      <a:ext cx="2005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3320" y="1560960"/>
                      <a:ext cx="167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0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4640" y="1543320"/>
                    <a:ext cx="186840" cy="102960"/>
                    <a:chOff x="3014640" y="1543320"/>
                    <a:chExt cx="18684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014640" y="1543320"/>
                      <a:ext cx="186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1560" y="1560960"/>
                      <a:ext cx="151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39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7120" y="1543320"/>
                    <a:ext cx="180360" cy="102960"/>
                    <a:chOff x="2697120" y="1543320"/>
                    <a:chExt cx="18036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2697120" y="1543320"/>
                      <a:ext cx="180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11160" y="1560960"/>
                      <a:ext cx="1508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31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9440" y="1543320"/>
                    <a:ext cx="191160" cy="102960"/>
                    <a:chOff x="2359440" y="1543320"/>
                    <a:chExt cx="19116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359440" y="1543320"/>
                      <a:ext cx="191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6360" y="1560960"/>
                      <a:ext cx="155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3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201" name="Picture 8" descr="D:\GIÁO ÁN 1 2020-2021\HÌNH SOẠN GIÁO ÁN\Học hát\Vào rừng hoa\Picture1 - Copy.jpg"/>
          <p:cNvPicPr/>
          <p:nvPr/>
        </p:nvPicPr>
        <p:blipFill>
          <a:blip r:embed="rId8">
            <a:lum contrast="10000"/>
          </a:blip>
          <a:srcRect l="7031" t="17707" r="38283" b="62501"/>
          <a:stretch/>
        </p:blipFill>
        <p:spPr>
          <a:xfrm>
            <a:off x="2629080" y="1714680"/>
            <a:ext cx="6000480" cy="17856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2" descr="D:\GIÁO ÁN 1 2020-2021\HÌNH SOẠN GIÁO ÁN\Học hát\Vào rừng hoa\Picture1 - Copy - Copy.jpg"/>
          <p:cNvPicPr/>
          <p:nvPr/>
        </p:nvPicPr>
        <p:blipFill>
          <a:blip r:embed="rId9">
            <a:lum contrast="10000"/>
          </a:blip>
          <a:stretch/>
        </p:blipFill>
        <p:spPr>
          <a:xfrm>
            <a:off x="1914480" y="3571920"/>
            <a:ext cx="7429680" cy="1785960"/>
          </a:xfrm>
          <a:prstGeom prst="rect">
            <a:avLst/>
          </a:prstGeom>
          <a:ln w="0">
            <a:noFill/>
          </a:ln>
        </p:spPr>
      </p:pic>
      <p:sp>
        <p:nvSpPr>
          <p:cNvPr id="203" name="Rectangle 103"/>
          <p:cNvSpPr/>
          <p:nvPr/>
        </p:nvSpPr>
        <p:spPr>
          <a:xfrm>
            <a:off x="3414600" y="2500200"/>
            <a:ext cx="5429520" cy="428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04" name="Rectangle 104"/>
          <p:cNvSpPr/>
          <p:nvPr/>
        </p:nvSpPr>
        <p:spPr>
          <a:xfrm>
            <a:off x="2414520" y="4429080"/>
            <a:ext cx="6572160" cy="285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205" name="Content Placeholder 3"/>
          <p:cNvPicPr/>
          <p:nvPr/>
        </p:nvPicPr>
        <p:blipFill>
          <a:blip r:embed="rId10">
            <a:lum contrast="20000"/>
          </a:blip>
          <a:stretch/>
        </p:blipFill>
        <p:spPr>
          <a:xfrm>
            <a:off x="1811160" y="1785960"/>
            <a:ext cx="7620120" cy="3730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2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9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4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7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/>
        </p:blipFill>
        <p:spPr>
          <a:xfrm>
            <a:off x="343080" y="1000080"/>
            <a:ext cx="10262880" cy="4643640"/>
          </a:xfrm>
          <a:prstGeom prst="rect">
            <a:avLst/>
          </a:prstGeom>
          <a:ln w="0">
            <a:noFill/>
          </a:ln>
        </p:spPr>
      </p:pic>
      <p:sp>
        <p:nvSpPr>
          <p:cNvPr id="212" name="Rectangle 3"/>
          <p:cNvSpPr/>
          <p:nvPr/>
        </p:nvSpPr>
        <p:spPr>
          <a:xfrm>
            <a:off x="3843360" y="2571840"/>
            <a:ext cx="14191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Việt Anh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Text Box 9"/>
          <p:cNvSpPr/>
          <p:nvPr/>
        </p:nvSpPr>
        <p:spPr>
          <a:xfrm>
            <a:off x="414360" y="1143000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Text Box 10"/>
          <p:cNvSpPr/>
          <p:nvPr/>
        </p:nvSpPr>
        <p:spPr>
          <a:xfrm>
            <a:off x="1128600" y="1857240"/>
            <a:ext cx="42148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Rectangle 3"/>
          <p:cNvSpPr/>
          <p:nvPr/>
        </p:nvSpPr>
        <p:spPr>
          <a:xfrm rot="10800000" flipV="1">
            <a:off x="4648200" y="824400"/>
            <a:ext cx="1509600" cy="608040"/>
          </a:xfrm>
          <a:prstGeom prst="rect">
            <a:avLst/>
          </a:prstGeom>
          <a:solidFill>
            <a:srgbClr val="66FF66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6" descr="ag00373_"/>
          <p:cNvPicPr/>
          <p:nvPr/>
        </p:nvPicPr>
        <p:blipFill>
          <a:blip r:embed="rId2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"/>
          <p:cNvPicPr/>
          <p:nvPr/>
        </p:nvPicPr>
        <p:blipFill>
          <a:blip r:embed="rId3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9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TIẾT TẤU LỜI CA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4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8" descr="D:\GIÁO ÁN 1 2020-2021\HÌNH SOẠN GIÁO ÁN\Học hát\Vào rừng hoa\Picture1 - Copy.jpg"/>
          <p:cNvPicPr/>
          <p:nvPr/>
        </p:nvPicPr>
        <p:blipFill>
          <a:blip r:embed="rId4">
            <a:lum contrast="10000"/>
          </a:blip>
          <a:stretch/>
        </p:blipFill>
        <p:spPr>
          <a:xfrm>
            <a:off x="304800" y="304800"/>
            <a:ext cx="10287000" cy="6324600"/>
          </a:xfrm>
          <a:prstGeom prst="rect">
            <a:avLst/>
          </a:prstGeom>
          <a:ln w="0">
            <a:noFill/>
          </a:ln>
        </p:spPr>
      </p:pic>
      <p:pic>
        <p:nvPicPr>
          <p:cNvPr id="2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990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6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8" descr="D:\GIÁO ÁN 1 2020-2021\HÌNH SOẠN GIÁO ÁN\Học hát\Vào rừng hoa\vao rung hoa.jpg"/>
          <p:cNvPicPr/>
          <p:nvPr/>
        </p:nvPicPr>
        <p:blipFill>
          <a:blip r:embed="rId4">
            <a:lum contrast="10000"/>
          </a:blip>
          <a:srcRect t="5182" b="2857"/>
          <a:stretch/>
        </p:blipFill>
        <p:spPr>
          <a:xfrm>
            <a:off x="304800" y="304800"/>
            <a:ext cx="10363200" cy="63310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1414440" y="178596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2700360" y="2992320"/>
            <a:ext cx="579240" cy="7858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1819440" y="588960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2629080" y="46432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11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" y="1484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" descr="D:\GIÁO ÁN 1 2020-2021\HÌNH SOẠN GIÁO ÁN\Đọc nhạc\Bậc thang Đô - Rê - Mi - Copy.jpg"/>
          <p:cNvPicPr/>
          <p:nvPr/>
        </p:nvPicPr>
        <p:blipFill>
          <a:blip r:embed="rId3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52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TRÒ CHƠI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Text Box 10"/>
          <p:cNvSpPr/>
          <p:nvPr/>
        </p:nvSpPr>
        <p:spPr>
          <a:xfrm>
            <a:off x="557280" y="1857240"/>
            <a:ext cx="59292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PHÍM ĐÀN VUI NHỘN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6979</TotalTime>
  <Words>159</Words>
  <Application>Microsoft Office PowerPoint</Application>
  <PresentationFormat>Custom</PresentationFormat>
  <Paragraphs>45</Paragraphs>
  <Slides>19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Constantia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Hello</cp:lastModifiedBy>
  <cp:revision>588</cp:revision>
  <dcterms:created xsi:type="dcterms:W3CDTF">2010-04-30T20:19:48Z</dcterms:created>
  <dcterms:modified xsi:type="dcterms:W3CDTF">2024-09-22T03:38:59Z</dcterms:modified>
  <dc:language>en-US</dc:language>
</cp:coreProperties>
</file>