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0" r:id="rId2"/>
    <p:sldId id="285" r:id="rId3"/>
    <p:sldId id="286" r:id="rId4"/>
    <p:sldId id="287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10/19/2024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8.png"/><Relationship Id="rId5" Type="http://schemas.microsoft.com/office/2007/relationships/media" Target="../media/media7.mp3"/><Relationship Id="rId10" Type="http://schemas.openxmlformats.org/officeDocument/2006/relationships/image" Target="../media/image17.png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51" y="3750192"/>
            <a:ext cx="3580340" cy="3290690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37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1" y="1687107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912"/>
            <a:ext cx="12192000" cy="176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610"/>
            <a:ext cx="12192000" cy="2342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6" y="4515609"/>
            <a:ext cx="3494248" cy="2525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48395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7137" y="6035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49</Words>
  <Application>Microsoft Office PowerPoint</Application>
  <PresentationFormat>Widescreen</PresentationFormat>
  <Paragraphs>9</Paragraphs>
  <Slides>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#9Slide05 Dancing Script</vt:lpstr>
      <vt:lpstr>Arial</vt:lpstr>
      <vt:lpstr>Calibri</vt:lpstr>
      <vt:lpstr>Times New Roman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45</cp:revision>
  <dcterms:created xsi:type="dcterms:W3CDTF">2022-04-04T11:47:32Z</dcterms:created>
  <dcterms:modified xsi:type="dcterms:W3CDTF">2024-10-19T02:50:35Z</dcterms:modified>
</cp:coreProperties>
</file>