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611" r:id="rId2"/>
    <p:sldId id="641" r:id="rId3"/>
    <p:sldId id="643" r:id="rId4"/>
    <p:sldId id="646" r:id="rId5"/>
    <p:sldId id="649" r:id="rId6"/>
    <p:sldId id="542" r:id="rId7"/>
    <p:sldId id="593" r:id="rId8"/>
    <p:sldId id="640" r:id="rId9"/>
    <p:sldId id="630" r:id="rId10"/>
    <p:sldId id="56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720"/>
  </p:normalViewPr>
  <p:slideViewPr>
    <p:cSldViewPr>
      <p:cViewPr varScale="1">
        <p:scale>
          <a:sx n="74" d="100"/>
          <a:sy n="74" d="100"/>
        </p:scale>
        <p:origin x="316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5.jp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10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12.wdp"/><Relationship Id="rId5" Type="http://schemas.microsoft.com/office/2007/relationships/hdphoto" Target="../media/hdphoto3.wdp"/><Relationship Id="rId10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1.wdp"/><Relationship Id="rId7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8.jpg"/><Relationship Id="rId4" Type="http://schemas.openxmlformats.org/officeDocument/2006/relationships/image" Target="../media/image2.png"/><Relationship Id="rId9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24.jpe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87488" y="1393736"/>
            <a:ext cx="594265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“Ai </a:t>
            </a:r>
            <a:r>
              <a:rPr lang="en-US" sz="3200" b="1" i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b="1" i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1713C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4511824" y="2526829"/>
            <a:ext cx="6821762" cy="3459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C2EF23-6BE7-281F-2F3F-8EB039510C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154" y="2082746"/>
            <a:ext cx="2759566" cy="417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FB47F5-A9FC-A46F-8B2E-F1372EC6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86758"/>
            <a:ext cx="11809312" cy="45225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3487F2-C868-4F7E-80CF-919F9E02D53A}"/>
              </a:ext>
            </a:extLst>
          </p:cNvPr>
          <p:cNvSpPr txBox="1"/>
          <p:nvPr/>
        </p:nvSpPr>
        <p:spPr>
          <a:xfrm>
            <a:off x="1343472" y="4411836"/>
            <a:ext cx="1006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mbria" pitchFamily="18" charset="0"/>
              </a:rPr>
              <a:t>Nêu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cảm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nhận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của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em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sau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khi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nghe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độc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tấu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đàn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nhị</a:t>
            </a:r>
            <a:r>
              <a:rPr lang="en-US" sz="3200" dirty="0">
                <a:latin typeface="Cambria" pitchFamily="18" charset="0"/>
              </a:rPr>
              <a:t>?</a:t>
            </a:r>
            <a:endParaRPr lang="vi-VN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4365104"/>
            <a:ext cx="561266" cy="74322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16536751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E08F83-86C1-0652-19F7-FC958202D1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140968"/>
            <a:ext cx="2520280" cy="1001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94" t="17362" r="26712" b="75329"/>
          <a:stretch/>
        </p:blipFill>
        <p:spPr>
          <a:xfrm>
            <a:off x="2499912" y="3933056"/>
            <a:ext cx="7272808" cy="1476548"/>
          </a:xfrm>
          <a:prstGeom prst="rect">
            <a:avLst/>
          </a:prstGeom>
        </p:spPr>
      </p:pic>
      <p:pic>
        <p:nvPicPr>
          <p:cNvPr id="5122" name="Picture 2" descr="F:\SGK\SGK 5\HÌNH TÁCH NỀN\image-removebg-preview (86)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2"/>
          <a:stretch/>
        </p:blipFill>
        <p:spPr bwMode="auto">
          <a:xfrm>
            <a:off x="1601632" y="3845715"/>
            <a:ext cx="1151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SGK\SGK 5\HÌNH TÁCH NỀN\image-removebg-preview (87)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30"/>
          <a:stretch/>
        </p:blipFill>
        <p:spPr bwMode="auto">
          <a:xfrm flipH="1">
            <a:off x="9480376" y="3713041"/>
            <a:ext cx="1948923" cy="25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F2ABE2B6-D11B-99AB-9ECA-8097EC1A5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45086" y="351595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051352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7"/>
          <a:stretch/>
        </p:blipFill>
        <p:spPr>
          <a:xfrm>
            <a:off x="479376" y="2111455"/>
            <a:ext cx="11233248" cy="39098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t="24850" r="49768" b="71164"/>
          <a:stretch/>
        </p:blipFill>
        <p:spPr>
          <a:xfrm>
            <a:off x="479376" y="571562"/>
            <a:ext cx="5796187" cy="774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1" t="55160" r="10804" b="19519"/>
          <a:stretch/>
        </p:blipFill>
        <p:spPr>
          <a:xfrm>
            <a:off x="4216420" y="2317968"/>
            <a:ext cx="7208172" cy="3528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3" t="52486" r="49975" b="44701"/>
          <a:stretch/>
        </p:blipFill>
        <p:spPr>
          <a:xfrm>
            <a:off x="1271464" y="1347015"/>
            <a:ext cx="4693343" cy="551417"/>
          </a:xfrm>
          <a:prstGeom prst="rect">
            <a:avLst/>
          </a:prstGeom>
        </p:spPr>
      </p:pic>
      <p:pic>
        <p:nvPicPr>
          <p:cNvPr id="12" name="Picture 2" descr="Người Lao động Hình ảnh PNG | Vector Và Các Tập Tin PSD | Tải Về Miễn Phí  Trên Pngtre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44" b="80556" l="11667" r="91944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20" t="17946" r="9683" b="33217"/>
          <a:stretch/>
        </p:blipFill>
        <p:spPr bwMode="auto">
          <a:xfrm flipH="1">
            <a:off x="-96688" y="2996953"/>
            <a:ext cx="4600656" cy="285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30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118000-2B85-43CD-AD11-5D7DAEAE9F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424" y="1700808"/>
            <a:ext cx="4969359" cy="4434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FDC7D6-DCD9-A0C6-E5E5-3FF7665B28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7"/>
          <a:stretch/>
        </p:blipFill>
        <p:spPr>
          <a:xfrm>
            <a:off x="479376" y="2420888"/>
            <a:ext cx="11233248" cy="3610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2" t="7417" r="53471" b="85613"/>
          <a:stretch/>
        </p:blipFill>
        <p:spPr>
          <a:xfrm>
            <a:off x="440727" y="380308"/>
            <a:ext cx="4534057" cy="11402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t="49682" r="12556" b="34014"/>
          <a:stretch/>
        </p:blipFill>
        <p:spPr>
          <a:xfrm>
            <a:off x="661192" y="2708920"/>
            <a:ext cx="10811059" cy="3137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06" b="41273" l="55216" r="77255">
                        <a14:foregroundMark x1="68471" y1="33333" x2="68471" y2="33333"/>
                        <a14:foregroundMark x1="67922" y1="30545" x2="68000" y2="31091"/>
                        <a14:foregroundMark x1="68000" y1="31697" x2="68000" y2="31697"/>
                        <a14:foregroundMark x1="67765" y1="32000" x2="67765" y2="32000"/>
                        <a14:foregroundMark x1="69255" y1="32242" x2="69255" y2="32242"/>
                        <a14:foregroundMark x1="69333" y1="32909" x2="69333" y2="32909"/>
                        <a14:foregroundMark x1="63294" y1="30424" x2="63294" y2="30424"/>
                        <a14:foregroundMark x1="64078" y1="30000" x2="64078" y2="30000"/>
                        <a14:foregroundMark x1="64863" y1="29212" x2="64863" y2="29212"/>
                        <a14:foregroundMark x1="65333" y1="29030" x2="65333" y2="29030"/>
                        <a14:foregroundMark x1="65490" y1="28606" x2="65490" y2="28606"/>
                        <a14:foregroundMark x1="58667" y1="34242" x2="58667" y2="34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26" t="22285" r="21080" b="59641"/>
          <a:stretch/>
        </p:blipFill>
        <p:spPr>
          <a:xfrm>
            <a:off x="9426326" y="1898236"/>
            <a:ext cx="2253338" cy="224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695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7"/>
          <a:stretch/>
        </p:blipFill>
        <p:spPr>
          <a:xfrm>
            <a:off x="479376" y="2276872"/>
            <a:ext cx="11233248" cy="3754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B032E4-8F85-98B9-59B1-668ADB6836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424" y="1510401"/>
            <a:ext cx="3456384" cy="572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2" t="7417" r="53471" b="85166"/>
          <a:stretch/>
        </p:blipFill>
        <p:spPr>
          <a:xfrm>
            <a:off x="440727" y="353204"/>
            <a:ext cx="4534057" cy="1213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7" t="6988" r="11826" b="82496"/>
          <a:stretch/>
        </p:blipFill>
        <p:spPr>
          <a:xfrm>
            <a:off x="698202" y="2996952"/>
            <a:ext cx="10801199" cy="2088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A597F9-5138-BFDF-0C11-CA121BB6C0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9"/>
          <a:stretch/>
        </p:blipFill>
        <p:spPr>
          <a:xfrm>
            <a:off x="4825163" y="178292"/>
            <a:ext cx="2422965" cy="347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8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C3CC8B-FE37-7351-0698-5DAE9D0E6E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40968"/>
            <a:ext cx="3960440" cy="1326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13" t="35317" r="40121" b="58840"/>
          <a:stretch/>
        </p:blipFill>
        <p:spPr>
          <a:xfrm>
            <a:off x="4511824" y="4077072"/>
            <a:ext cx="3168352" cy="133344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BFBCFB-ABCE-AB31-34CA-7A81C745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7"/>
          <a:stretch/>
        </p:blipFill>
        <p:spPr>
          <a:xfrm>
            <a:off x="489886" y="1340768"/>
            <a:ext cx="11161240" cy="4680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41093" r="62559" b="55187"/>
          <a:stretch/>
        </p:blipFill>
        <p:spPr>
          <a:xfrm>
            <a:off x="489886" y="476672"/>
            <a:ext cx="3658557" cy="696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77" t="54451" r="24491" b="11350"/>
          <a:stretch/>
        </p:blipFill>
        <p:spPr>
          <a:xfrm>
            <a:off x="667553" y="1824186"/>
            <a:ext cx="3710529" cy="3973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45210" r="11284" b="44872"/>
          <a:stretch/>
        </p:blipFill>
        <p:spPr>
          <a:xfrm>
            <a:off x="3287688" y="1700808"/>
            <a:ext cx="8137175" cy="1584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20" t="47568" r="24578" b="22158"/>
          <a:stretch/>
        </p:blipFill>
        <p:spPr>
          <a:xfrm flipH="1">
            <a:off x="7875561" y="3041329"/>
            <a:ext cx="3600671" cy="27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7"/>
          <a:stretch/>
        </p:blipFill>
        <p:spPr>
          <a:xfrm>
            <a:off x="489886" y="1340768"/>
            <a:ext cx="11161240" cy="4680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41093" r="62559" b="55187"/>
          <a:stretch/>
        </p:blipFill>
        <p:spPr>
          <a:xfrm>
            <a:off x="489886" y="476672"/>
            <a:ext cx="3658557" cy="696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t="7180" r="13104" b="86353"/>
          <a:stretch/>
        </p:blipFill>
        <p:spPr>
          <a:xfrm>
            <a:off x="839416" y="1628800"/>
            <a:ext cx="10523181" cy="1224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21" t="14740" r="12736" b="62145"/>
          <a:stretch/>
        </p:blipFill>
        <p:spPr>
          <a:xfrm>
            <a:off x="4439816" y="2914186"/>
            <a:ext cx="6984776" cy="2904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697" b="78182" l="24392" r="7482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20" t="47568" r="24578" b="22158"/>
          <a:stretch/>
        </p:blipFill>
        <p:spPr>
          <a:xfrm>
            <a:off x="-600744" y="3202002"/>
            <a:ext cx="3960440" cy="306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0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41047" r="27157" b="52424"/>
          <a:stretch/>
        </p:blipFill>
        <p:spPr>
          <a:xfrm>
            <a:off x="477566" y="404664"/>
            <a:ext cx="8426746" cy="1126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20" t="47568" r="24578" b="22158"/>
          <a:stretch/>
        </p:blipFill>
        <p:spPr>
          <a:xfrm flipH="1">
            <a:off x="6363484" y="1922750"/>
            <a:ext cx="5151086" cy="398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80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9380</TotalTime>
  <Words>25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Hello</cp:lastModifiedBy>
  <cp:revision>709</cp:revision>
  <dcterms:created xsi:type="dcterms:W3CDTF">2010-04-30T18:19:48Z</dcterms:created>
  <dcterms:modified xsi:type="dcterms:W3CDTF">2024-10-19T02:56:51Z</dcterms:modified>
</cp:coreProperties>
</file>