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575" r:id="rId2"/>
    <p:sldId id="556" r:id="rId3"/>
    <p:sldId id="577" r:id="rId4"/>
    <p:sldId id="568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4" d="100"/>
          <a:sy n="74" d="100"/>
        </p:scale>
        <p:origin x="184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hyperlink" Target="https://www.loicakhuc.com/sang-tac-boi-hoang-van/xn.html" TargetMode="External"/><Relationship Id="rId4" Type="http://schemas.openxmlformats.org/officeDocument/2006/relationships/hyperlink" Target="https://www.loicakhuc.com/album-50-bai-hat-thieu-nhi-cd1/fc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983432" y="2213449"/>
            <a:ext cx="9824093" cy="3754985"/>
            <a:chOff x="983432" y="2213449"/>
            <a:chExt cx="9824093" cy="3754985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13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 2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3432" y="32990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+mn-ea"/>
                  <a:cs typeface="+mn-cs"/>
                </a:rPr>
                <a:t>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3685412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itchFamily="18" charset="0"/>
                  <a:ea typeface="+mn-ea"/>
                  <a:cs typeface="+mn-cs"/>
                </a:rPr>
                <a:t>QUỐC CA VIỆT NAM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33636940-E947-DDED-0A6C-96D75BD7B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3432" y="4640585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+mn-ea"/>
                  <a:cs typeface="+mn-cs"/>
                </a:rPr>
                <a:t>NGHE NHẠC:</a:t>
              </a: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98493BDC-DF30-CD0A-BB8C-099D701D8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1624" y="5133598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itchFamily="18" charset="0"/>
                  <a:ea typeface="+mn-ea"/>
                  <a:cs typeface="+mn-cs"/>
                </a:rPr>
                <a:t>CA NGỢI TỔ QUỐC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83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50049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7C684-3BAB-41DA-BA54-FE916882C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89" y="4060893"/>
            <a:ext cx="3209244" cy="217835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0E98D-0628-694F-83A4-D8E958FD8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242394"/>
            <a:ext cx="5760640" cy="5991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3337C3-9F44-1F29-0575-5C8B323DA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22" y="1827459"/>
            <a:ext cx="5259585" cy="217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QUỐC CA C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9655948-9D43-402C-482C-9CCF2B5F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-4082027"/>
            <a:ext cx="468052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Lời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bài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hát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Ca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Ngợi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Tổ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Quốc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aleway" pitchFamily="2" charset="0"/>
              </a:rPr>
              <a:t>Album: 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50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Bài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Hát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Thiếu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Nhi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4" tooltip="Xem thêm lời bài hát khác trong album 50 Bài Hát Thiếu Nhi (CD1)"/>
              </a:rPr>
              <a:t> (CD1)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aleway" pitchFamily="2" charset="0"/>
              </a:rPr>
              <a:t> 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aleway" pitchFamily="2" charset="0"/>
              </a:rPr>
              <a:t>Sáng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aleway" pitchFamily="2" charset="0"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aleway" pitchFamily="2" charset="0"/>
              </a:rPr>
              <a:t>tác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aleway" pitchFamily="2" charset="0"/>
              </a:rPr>
              <a:t>: 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5" tooltip="Lời bài hát sáng tác bởi nhạc sĩ Hoàng Vân"/>
              </a:rPr>
              <a:t>Hoàng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5" tooltip="Lời bài hát sáng tác bởi nhạc sĩ Hoàng Vân"/>
              </a:rPr>
              <a:t>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A714BB"/>
                </a:solidFill>
                <a:effectLst/>
                <a:latin typeface="Raleway" pitchFamily="2" charset="0"/>
                <a:hlinkClick r:id="rId5" tooltip="Lời bài hát sáng tác bởi nhạc sĩ Hoàng Vân"/>
              </a:rPr>
              <a:t>Vân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508FF2-592E-7DAB-79F9-2A245456153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703512" y="905831"/>
            <a:ext cx="10032776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vang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đang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3D3C2-6CB2-EBDE-10CD-3AE108D6217B}"/>
              </a:ext>
            </a:extLst>
          </p:cNvPr>
          <p:cNvSpPr txBox="1"/>
          <p:nvPr/>
        </p:nvSpPr>
        <p:spPr>
          <a:xfrm>
            <a:off x="4295800" y="23480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Ca ngợi tổ quốc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NGHE NHAC CO NGOI TO QUOC">
            <a:hlinkClick r:id="" action="ppaction://media"/>
            <a:extLst>
              <a:ext uri="{FF2B5EF4-FFF2-40B4-BE49-F238E27FC236}">
                <a16:creationId xmlns:a16="http://schemas.microsoft.com/office/drawing/2014/main" id="{E8D02F0B-93E4-9D6D-BE6F-9769B22E5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16" y="601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iai điệu tự hào' tháng 7: Góc nhìn mới mẻ về nhạc sĩ Hoàng Vân | TTVH  Online">
            <a:extLst>
              <a:ext uri="{FF2B5EF4-FFF2-40B4-BE49-F238E27FC236}">
                <a16:creationId xmlns:a16="http://schemas.microsoft.com/office/drawing/2014/main" id="{9DB4B6D4-7331-5574-6D92-2BAE2887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7" y="1701854"/>
            <a:ext cx="3597012" cy="4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975116-318A-5641-AEB3-5AEA580754A0}"/>
              </a:ext>
            </a:extLst>
          </p:cNvPr>
          <p:cNvSpPr txBox="1"/>
          <p:nvPr/>
        </p:nvSpPr>
        <p:spPr>
          <a:xfrm>
            <a:off x="2312890" y="5687403"/>
            <a:ext cx="3927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Vân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8170548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8432</TotalTime>
  <Words>209</Words>
  <Application>Microsoft Office PowerPoint</Application>
  <PresentationFormat>Widescreen</PresentationFormat>
  <Paragraphs>11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Raleway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Hello</cp:lastModifiedBy>
  <cp:revision>632</cp:revision>
  <dcterms:created xsi:type="dcterms:W3CDTF">2010-04-30T18:19:48Z</dcterms:created>
  <dcterms:modified xsi:type="dcterms:W3CDTF">2024-10-15T13:54:42Z</dcterms:modified>
</cp:coreProperties>
</file>