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90" r:id="rId4"/>
    <p:sldId id="280" r:id="rId5"/>
    <p:sldId id="285" r:id="rId6"/>
    <p:sldId id="286" r:id="rId7"/>
    <p:sldId id="289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298" r:id="rId17"/>
    <p:sldId id="299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2" d="100"/>
          <a:sy n="62" d="100"/>
        </p:scale>
        <p:origin x="8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F8A6E-53D4-4D95-8A9F-E0D1494F639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DAE60-967E-48BA-A81A-627FEF27A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DAE60-967E-48BA-A81A-627FEF27AD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DAE60-967E-48BA-A81A-627FEF27AD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0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12192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12192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39616" y="1124744"/>
            <a:ext cx="8928992" cy="83727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0"/>
              </a:avLst>
            </a:prstTxWarp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Bahnschrift Ligh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Light" panose="020B0502040204020203" pitchFamily="34" charset="0"/>
              </a:rPr>
              <a:t>nhạc</a:t>
            </a:r>
            <a:endParaRPr lang="en-US" sz="3600" b="1" dirty="0">
              <a:solidFill>
                <a:srgbClr val="FF0000"/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6401" y="6165305"/>
            <a:ext cx="285327" cy="22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32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entatio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80728"/>
            <a:ext cx="11665296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62191" y="188640"/>
            <a:ext cx="62300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/>
                <a:ea typeface="Times New Roman"/>
              </a:rPr>
              <a:t>Kể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mẫu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câu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chuyện</a:t>
            </a:r>
            <a:r>
              <a:rPr lang="en-US" sz="3600" b="1" dirty="0">
                <a:latin typeface="Times New Roman"/>
                <a:ea typeface="Times New Roman"/>
              </a:rPr>
              <a:t> </a:t>
            </a:r>
            <a:r>
              <a:rPr lang="en-US" sz="3600" b="1" dirty="0" err="1">
                <a:latin typeface="Times New Roman"/>
                <a:ea typeface="Times New Roman"/>
              </a:rPr>
              <a:t>lần</a:t>
            </a:r>
            <a:r>
              <a:rPr lang="en-US" sz="3600" b="1" dirty="0">
                <a:latin typeface="Times New Roman"/>
                <a:ea typeface="Times New Roman"/>
              </a:rPr>
              <a:t> 1</a:t>
            </a:r>
            <a:endParaRPr lang="en-US" sz="3600" b="1" dirty="0"/>
          </a:p>
        </p:txBody>
      </p:sp>
      <p:pic>
        <p:nvPicPr>
          <p:cNvPr id="2" name="KE MAU CHU VOI CON O BAN D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0216" y="566124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03" y="6314767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1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634" y="966025"/>
            <a:ext cx="42124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5600" algn="l"/>
              </a:tabLst>
            </a:pP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1: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bạn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nhỏ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đang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đi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đâu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?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</a:rPr>
              <a:t>;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bạn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nhỏ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gặp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ai? </a:t>
            </a:r>
            <a:endParaRPr lang="en-US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tabLst>
                <a:tab pos="355600" algn="l"/>
              </a:tabLst>
            </a:pP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2: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Bác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Phạm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Tuyên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kể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bạn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nhỏ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nghe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chuyện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gì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về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bài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Chú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voi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con ở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Bản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Đôn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? </a:t>
            </a:r>
            <a:endParaRPr lang="en-US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tabLst>
                <a:tab pos="355600" algn="l"/>
              </a:tabLst>
            </a:pPr>
            <a:r>
              <a:rPr lang="en-US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</a:rPr>
              <a:t> 3: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Bác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Phạm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Tuyên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và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bạn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nhỏ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cùng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bài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/>
                <a:ea typeface="Times New Roman"/>
              </a:rPr>
              <a:t>gì</a:t>
            </a:r>
            <a:r>
              <a:rPr lang="en-US" i="1" dirty="0">
                <a:solidFill>
                  <a:srgbClr val="002060"/>
                </a:solidFill>
                <a:latin typeface="Times New Roman"/>
                <a:ea typeface="Times New Roman"/>
              </a:rPr>
              <a:t>?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endParaRPr lang="en-US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853" y="188640"/>
            <a:ext cx="8374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hỏi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Present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97" y="777385"/>
            <a:ext cx="7604562" cy="589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5634" y="2924944"/>
            <a:ext cx="42521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Tranh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4: 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GV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HS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tìm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hiểu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thêm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số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thông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tin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về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Chú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voi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con ở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Bản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Đôn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.: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Phạm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Tuyên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sinh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ngày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12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tháng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năm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1930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nhạc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sĩ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nổi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tiếng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người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Việt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Nam,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nhạc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sĩ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Phạm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Tuyên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tác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bài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Chú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voi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con ở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Bản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Đôn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chuyến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thực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tế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ở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Tây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Nguyên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Đắk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Lắk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vào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mùa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xuân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năm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1983. Khi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ông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đến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Buôn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Đôn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voi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lớn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làm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ở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nhà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chỉ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còn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lại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những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chú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voi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con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dễ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thương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và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vui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nhộn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Kể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từ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đó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anh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đã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sáng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tác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các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ca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khúc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dựa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trên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dân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ca Ê ĐÊ</a:t>
            </a:r>
            <a:endParaRPr lang="en-US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4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" y="24253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1504" y="-29933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Times New Roman"/>
                <a:ea typeface="Times New Roman"/>
              </a:rPr>
              <a:t>Chia 3 </a:t>
            </a:r>
            <a:r>
              <a:rPr lang="en-US" sz="3200" dirty="0" err="1">
                <a:latin typeface="Times New Roman"/>
                <a:ea typeface="Times New Roman"/>
              </a:rPr>
              <a:t>nhóm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tìm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hiểu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nội</a:t>
            </a:r>
            <a:r>
              <a:rPr lang="en-US" sz="3200" dirty="0">
                <a:latin typeface="Times New Roman"/>
                <a:ea typeface="Times New Roman"/>
              </a:rPr>
              <a:t> dung </a:t>
            </a:r>
            <a:r>
              <a:rPr lang="en-US" sz="3200" dirty="0" err="1">
                <a:latin typeface="Times New Roman"/>
                <a:ea typeface="Times New Roman"/>
              </a:rPr>
              <a:t>câu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chuyện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và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sau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đó</a:t>
            </a:r>
            <a:r>
              <a:rPr lang="en-US" sz="3200" dirty="0">
                <a:latin typeface="Times New Roman"/>
                <a:ea typeface="Times New Roman"/>
              </a:rPr>
              <a:t> 4 </a:t>
            </a:r>
            <a:r>
              <a:rPr lang="en-US" sz="3200" dirty="0" err="1">
                <a:latin typeface="Times New Roman"/>
                <a:ea typeface="Times New Roman"/>
              </a:rPr>
              <a:t>bạn</a:t>
            </a:r>
            <a:r>
              <a:rPr lang="en-US" sz="3200" dirty="0">
                <a:latin typeface="Times New Roman"/>
                <a:ea typeface="Times New Roman"/>
              </a:rPr>
              <a:t> 1 </a:t>
            </a:r>
            <a:r>
              <a:rPr lang="en-US" sz="3200" dirty="0" err="1">
                <a:latin typeface="Times New Roman"/>
                <a:ea typeface="Times New Roman"/>
              </a:rPr>
              <a:t>nhóm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lần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lượt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lên</a:t>
            </a:r>
            <a:r>
              <a:rPr lang="en-US" sz="3200" dirty="0">
                <a:latin typeface="Times New Roman"/>
                <a:ea typeface="Times New Roman"/>
              </a:rPr>
              <a:t>  </a:t>
            </a:r>
            <a:r>
              <a:rPr lang="en-US" sz="3200" dirty="0" err="1">
                <a:latin typeface="Times New Roman"/>
                <a:ea typeface="Times New Roman"/>
              </a:rPr>
              <a:t>kể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chuyện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trước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lớp</a:t>
            </a:r>
            <a:r>
              <a:rPr lang="en-US" sz="3200" dirty="0">
                <a:latin typeface="Times New Roman"/>
                <a:ea typeface="Times New Roman"/>
              </a:rPr>
              <a:t>.</a:t>
            </a:r>
            <a:endParaRPr lang="en-US" sz="3200" dirty="0">
              <a:latin typeface="Times New Roman"/>
              <a:ea typeface="Calibri"/>
            </a:endParaRPr>
          </a:p>
        </p:txBody>
      </p:sp>
      <p:pic>
        <p:nvPicPr>
          <p:cNvPr id="1026" name="Picture 2" descr="C:\Users\Administrator\Desktop\qử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032171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9346" y="5136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7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4" y="0"/>
            <a:ext cx="12202494" cy="6858000"/>
          </a:xfrm>
          <a:prstGeom prst="rect">
            <a:avLst/>
          </a:prstGeom>
        </p:spPr>
      </p:pic>
      <p:pic>
        <p:nvPicPr>
          <p:cNvPr id="7" name="Picture 2" descr="C:\Users\Administrator\Desktop\qử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032171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1664" y="476673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Times New Roman"/>
                <a:ea typeface="Times New Roman"/>
              </a:rPr>
              <a:t>Kể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lại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câu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chuyện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và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chốt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lại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nội</a:t>
            </a:r>
            <a:r>
              <a:rPr lang="en-US" sz="3600" dirty="0">
                <a:latin typeface="Times New Roman"/>
                <a:ea typeface="Times New Roman"/>
              </a:rPr>
              <a:t> dung </a:t>
            </a:r>
            <a:r>
              <a:rPr lang="en-US" sz="3600" dirty="0" err="1">
                <a:latin typeface="Times New Roman"/>
                <a:ea typeface="Times New Roman"/>
              </a:rPr>
              <a:t>câu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chuyện</a:t>
            </a:r>
            <a:r>
              <a:rPr lang="en-US" sz="3600" dirty="0">
                <a:latin typeface="Times New Roman"/>
                <a:ea typeface="Times New Roman"/>
              </a:rPr>
              <a:t>.</a:t>
            </a:r>
            <a:endParaRPr lang="en-US" sz="3600" dirty="0">
              <a:latin typeface="Times New Roman"/>
              <a:ea typeface="Calibri"/>
            </a:endParaRPr>
          </a:p>
        </p:txBody>
      </p:sp>
      <p:pic>
        <p:nvPicPr>
          <p:cNvPr id="9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6280" y="5136318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890764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8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C:\Users\Administrator\Desktop\qử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032171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27648" y="476673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sz="3600" dirty="0">
                <a:latin typeface="Times New Roman"/>
                <a:ea typeface="Times New Roman"/>
              </a:rPr>
              <a:t>Nghe </a:t>
            </a:r>
            <a:r>
              <a:rPr lang="en-US" sz="3600" dirty="0" err="1">
                <a:latin typeface="Times New Roman"/>
                <a:ea typeface="Times New Roman"/>
              </a:rPr>
              <a:t>lại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bài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i="1" dirty="0" err="1">
                <a:latin typeface="Times New Roman"/>
                <a:ea typeface="Times New Roman"/>
              </a:rPr>
              <a:t>Chú</a:t>
            </a:r>
            <a:r>
              <a:rPr lang="en-US" sz="3600" i="1" dirty="0">
                <a:latin typeface="Times New Roman"/>
                <a:ea typeface="Times New Roman"/>
              </a:rPr>
              <a:t> </a:t>
            </a:r>
            <a:r>
              <a:rPr lang="en-US" sz="3600" i="1" dirty="0" err="1">
                <a:latin typeface="Times New Roman"/>
                <a:ea typeface="Times New Roman"/>
              </a:rPr>
              <a:t>voi</a:t>
            </a:r>
            <a:r>
              <a:rPr lang="en-US" sz="3600" i="1" dirty="0">
                <a:latin typeface="Times New Roman"/>
                <a:ea typeface="Times New Roman"/>
              </a:rPr>
              <a:t> con ở </a:t>
            </a:r>
            <a:r>
              <a:rPr lang="en-US" sz="3600" i="1" dirty="0" err="1">
                <a:latin typeface="Times New Roman"/>
                <a:ea typeface="Times New Roman"/>
              </a:rPr>
              <a:t>Bản</a:t>
            </a:r>
            <a:r>
              <a:rPr lang="en-US" sz="3600" i="1" dirty="0">
                <a:latin typeface="Times New Roman"/>
                <a:ea typeface="Times New Roman"/>
              </a:rPr>
              <a:t> </a:t>
            </a:r>
            <a:r>
              <a:rPr lang="en-US" sz="3600" i="1" dirty="0" err="1">
                <a:latin typeface="Times New Roman"/>
                <a:ea typeface="Times New Roman"/>
              </a:rPr>
              <a:t>Đôn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hỏi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giai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điệu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như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thế</a:t>
            </a:r>
            <a:r>
              <a:rPr lang="en-US" sz="3600" dirty="0">
                <a:latin typeface="Times New Roman"/>
                <a:ea typeface="Times New Roman"/>
              </a:rPr>
              <a:t> </a:t>
            </a:r>
            <a:r>
              <a:rPr lang="en-US" sz="3600" dirty="0" err="1">
                <a:latin typeface="Times New Roman"/>
                <a:ea typeface="Times New Roman"/>
              </a:rPr>
              <a:t>nào</a:t>
            </a:r>
            <a:r>
              <a:rPr lang="en-US" sz="3600" dirty="0">
                <a:latin typeface="Times New Roman"/>
                <a:ea typeface="Times New Roman"/>
              </a:rPr>
              <a:t>? </a:t>
            </a:r>
            <a:endParaRPr lang="en-US" sz="3600" dirty="0"/>
          </a:p>
        </p:txBody>
      </p:sp>
      <p:pic>
        <p:nvPicPr>
          <p:cNvPr id="6" name="NGHE MAU CHU VO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2264" y="5378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10375"/>
            <a:ext cx="10585175" cy="682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pháº¡m tuyÃª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r="21942"/>
          <a:stretch/>
        </p:blipFill>
        <p:spPr bwMode="auto">
          <a:xfrm>
            <a:off x="335361" y="2564904"/>
            <a:ext cx="4119201" cy="43224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645210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8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268760"/>
            <a:ext cx="11017223" cy="5184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88151" y="366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283210" algn="l"/>
              </a:tabLst>
            </a:pPr>
            <a:r>
              <a:rPr lang="en-US" sz="2800" b="1">
                <a:latin typeface="Times New Roman"/>
                <a:ea typeface="Times New Roman"/>
              </a:rPr>
              <a:t>Đọc tên các nốt nhạc và thực hiện theo kí hiệu bàn tay.</a:t>
            </a:r>
            <a:endParaRPr lang="en-US" sz="2800"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16151" y="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sz="2800" b="1">
                <a:solidFill>
                  <a:srgbClr val="FC330E"/>
                </a:solidFill>
                <a:latin typeface="Times New Roman"/>
                <a:ea typeface="Arial"/>
              </a:rPr>
              <a:t>VẬN DỤNG – SÁNG TẠO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  <a:p>
            <a:pPr lvl="0" algn="just"/>
            <a:r>
              <a:rPr lang="en-US" sz="2800" b="1">
                <a:solidFill>
                  <a:prstClr val="black"/>
                </a:solidFill>
                <a:latin typeface="Times New Roman"/>
                <a:ea typeface="Arial"/>
              </a:rPr>
              <a:t>3. Vận dụng – Sáng tạo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5168" y="880419"/>
            <a:ext cx="6574236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Times New Roman"/>
                <a:ea typeface="Times New Roman"/>
              </a:rPr>
              <a:t>HS thực hiện thê tay theo hình.</a:t>
            </a:r>
            <a:endParaRPr lang="en-US" sz="4000"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656907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5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31" y="1130938"/>
            <a:ext cx="9838337" cy="5733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2609" y="548681"/>
            <a:ext cx="7740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283210" algn="l"/>
              </a:tabLst>
            </a:pPr>
            <a:r>
              <a:rPr lang="en-US">
                <a:latin typeface="Times New Roman"/>
                <a:ea typeface="Times New Roman"/>
              </a:rPr>
              <a:t>-</a:t>
            </a:r>
            <a:r>
              <a:rPr lang="en-US" sz="2400">
                <a:latin typeface="Times New Roman"/>
                <a:ea typeface="Times New Roman"/>
              </a:rPr>
              <a:t>Cách chơi:</a:t>
            </a:r>
            <a:r>
              <a:rPr lang="en-US" sz="2400" b="1">
                <a:latin typeface="Times New Roman"/>
                <a:ea typeface="Times New Roman"/>
              </a:rPr>
              <a:t> </a:t>
            </a:r>
            <a:r>
              <a:rPr lang="en-US" sz="2400">
                <a:latin typeface="Times New Roman"/>
                <a:ea typeface="Times New Roman"/>
              </a:rPr>
              <a:t>GV chia HS hai nhóm: nhóm 1 tiến – nhóm 2 lùi. Xếp thành hai hàng dọc mỗi hàng 6 bạn.</a:t>
            </a:r>
            <a:endParaRPr lang="en-US" sz="240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2573" y="-257294"/>
            <a:ext cx="5060424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283210" algn="l"/>
              </a:tabLst>
            </a:pPr>
            <a:r>
              <a:rPr lang="en-US" sz="3600" b="1">
                <a:latin typeface="Times New Roman"/>
                <a:ea typeface="Times New Roman"/>
              </a:rPr>
              <a:t>Trò chơi: </a:t>
            </a:r>
            <a:r>
              <a:rPr lang="en-US" sz="3600" b="1" i="1">
                <a:latin typeface="Times New Roman"/>
                <a:ea typeface="Times New Roman"/>
              </a:rPr>
              <a:t>Tôi tiến bạn lùi</a:t>
            </a:r>
            <a:endParaRPr lang="en-US" sz="3600">
              <a:latin typeface="Times New Roman"/>
              <a:ea typeface="Calibri"/>
            </a:endParaRPr>
          </a:p>
        </p:txBody>
      </p:sp>
      <p:sp>
        <p:nvSpPr>
          <p:cNvPr id="10" name="Notched Right Arrow 9"/>
          <p:cNvSpPr/>
          <p:nvPr/>
        </p:nvSpPr>
        <p:spPr>
          <a:xfrm rot="20276199">
            <a:off x="1463547" y="1971467"/>
            <a:ext cx="7129513" cy="1645850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359410" algn="l"/>
              </a:tabLst>
            </a:pP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</a:rPr>
              <a:t>+</a:t>
            </a:r>
            <a:r>
              <a:rPr lang="en-US" dirty="0" err="1">
                <a:solidFill>
                  <a:srgbClr val="002060"/>
                </a:solidFill>
                <a:latin typeface="Times New Roman"/>
                <a:ea typeface="Times New Roman"/>
              </a:rPr>
              <a:t>Nhóm</a:t>
            </a:r>
            <a:r>
              <a:rPr lang="en-US" dirty="0">
                <a:solidFill>
                  <a:srgbClr val="002060"/>
                </a:solidFill>
                <a:latin typeface="Times New Roman"/>
                <a:ea typeface="Times New Roman"/>
              </a:rPr>
              <a:t> 1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:HS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tên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nốt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nhạc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thấp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đến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cao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lên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bước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kết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kí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hiệu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bàn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/>
                <a:ea typeface="Times New Roman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endParaRPr lang="en-US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11" name="Notched Right Arrow 10"/>
          <p:cNvSpPr/>
          <p:nvPr/>
        </p:nvSpPr>
        <p:spPr>
          <a:xfrm rot="19978403" flipH="1">
            <a:off x="4768889" y="4292299"/>
            <a:ext cx="6096835" cy="1645850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tabLst>
                <a:tab pos="359410" algn="l"/>
              </a:tabLst>
            </a:pPr>
            <a:r>
              <a:rPr lang="en-US">
                <a:solidFill>
                  <a:srgbClr val="002060"/>
                </a:solidFill>
                <a:latin typeface="Times New Roman"/>
                <a:ea typeface="Times New Roman"/>
              </a:rPr>
              <a:t>Nhóm 2 </a:t>
            </a:r>
            <a:r>
              <a:rPr lang="en-US">
                <a:solidFill>
                  <a:srgbClr val="0070C0"/>
                </a:solidFill>
                <a:latin typeface="Times New Roman"/>
                <a:ea typeface="Times New Roman"/>
              </a:rPr>
              <a:t>HS đọc tên sáu nốt nhạc từ cao xuống thấp kết hợp thực hiện kí hiệu bàn tay và lùi xuống</a:t>
            </a:r>
            <a:r>
              <a:rPr lang="en-US">
                <a:latin typeface="Times New Roman"/>
                <a:ea typeface="Times New Roman"/>
              </a:rPr>
              <a:t> </a:t>
            </a:r>
            <a:endParaRPr lang="en-US">
              <a:solidFill>
                <a:srgbClr val="FF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4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8789097" y="828781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3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53" y="2780929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1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611330"/>
            <a:ext cx="2555776" cy="22466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83788" y="-19055"/>
            <a:ext cx="23278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5641" y="980728"/>
            <a:ext cx="77766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50520" algn="l"/>
              </a:tabLst>
            </a:pPr>
            <a:r>
              <a:rPr lang="en-US" sz="2400" dirty="0">
                <a:latin typeface="Times New Roman"/>
                <a:ea typeface="Times New Roman"/>
              </a:rPr>
              <a:t>–GV </a:t>
            </a:r>
            <a:r>
              <a:rPr lang="en-US" sz="2400" dirty="0" err="1">
                <a:latin typeface="Times New Roman"/>
                <a:ea typeface="Times New Roman"/>
              </a:rPr>
              <a:t>quy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định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sáu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nốt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nhạc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tương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ứng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với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</a:rPr>
              <a:t> 1, 2, 3, 4, 5, 6 </a:t>
            </a:r>
            <a:r>
              <a:rPr lang="en-US" sz="2400" dirty="0" err="1">
                <a:latin typeface="Times New Roman"/>
                <a:ea typeface="Times New Roman"/>
              </a:rPr>
              <a:t>và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các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tương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ứng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với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số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lần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vỗ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tay</a:t>
            </a:r>
            <a:r>
              <a:rPr lang="en-US" sz="2400" dirty="0">
                <a:latin typeface="Times New Roman"/>
                <a:ea typeface="Times New Roman"/>
              </a:rPr>
              <a:t>. </a:t>
            </a:r>
          </a:p>
          <a:p>
            <a:pPr algn="just">
              <a:tabLst>
                <a:tab pos="350520" algn="l"/>
              </a:tabLst>
            </a:pPr>
            <a:r>
              <a:rPr lang="en-US" sz="2400" dirty="0">
                <a:latin typeface="Times New Roman"/>
                <a:ea typeface="Times New Roman"/>
              </a:rPr>
              <a:t>VD </a:t>
            </a:r>
            <a:r>
              <a:rPr lang="en-US" sz="2400" dirty="0" err="1">
                <a:latin typeface="Times New Roman"/>
                <a:ea typeface="Times New Roman"/>
              </a:rPr>
              <a:t>đọc</a:t>
            </a:r>
            <a:r>
              <a:rPr lang="en-US" sz="2400" dirty="0">
                <a:latin typeface="Times New Roman"/>
                <a:ea typeface="Times New Roman"/>
              </a:rPr>
              <a:t> “Son”, HS </a:t>
            </a:r>
            <a:r>
              <a:rPr lang="en-US" sz="2400" dirty="0" err="1">
                <a:latin typeface="Times New Roman"/>
                <a:ea typeface="Times New Roman"/>
              </a:rPr>
              <a:t>vỗ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tay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năm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lần</a:t>
            </a:r>
            <a:r>
              <a:rPr lang="en-US" sz="2400" dirty="0">
                <a:latin typeface="Times New Roman"/>
                <a:ea typeface="Times New Roman"/>
              </a:rPr>
              <a:t>, </a:t>
            </a:r>
            <a:r>
              <a:rPr lang="en-US" sz="2400" dirty="0" err="1">
                <a:latin typeface="Times New Roman"/>
                <a:ea typeface="Times New Roman"/>
              </a:rPr>
              <a:t>đọc</a:t>
            </a:r>
            <a:r>
              <a:rPr lang="en-US" sz="2400" dirty="0">
                <a:latin typeface="Times New Roman"/>
                <a:ea typeface="Times New Roman"/>
              </a:rPr>
              <a:t> “</a:t>
            </a:r>
            <a:r>
              <a:rPr lang="en-US" sz="2400" dirty="0" err="1">
                <a:latin typeface="Times New Roman"/>
                <a:ea typeface="Times New Roman"/>
              </a:rPr>
              <a:t>Đô</a:t>
            </a:r>
            <a:r>
              <a:rPr lang="en-US" sz="2400" dirty="0">
                <a:latin typeface="Times New Roman"/>
                <a:ea typeface="Times New Roman"/>
              </a:rPr>
              <a:t>”, HS </a:t>
            </a:r>
            <a:r>
              <a:rPr lang="en-US" sz="2400" dirty="0" err="1">
                <a:latin typeface="Times New Roman"/>
                <a:ea typeface="Times New Roman"/>
              </a:rPr>
              <a:t>vỗ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tay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một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lần</a:t>
            </a:r>
            <a:r>
              <a:rPr lang="en-US" sz="2400" dirty="0">
                <a:latin typeface="Times New Roman"/>
                <a:ea typeface="Times New Roman"/>
              </a:rPr>
              <a:t>; </a:t>
            </a:r>
            <a:r>
              <a:rPr lang="en-US" sz="2400" dirty="0" err="1">
                <a:latin typeface="Times New Roman"/>
                <a:ea typeface="Times New Roman"/>
              </a:rPr>
              <a:t>đọc</a:t>
            </a:r>
            <a:r>
              <a:rPr lang="en-US" sz="2400" dirty="0">
                <a:latin typeface="Times New Roman"/>
                <a:ea typeface="Times New Roman"/>
              </a:rPr>
              <a:t> “La” HS </a:t>
            </a:r>
            <a:r>
              <a:rPr lang="en-US" sz="2400" dirty="0" err="1">
                <a:latin typeface="Times New Roman"/>
                <a:ea typeface="Times New Roman"/>
              </a:rPr>
              <a:t>vỗ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tay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sáu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</a:rPr>
              <a:t>lần</a:t>
            </a:r>
            <a:r>
              <a:rPr lang="en-US" sz="2400" dirty="0">
                <a:latin typeface="Times New Roman"/>
                <a:ea typeface="Times New Roman"/>
              </a:rPr>
              <a:t>.</a:t>
            </a:r>
          </a:p>
          <a:p>
            <a:pPr algn="just">
              <a:tabLst>
                <a:tab pos="350520" algn="l"/>
              </a:tabLst>
            </a:pPr>
            <a:r>
              <a:rPr lang="en-US" sz="2400" dirty="0">
                <a:latin typeface="Times New Roman"/>
                <a:ea typeface="Calibri"/>
              </a:rPr>
              <a:t>-</a:t>
            </a:r>
            <a:r>
              <a:rPr lang="en-US" sz="2400" dirty="0" err="1">
                <a:latin typeface="Times New Roman"/>
                <a:ea typeface="Calibri"/>
              </a:rPr>
              <a:t>Chơi</a:t>
            </a:r>
            <a:r>
              <a:rPr lang="en-US" sz="2400" dirty="0">
                <a:latin typeface="Times New Roman"/>
                <a:ea typeface="Calibri"/>
              </a:rPr>
              <a:t> 3 </a:t>
            </a:r>
            <a:r>
              <a:rPr lang="en-US" sz="2400" dirty="0" err="1">
                <a:latin typeface="Times New Roman"/>
                <a:ea typeface="Calibri"/>
              </a:rPr>
              <a:t>lần</a:t>
            </a:r>
            <a:r>
              <a:rPr lang="en-US" sz="2400" dirty="0">
                <a:latin typeface="Times New Roman"/>
                <a:ea typeface="Calibri"/>
              </a:rPr>
              <a:t>:</a:t>
            </a:r>
          </a:p>
          <a:p>
            <a:pPr algn="just">
              <a:tabLst>
                <a:tab pos="308610" algn="l"/>
              </a:tabLst>
            </a:pPr>
            <a:r>
              <a:rPr lang="fr-FR" sz="2400" dirty="0" err="1">
                <a:latin typeface="Times New Roman"/>
                <a:ea typeface="Times New Roman"/>
              </a:rPr>
              <a:t>Lần</a:t>
            </a:r>
            <a:r>
              <a:rPr lang="fr-FR" sz="2400" dirty="0">
                <a:latin typeface="Times New Roman"/>
                <a:ea typeface="Times New Roman"/>
              </a:rPr>
              <a:t> 1: GV </a:t>
            </a:r>
            <a:r>
              <a:rPr lang="fr-FR" sz="2400" dirty="0" err="1">
                <a:latin typeface="Times New Roman"/>
                <a:ea typeface="Times New Roman"/>
              </a:rPr>
              <a:t>đọc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tên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nốt</a:t>
            </a:r>
            <a:r>
              <a:rPr lang="fr-FR" sz="2400" dirty="0">
                <a:latin typeface="Times New Roman"/>
                <a:ea typeface="Times New Roman"/>
              </a:rPr>
              <a:t>, </a:t>
            </a:r>
            <a:r>
              <a:rPr lang="fr-FR" sz="2400" dirty="0" err="1">
                <a:latin typeface="Times New Roman"/>
                <a:ea typeface="Times New Roman"/>
              </a:rPr>
              <a:t>cả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lớp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vỗ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tay</a:t>
            </a:r>
            <a:r>
              <a:rPr lang="fr-FR" sz="24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Calibri"/>
            </a:endParaRPr>
          </a:p>
          <a:p>
            <a:pPr algn="just">
              <a:tabLst>
                <a:tab pos="308610" algn="l"/>
              </a:tabLst>
            </a:pPr>
            <a:r>
              <a:rPr lang="fr-FR" sz="2400" dirty="0" err="1">
                <a:latin typeface="Times New Roman"/>
                <a:ea typeface="Times New Roman"/>
              </a:rPr>
              <a:t>Lần</a:t>
            </a:r>
            <a:r>
              <a:rPr lang="fr-FR" sz="2400" dirty="0">
                <a:latin typeface="Times New Roman"/>
                <a:ea typeface="Times New Roman"/>
              </a:rPr>
              <a:t> 2: GV </a:t>
            </a:r>
            <a:r>
              <a:rPr lang="fr-FR" sz="2400" dirty="0" err="1">
                <a:latin typeface="Times New Roman"/>
                <a:ea typeface="Times New Roman"/>
              </a:rPr>
              <a:t>đọc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tên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nốt</a:t>
            </a:r>
            <a:r>
              <a:rPr lang="fr-FR" sz="2400" dirty="0">
                <a:latin typeface="Times New Roman"/>
                <a:ea typeface="Times New Roman"/>
              </a:rPr>
              <a:t>, </a:t>
            </a:r>
            <a:r>
              <a:rPr lang="fr-FR" sz="2400" dirty="0" err="1">
                <a:latin typeface="Times New Roman"/>
                <a:ea typeface="Times New Roman"/>
              </a:rPr>
              <a:t>nhóm</a:t>
            </a:r>
            <a:r>
              <a:rPr lang="fr-FR" sz="2400" dirty="0">
                <a:latin typeface="Times New Roman"/>
                <a:ea typeface="Times New Roman"/>
              </a:rPr>
              <a:t>/ </a:t>
            </a:r>
            <a:r>
              <a:rPr lang="fr-FR" sz="2400" dirty="0" err="1">
                <a:latin typeface="Times New Roman"/>
                <a:ea typeface="Times New Roman"/>
              </a:rPr>
              <a:t>đôi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bạn</a:t>
            </a:r>
            <a:r>
              <a:rPr lang="fr-FR" sz="2400" dirty="0">
                <a:latin typeface="Times New Roman"/>
                <a:ea typeface="Times New Roman"/>
              </a:rPr>
              <a:t>/ </a:t>
            </a:r>
            <a:r>
              <a:rPr lang="fr-FR" sz="2400" dirty="0" err="1">
                <a:latin typeface="Times New Roman"/>
                <a:ea typeface="Times New Roman"/>
              </a:rPr>
              <a:t>cá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nhân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vỗ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tay</a:t>
            </a:r>
            <a:r>
              <a:rPr lang="fr-FR" sz="24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Calibri"/>
            </a:endParaRPr>
          </a:p>
          <a:p>
            <a:pPr algn="just">
              <a:tabLst>
                <a:tab pos="308610" algn="l"/>
              </a:tabLst>
            </a:pPr>
            <a:r>
              <a:rPr lang="fr-FR" sz="2400" dirty="0" err="1">
                <a:latin typeface="Times New Roman"/>
                <a:ea typeface="Times New Roman"/>
              </a:rPr>
              <a:t>Lần</a:t>
            </a:r>
            <a:r>
              <a:rPr lang="fr-FR" sz="2400" dirty="0">
                <a:latin typeface="Times New Roman"/>
                <a:ea typeface="Times New Roman"/>
              </a:rPr>
              <a:t> 3: HS </a:t>
            </a:r>
            <a:r>
              <a:rPr lang="fr-FR" sz="2400" dirty="0" err="1">
                <a:latin typeface="Times New Roman"/>
                <a:ea typeface="Times New Roman"/>
              </a:rPr>
              <a:t>đọc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tên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nốt</a:t>
            </a:r>
            <a:r>
              <a:rPr lang="fr-FR" sz="2400" dirty="0">
                <a:latin typeface="Times New Roman"/>
                <a:ea typeface="Times New Roman"/>
              </a:rPr>
              <a:t>, </a:t>
            </a:r>
            <a:r>
              <a:rPr lang="fr-FR" sz="2400" dirty="0" err="1">
                <a:latin typeface="Times New Roman"/>
                <a:ea typeface="Times New Roman"/>
              </a:rPr>
              <a:t>nhóm</a:t>
            </a:r>
            <a:r>
              <a:rPr lang="fr-FR" sz="2400" dirty="0">
                <a:latin typeface="Times New Roman"/>
                <a:ea typeface="Times New Roman"/>
              </a:rPr>
              <a:t>/ </a:t>
            </a:r>
            <a:r>
              <a:rPr lang="fr-FR" sz="2400" dirty="0" err="1">
                <a:latin typeface="Times New Roman"/>
                <a:ea typeface="Times New Roman"/>
              </a:rPr>
              <a:t>đôi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bạn</a:t>
            </a:r>
            <a:r>
              <a:rPr lang="fr-FR" sz="2400" dirty="0">
                <a:latin typeface="Times New Roman"/>
                <a:ea typeface="Times New Roman"/>
              </a:rPr>
              <a:t>/ </a:t>
            </a:r>
            <a:r>
              <a:rPr lang="fr-FR" sz="2400" dirty="0" err="1">
                <a:latin typeface="Times New Roman"/>
                <a:ea typeface="Times New Roman"/>
              </a:rPr>
              <a:t>cá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nhân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vỗ</a:t>
            </a:r>
            <a:r>
              <a:rPr lang="fr-FR" sz="2400" dirty="0">
                <a:latin typeface="Times New Roman"/>
                <a:ea typeface="Times New Roman"/>
              </a:rPr>
              <a:t> </a:t>
            </a:r>
            <a:r>
              <a:rPr lang="fr-FR" sz="2400" dirty="0" err="1">
                <a:latin typeface="Times New Roman"/>
                <a:ea typeface="Times New Roman"/>
              </a:rPr>
              <a:t>tay</a:t>
            </a:r>
            <a:r>
              <a:rPr lang="fr-FR" sz="2400" dirty="0">
                <a:latin typeface="Times New Roman"/>
                <a:ea typeface="Times New Roman"/>
              </a:rPr>
              <a:t>.</a:t>
            </a:r>
            <a:endParaRPr lang="en-US" sz="2400" dirty="0">
              <a:latin typeface="Times New Roman"/>
              <a:ea typeface="Calibri"/>
            </a:endParaRPr>
          </a:p>
          <a:p>
            <a:pPr algn="just">
              <a:tabLst>
                <a:tab pos="350520" algn="l"/>
              </a:tabLst>
            </a:pP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2658" y="-7622"/>
            <a:ext cx="4295343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tabLst>
                <a:tab pos="92710" algn="l"/>
              </a:tabLst>
            </a:pPr>
            <a:r>
              <a:rPr lang="en-US" sz="2800" b="1">
                <a:solidFill>
                  <a:prstClr val="black"/>
                </a:solidFill>
                <a:latin typeface="Times New Roman"/>
                <a:ea typeface="Times New Roman"/>
              </a:rPr>
              <a:t>Trò chơi: </a:t>
            </a:r>
            <a:r>
              <a:rPr lang="en-US" sz="2800" b="1" i="1">
                <a:solidFill>
                  <a:prstClr val="black"/>
                </a:solidFill>
                <a:latin typeface="Times New Roman"/>
                <a:ea typeface="Times New Roman"/>
              </a:rPr>
              <a:t>Mình cùng vỗ tay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2050" name="Picture 2" descr="2021-06-12_2139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5" y="5013176"/>
            <a:ext cx="5268171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68760"/>
            <a:ext cx="12072664" cy="5589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871" y="2492896"/>
            <a:ext cx="2178000" cy="1076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7568" y="-26103"/>
            <a:ext cx="8208913" cy="28002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7" name="Rectangle 6"/>
          <p:cNvSpPr/>
          <p:nvPr/>
        </p:nvSpPr>
        <p:spPr>
          <a:xfrm>
            <a:off x="5475608" y="764705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21</a:t>
            </a:r>
            <a:endParaRPr lang="en-AU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67" y="-3728"/>
            <a:ext cx="1008113" cy="9304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3270" y="2492896"/>
            <a:ext cx="4572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83310" algn="just">
              <a:lnSpc>
                <a:spcPct val="150000"/>
              </a:lnSpc>
              <a:tabLst>
                <a:tab pos="1070610" algn="l"/>
              </a:tabLst>
            </a:pPr>
            <a:r>
              <a:rPr lang="en-US" b="1">
                <a:solidFill>
                  <a:srgbClr val="FC190F"/>
                </a:solidFill>
                <a:latin typeface="Times New Roman"/>
                <a:ea typeface="Arial"/>
              </a:rPr>
              <a:t>*VẬN DỤNG - SÁNG TẠO</a:t>
            </a:r>
            <a:endParaRPr lang="en-US"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1803" y="1504822"/>
            <a:ext cx="3480440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63500" indent="-342900" algn="just">
              <a:lnSpc>
                <a:spcPct val="150000"/>
              </a:lnSpc>
              <a:buFont typeface="Arial"/>
              <a:buChar char=""/>
              <a:tabLst>
                <a:tab pos="228600" algn="l"/>
                <a:tab pos="1071245" algn="l"/>
              </a:tabLst>
            </a:pPr>
            <a:r>
              <a:rPr lang="en-US" b="1">
                <a:solidFill>
                  <a:srgbClr val="FC190F"/>
                </a:solidFill>
                <a:latin typeface="Times New Roman"/>
                <a:ea typeface="Arial"/>
              </a:rPr>
              <a:t>* ÔN ĐỌC NHẠC: </a:t>
            </a:r>
            <a:r>
              <a:rPr lang="en-US" b="1" i="1">
                <a:solidFill>
                  <a:srgbClr val="FC190F"/>
                </a:solidFill>
                <a:latin typeface="Times New Roman"/>
                <a:ea typeface="Arial"/>
              </a:rPr>
              <a:t>BÀI SỐ 3</a:t>
            </a:r>
            <a:endParaRPr lang="en-US">
              <a:latin typeface="Times New Roman"/>
              <a:ea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02022" y="2005795"/>
            <a:ext cx="8856984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63500" indent="-342900" algn="just">
              <a:lnSpc>
                <a:spcPct val="150000"/>
              </a:lnSpc>
              <a:buFont typeface="Arial"/>
              <a:buChar char=""/>
              <a:tabLst>
                <a:tab pos="228600" algn="l"/>
                <a:tab pos="1071245" algn="l"/>
              </a:tabLst>
            </a:pPr>
            <a:r>
              <a:rPr lang="en-US" sz="1600" b="1">
                <a:solidFill>
                  <a:srgbClr val="FC190F"/>
                </a:solidFill>
                <a:latin typeface="Times New Roman"/>
                <a:ea typeface="Arial"/>
              </a:rPr>
              <a:t>* THƯỜNG THỨC ÂM NHẠC: </a:t>
            </a:r>
            <a:r>
              <a:rPr lang="en-US" sz="1600" b="1" i="1">
                <a:solidFill>
                  <a:srgbClr val="FC190F"/>
                </a:solidFill>
                <a:latin typeface="Times New Roman"/>
                <a:ea typeface="Arial"/>
              </a:rPr>
              <a:t>CÂU CHUYỆN VỀ BÀI HÁT</a:t>
            </a:r>
            <a:r>
              <a:rPr lang="en-US" sz="1600" b="1">
                <a:solidFill>
                  <a:srgbClr val="FC190F"/>
                </a:solidFill>
                <a:latin typeface="Times New Roman"/>
                <a:ea typeface="Arial"/>
              </a:rPr>
              <a:t> </a:t>
            </a:r>
            <a:r>
              <a:rPr lang="en-US" sz="1600" b="1" i="1">
                <a:solidFill>
                  <a:srgbClr val="FC190F"/>
                </a:solidFill>
                <a:latin typeface="Times New Roman"/>
                <a:ea typeface="Arial"/>
              </a:rPr>
              <a:t>CHÚ VOI CON Ở BẢN ĐÔN</a:t>
            </a:r>
            <a:endParaRPr lang="en-US" sz="1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515" y="5373216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3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6994" y="2924945"/>
            <a:ext cx="5724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Calibri"/>
              </a:rPr>
              <a:t>-sol-la</a:t>
            </a:r>
          </a:p>
        </p:txBody>
      </p:sp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3952" y="458112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91744" y="463398"/>
            <a:ext cx="4860032" cy="137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FC330E"/>
                </a:solidFill>
                <a:latin typeface="Times New Roman"/>
                <a:ea typeface="Arial"/>
              </a:rPr>
              <a:t>THỰC HÀNH − LUYỆN TẬP</a:t>
            </a:r>
            <a:endParaRPr lang="en-US" sz="2400" dirty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</a:pPr>
            <a:r>
              <a:rPr lang="fr-FR" sz="3600" b="1" dirty="0">
                <a:latin typeface="Times New Roman"/>
                <a:ea typeface="Arial"/>
              </a:rPr>
              <a:t>1. </a:t>
            </a:r>
            <a:r>
              <a:rPr lang="fr-FR" sz="3600" b="1" dirty="0" err="1">
                <a:latin typeface="Times New Roman"/>
                <a:ea typeface="Arial"/>
              </a:rPr>
              <a:t>Ôn</a:t>
            </a:r>
            <a:r>
              <a:rPr lang="fr-FR" sz="3600" b="1" dirty="0">
                <a:latin typeface="Times New Roman"/>
                <a:ea typeface="Arial"/>
              </a:rPr>
              <a:t> </a:t>
            </a:r>
            <a:r>
              <a:rPr lang="fr-FR" sz="3600" b="1" dirty="0" err="1">
                <a:latin typeface="Times New Roman"/>
                <a:ea typeface="Arial"/>
              </a:rPr>
              <a:t>đọc</a:t>
            </a:r>
            <a:r>
              <a:rPr lang="fr-FR" sz="3600" b="1" dirty="0">
                <a:latin typeface="Times New Roman"/>
                <a:ea typeface="Arial"/>
              </a:rPr>
              <a:t> </a:t>
            </a:r>
            <a:r>
              <a:rPr lang="fr-FR" sz="3600" b="1" dirty="0" err="1">
                <a:latin typeface="Times New Roman"/>
                <a:ea typeface="Arial"/>
              </a:rPr>
              <a:t>nhạc</a:t>
            </a:r>
            <a:r>
              <a:rPr lang="fr-FR" sz="3600" b="1" dirty="0">
                <a:latin typeface="Times New Roman"/>
                <a:ea typeface="Arial"/>
              </a:rPr>
              <a:t> </a:t>
            </a:r>
            <a:r>
              <a:rPr lang="fr-FR" sz="3600" b="1" i="1" dirty="0" err="1">
                <a:latin typeface="Times New Roman"/>
                <a:ea typeface="Arial"/>
              </a:rPr>
              <a:t>Bài</a:t>
            </a:r>
            <a:r>
              <a:rPr lang="fr-FR" sz="3600" b="1" i="1" dirty="0">
                <a:latin typeface="Times New Roman"/>
                <a:ea typeface="Arial"/>
              </a:rPr>
              <a:t> </a:t>
            </a:r>
            <a:r>
              <a:rPr lang="fr-FR" sz="3600" b="1" i="1" dirty="0" err="1">
                <a:latin typeface="Times New Roman"/>
                <a:ea typeface="Arial"/>
              </a:rPr>
              <a:t>số</a:t>
            </a:r>
            <a:r>
              <a:rPr lang="fr-FR" sz="3600" b="1" i="1" dirty="0">
                <a:latin typeface="Times New Roman"/>
                <a:ea typeface="Arial"/>
              </a:rPr>
              <a:t> 3</a:t>
            </a:r>
            <a:endParaRPr lang="en-US" sz="3600" b="1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 flipV="1">
            <a:off x="2279576" y="793231"/>
            <a:ext cx="8280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đô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rê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-mi-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pha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-sol-la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 6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Calibri"/>
              </a:rPr>
              <a:t>nốt</a:t>
            </a:r>
            <a:endParaRPr lang="en-US" sz="2800" b="1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9469" y="5711625"/>
            <a:ext cx="627384" cy="792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4" y="1704441"/>
            <a:ext cx="7905056" cy="51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0186" y="188641"/>
            <a:ext cx="7216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Ôn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kí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bàn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Calibri"/>
              </a:rPr>
              <a:t>tay</a:t>
            </a:r>
            <a:endParaRPr lang="en-US" sz="3200" b="1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980728"/>
            <a:ext cx="9768408" cy="5867011"/>
          </a:xfrm>
          <a:prstGeom prst="rect">
            <a:avLst/>
          </a:prstGeom>
        </p:spPr>
      </p:pic>
      <p:pic>
        <p:nvPicPr>
          <p:cNvPr id="7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43672" y="980728"/>
            <a:ext cx="576064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9576" y="-4696"/>
            <a:ext cx="8837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</a:rPr>
              <a:t>Ôn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đọc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nhạc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gõ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đệm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theo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phách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với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các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hình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thức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34" y="6021288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620688"/>
            <a:ext cx="801012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50" y="2429063"/>
            <a:ext cx="656850" cy="62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81" y="4138315"/>
            <a:ext cx="656850" cy="620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201673"/>
            <a:ext cx="656850" cy="620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93" y="4248501"/>
            <a:ext cx="656850" cy="62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50" y="4248502"/>
            <a:ext cx="656850" cy="62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50" y="4172627"/>
            <a:ext cx="656850" cy="620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10" y="4172628"/>
            <a:ext cx="656850" cy="620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50" y="2319952"/>
            <a:ext cx="656850" cy="620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75" y="2377093"/>
            <a:ext cx="656850" cy="620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4138314"/>
            <a:ext cx="656850" cy="620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138315"/>
            <a:ext cx="656850" cy="620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422" y="2377093"/>
            <a:ext cx="656850" cy="620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54" y="2429064"/>
            <a:ext cx="656850" cy="620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429065"/>
            <a:ext cx="656850" cy="620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6" y="2394394"/>
            <a:ext cx="656850" cy="620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07" y="2370491"/>
            <a:ext cx="656850" cy="620659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4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unnamed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133966"/>
            <a:ext cx="5958052" cy="57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4328" y="1133966"/>
            <a:ext cx="5544320" cy="57240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2912" y="1"/>
            <a:ext cx="885698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Xem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voi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con ở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Đôn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ea typeface="Times New Roman"/>
              </a:rPr>
              <a:t>Chú</a:t>
            </a:r>
            <a:r>
              <a:rPr lang="en-US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ea typeface="Times New Roman"/>
              </a:rPr>
              <a:t>voi</a:t>
            </a:r>
            <a:r>
              <a:rPr lang="en-US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con ở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ea typeface="Times New Roman"/>
              </a:rPr>
              <a:t>Bản</a:t>
            </a:r>
            <a:r>
              <a:rPr lang="en-US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/>
                <a:ea typeface="Times New Roman"/>
              </a:rPr>
              <a:t>Đôn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dẫn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dắt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chuyện</a:t>
            </a:r>
            <a:r>
              <a:rPr lang="en-US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 b="1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2" name="NGHE MAU CHU VOI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463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3472" y="1"/>
            <a:ext cx="8280920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</a:rPr>
              <a:t>-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</a:rPr>
              <a:t>Giới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thiệu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về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Tây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Nguyên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Times New Roman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Tây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Nguyên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 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khu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vực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hình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cao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nguyên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bao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gồm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tỉnh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xếp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thứ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tự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địa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lý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phía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Bắc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xuống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Nam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gồm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Kon Tum, Gia Lai,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Đắk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Lắk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Đắk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/>
                <a:ea typeface="Calibri"/>
              </a:rPr>
              <a:t>Nông</a:t>
            </a:r>
            <a:r>
              <a:rPr lang="en-US" b="1" dirty="0">
                <a:solidFill>
                  <a:srgbClr val="002060"/>
                </a:solidFill>
                <a:latin typeface="Times New Roman"/>
                <a:ea typeface="Calibri"/>
              </a:rPr>
              <a:t> 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052736"/>
            <a:ext cx="4824536" cy="5589240"/>
          </a:xfrm>
          <a:prstGeom prst="rect">
            <a:avLst/>
          </a:prstGeom>
        </p:spPr>
      </p:pic>
      <p:pic>
        <p:nvPicPr>
          <p:cNvPr id="7" name="Picture 2" descr="C:\Users\Administrator\Desktop\qử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276872"/>
            <a:ext cx="3872996" cy="365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4116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25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694</Words>
  <Application>Microsoft Office PowerPoint</Application>
  <PresentationFormat>Widescreen</PresentationFormat>
  <Paragraphs>43</Paragraphs>
  <Slides>19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Bahnschrift Light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74</cp:revision>
  <dcterms:created xsi:type="dcterms:W3CDTF">2021-06-22T02:23:00Z</dcterms:created>
  <dcterms:modified xsi:type="dcterms:W3CDTF">2023-02-07T09:09:15Z</dcterms:modified>
</cp:coreProperties>
</file>