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jpg" ContentType="image/jpeg"/>
  <Default Extension="mp4" ContentType="video/mp4"/>
  <Default Extension="rels" ContentType="application/vnd.openxmlformats-package.relationships+xml"/>
  <Default Extension="gif" ContentType="image/gif"/>
  <Default Extension="png" ContentType="image/png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0" r:id="rId2"/>
    <p:sldMasterId id="2147483712" r:id="rId3"/>
  </p:sldMasterIdLst>
  <p:notesMasterIdLst>
    <p:notesMasterId r:id="rId29"/>
  </p:notesMasterIdLst>
  <p:sldIdLst>
    <p:sldId id="327" r:id="rId4"/>
    <p:sldId id="318" r:id="rId5"/>
    <p:sldId id="316" r:id="rId6"/>
    <p:sldId id="328" r:id="rId7"/>
    <p:sldId id="319" r:id="rId8"/>
    <p:sldId id="320" r:id="rId9"/>
    <p:sldId id="321" r:id="rId10"/>
    <p:sldId id="322" r:id="rId11"/>
    <p:sldId id="326" r:id="rId12"/>
    <p:sldId id="342" r:id="rId13"/>
    <p:sldId id="323" r:id="rId14"/>
    <p:sldId id="325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1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8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9/2/23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0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23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238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408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382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084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51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250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225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106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8741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062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97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38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5" Type="http://schemas.openxmlformats.org/officeDocument/2006/relationships/image" Target="../media/image4.png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audio" Target="../media/audio1.wav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5.png"/><Relationship Id="rId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4.png"/><Relationship Id="rId5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audio" Target="../media/audio1.wav"/><Relationship Id="rId5" Type="http://schemas.openxmlformats.org/officeDocument/2006/relationships/image" Target="../media/image13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7.png"/><Relationship Id="rId11" Type="http://schemas.openxmlformats.org/officeDocument/2006/relationships/audio" Target="../media/audio1.wav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audio" Target="../media/audio1.wav"/><Relationship Id="rId5" Type="http://schemas.openxmlformats.org/officeDocument/2006/relationships/image" Target="../media/image13.png"/><Relationship Id="rId6" Type="http://schemas.openxmlformats.org/officeDocument/2006/relationships/image" Target="../media/image7.png"/><Relationship Id="rId7" Type="http://schemas.openxmlformats.org/officeDocument/2006/relationships/image" Target="../media/image32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audio" Target="../media/audio1.wav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audio" Target="../media/audio1.wav"/><Relationship Id="rId5" Type="http://schemas.openxmlformats.org/officeDocument/2006/relationships/image" Target="../media/image13.png"/><Relationship Id="rId6" Type="http://schemas.openxmlformats.org/officeDocument/2006/relationships/image" Target="../media/image33.png"/><Relationship Id="rId7" Type="http://schemas.openxmlformats.org/officeDocument/2006/relationships/image" Target="../media/image30.png"/><Relationship Id="rId8" Type="http://schemas.openxmlformats.org/officeDocument/2006/relationships/image" Target="../media/image7.png"/><Relationship Id="rId9" Type="http://schemas.openxmlformats.org/officeDocument/2006/relationships/image" Target="../media/image31.png"/><Relationship Id="rId10" Type="http://schemas.openxmlformats.org/officeDocument/2006/relationships/audio" Target="../media/audio1.wav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audio" Target="../media/audio1.wav"/><Relationship Id="rId5" Type="http://schemas.openxmlformats.org/officeDocument/2006/relationships/image" Target="../media/image13.png"/><Relationship Id="rId6" Type="http://schemas.openxmlformats.org/officeDocument/2006/relationships/image" Target="../media/image34.gif"/><Relationship Id="rId7" Type="http://schemas.openxmlformats.org/officeDocument/2006/relationships/image" Target="../media/image35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7.png"/><Relationship Id="rId11" Type="http://schemas.openxmlformats.org/officeDocument/2006/relationships/audio" Target="../media/audio1.wav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8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2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7.png"/><Relationship Id="rId13" Type="http://schemas.openxmlformats.org/officeDocument/2006/relationships/audio" Target="../media/audio1.wav"/><Relationship Id="rId1" Type="http://schemas.microsoft.com/office/2007/relationships/media" Target="../media/media6.mp3"/><Relationship Id="rId2" Type="http://schemas.openxmlformats.org/officeDocument/2006/relationships/audio" Target="../media/media6.mp3"/><Relationship Id="rId3" Type="http://schemas.microsoft.com/office/2007/relationships/media" Target="../media/media7.mp3"/><Relationship Id="rId4" Type="http://schemas.openxmlformats.org/officeDocument/2006/relationships/audio" Target="../media/media7.mp3"/><Relationship Id="rId5" Type="http://schemas.openxmlformats.org/officeDocument/2006/relationships/slideLayout" Target="../slideLayouts/slideLayout15.xml"/><Relationship Id="rId6" Type="http://schemas.openxmlformats.org/officeDocument/2006/relationships/audio" Target="../media/audio1.wav"/><Relationship Id="rId7" Type="http://schemas.openxmlformats.org/officeDocument/2006/relationships/image" Target="../media/image13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audio" Target="../media/audio1.wav"/><Relationship Id="rId5" Type="http://schemas.openxmlformats.org/officeDocument/2006/relationships/image" Target="../media/image13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28.png"/><Relationship Id="rId9" Type="http://schemas.openxmlformats.org/officeDocument/2006/relationships/image" Target="../media/image7.png"/><Relationship Id="rId10" Type="http://schemas.openxmlformats.org/officeDocument/2006/relationships/audio" Target="../media/audio1.wav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audio" Target="../media/audio1.wav"/><Relationship Id="rId5" Type="http://schemas.openxmlformats.org/officeDocument/2006/relationships/image" Target="../media/image13.png"/><Relationship Id="rId6" Type="http://schemas.openxmlformats.org/officeDocument/2006/relationships/image" Target="../media/image38.png"/><Relationship Id="rId7" Type="http://schemas.openxmlformats.org/officeDocument/2006/relationships/audio" Target="../media/audio1.wav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audio" Target="../media/audio1.wav"/><Relationship Id="rId5" Type="http://schemas.openxmlformats.org/officeDocument/2006/relationships/image" Target="../media/image13.png"/><Relationship Id="rId6" Type="http://schemas.openxmlformats.org/officeDocument/2006/relationships/image" Target="../media/image30.png"/><Relationship Id="rId7" Type="http://schemas.openxmlformats.org/officeDocument/2006/relationships/image" Target="../media/image28.png"/><Relationship Id="rId8" Type="http://schemas.openxmlformats.org/officeDocument/2006/relationships/image" Target="../media/image34.gif"/><Relationship Id="rId9" Type="http://schemas.openxmlformats.org/officeDocument/2006/relationships/image" Target="../media/image39.png"/><Relationship Id="rId10" Type="http://schemas.openxmlformats.org/officeDocument/2006/relationships/image" Target="../media/image7.png"/><Relationship Id="rId11" Type="http://schemas.openxmlformats.org/officeDocument/2006/relationships/audio" Target="../media/audio1.wav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audio" Target="../media/audio1.wav"/><Relationship Id="rId1" Type="http://schemas.microsoft.com/office/2007/relationships/media" Target="../media/media3.mp3"/><Relationship Id="rId2" Type="http://schemas.openxmlformats.org/officeDocument/2006/relationships/audio" Target="../media/media3.mp3"/><Relationship Id="rId3" Type="http://schemas.openxmlformats.org/officeDocument/2006/relationships/slideLayout" Target="../slideLayouts/slideLayout15.xml"/><Relationship Id="rId4" Type="http://schemas.openxmlformats.org/officeDocument/2006/relationships/audio" Target="../media/audio1.wav"/><Relationship Id="rId5" Type="http://schemas.openxmlformats.org/officeDocument/2006/relationships/image" Target="../media/image13.png"/><Relationship Id="rId6" Type="http://schemas.openxmlformats.org/officeDocument/2006/relationships/image" Target="../media/image30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audio" Target="../media/audio1.wav"/><Relationship Id="rId5" Type="http://schemas.openxmlformats.org/officeDocument/2006/relationships/image" Target="../media/image13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44.png"/><Relationship Id="rId9" Type="http://schemas.openxmlformats.org/officeDocument/2006/relationships/image" Target="../media/image34.gif"/><Relationship Id="rId10" Type="http://schemas.openxmlformats.org/officeDocument/2006/relationships/image" Target="../media/image7.png"/><Relationship Id="rId11" Type="http://schemas.openxmlformats.org/officeDocument/2006/relationships/audio" Target="../media/audio1.wav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image" Target="../media/image7.png"/><Relationship Id="rId14" Type="http://schemas.openxmlformats.org/officeDocument/2006/relationships/audio" Target="../media/audio1.wav"/><Relationship Id="rId1" Type="http://schemas.microsoft.com/office/2007/relationships/media" Target="../media/media3.mp3"/><Relationship Id="rId2" Type="http://schemas.openxmlformats.org/officeDocument/2006/relationships/audio" Target="../media/media3.mp3"/><Relationship Id="rId3" Type="http://schemas.openxmlformats.org/officeDocument/2006/relationships/slideLayout" Target="../slideLayouts/slideLayout15.xml"/><Relationship Id="rId4" Type="http://schemas.openxmlformats.org/officeDocument/2006/relationships/audio" Target="../media/audio1.wav"/><Relationship Id="rId5" Type="http://schemas.openxmlformats.org/officeDocument/2006/relationships/image" Target="../media/image13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gif"/><Relationship Id="rId5" Type="http://schemas.openxmlformats.org/officeDocument/2006/relationships/image" Target="../media/image51.png"/><Relationship Id="rId9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2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5" Type="http://schemas.openxmlformats.org/officeDocument/2006/relationships/image" Target="../media/image21.png"/><Relationship Id="rId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2.png"/><Relationship Id="rId5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5" Type="http://schemas.openxmlformats.org/officeDocument/2006/relationships/image" Target="../media/image13.png"/><Relationship Id="rId6" Type="http://schemas.openxmlformats.org/officeDocument/2006/relationships/image" Target="../media/image23.png"/><Relationship Id="rId7" Type="http://schemas.openxmlformats.org/officeDocument/2006/relationships/audio" Target="../media/audio1.wav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24.png"/><Relationship Id="rId9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72292" y="196573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đầu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961" y="0"/>
            <a:ext cx="6148039" cy="6858000"/>
          </a:xfrm>
          <a:prstGeom prst="rect">
            <a:avLst/>
          </a:prstGeom>
        </p:spPr>
      </p:pic>
      <p:pic>
        <p:nvPicPr>
          <p:cNvPr id="5" name="Picture 4" descr="C:\Users\ADMIN\Desktop\2023-06-20_093236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305" y="1022684"/>
            <a:ext cx="3074318" cy="2119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hởi động CĐ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39709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90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2" y="3907933"/>
            <a:ext cx="11826916" cy="119104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724830" y="3337083"/>
            <a:ext cx="1739589" cy="643805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87084" y="3068510"/>
            <a:ext cx="409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Khóa son hình bầu dục, đuôi uốn cong lên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0088" y="6347321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son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1851102" y="4641777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76654" y="637353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mi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3367668" y="486871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92859" y="6304002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la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4783873" y="4641777"/>
            <a:ext cx="9292" cy="1688443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627649" y="6347321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si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6218663" y="4641777"/>
            <a:ext cx="26020" cy="1731762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075246" y="637353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pha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7666260" y="486871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478644" y="648866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rê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V="1">
            <a:off x="9069658" y="498384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963615" y="648866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đồ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10554629" y="498384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038975" y="957395"/>
            <a:ext cx="715302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Nhận biết hình dáng khóa son và nêu vị trí các nốt nhạc trên khuông nhạc</a:t>
            </a:r>
          </a:p>
        </p:txBody>
      </p:sp>
      <p:pic>
        <p:nvPicPr>
          <p:cNvPr id="24" name="Picture 2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16" y="1509624"/>
            <a:ext cx="7545742" cy="116108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871675" y="18340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06"/>
            <a:ext cx="7728412" cy="7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09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8" grpId="0"/>
      <p:bldP spid="20" grpId="0"/>
      <p:bldP spid="22" grpId="0"/>
      <p:bldP spid="28" grpId="0"/>
      <p:bldP spid="30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2" y="2154322"/>
            <a:ext cx="11826916" cy="119104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724830" y="1583472"/>
            <a:ext cx="1739589" cy="643805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87084" y="1314899"/>
            <a:ext cx="409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Khóa son hình bầu dục, đuôi uốn cong lên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0088" y="4593710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son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1851102" y="2888166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76654" y="4619927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mi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3367668" y="3115105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92859" y="4550391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la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4783873" y="2888166"/>
            <a:ext cx="9292" cy="1688443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627649" y="4593710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si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6218663" y="2888166"/>
            <a:ext cx="26020" cy="1731762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075246" y="4619927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pha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7666260" y="3115105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478644" y="4735057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rê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V="1">
            <a:off x="9069658" y="3230235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963615" y="4735057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đồ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10554629" y="3230235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436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8" grpId="0"/>
      <p:bldP spid="20" grpId="0"/>
      <p:bldP spid="22" grpId="0"/>
      <p:bldP spid="28" grpId="0"/>
      <p:bldP spid="30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146589"/>
            <a:ext cx="11976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HD vẽ</a:t>
            </a:r>
            <a:r>
              <a:rPr kumimoji="0" lang="vi-VN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khóa son và kẻ khuông nhạc, luyện tập vẽ khóa son, kẻ khuông nhạc viết các nốt nhạc trên khuông như hình </a:t>
            </a:r>
            <a:r>
              <a:rPr kumimoji="0" lang="vi-VN" sz="2000" b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vi-VN" sz="2000" b="0" i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(vẽ trên vở ô li)</a:t>
            </a:r>
            <a:endParaRPr kumimoji="0" lang="vi-VN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2" y="1760758"/>
            <a:ext cx="11777684" cy="178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4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" y="1557134"/>
            <a:ext cx="9544997" cy="291067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957021" y="62186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Giới thiệu,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mẫu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543076" y="3155795"/>
            <a:ext cx="7021061" cy="140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1114091" y="302509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288303" y="4151753"/>
            <a:ext cx="7275834" cy="384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833299" y="400702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062332" y="732383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" y="33453"/>
            <a:ext cx="2033020" cy="80924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482753" y="111509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15807" y="2798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6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87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 animBg="1"/>
      <p:bldP spid="43" grpId="0" animBg="1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9974" y="3003394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464774" y="0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Đọc gam Đô trưởng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1" y="869795"/>
            <a:ext cx="12063451" cy="12489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04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15883" y="-95625"/>
            <a:ext cx="3802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cao độ và thế tay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706"/>
            <a:ext cx="12031980" cy="3173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13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86823" y="4066037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10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45751" y="-197878"/>
            <a:ext cx="3679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46" y="2471316"/>
            <a:ext cx="543622" cy="5436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13" y="2430057"/>
            <a:ext cx="543622" cy="5436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4" y="2415905"/>
            <a:ext cx="543622" cy="543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91" y="2363498"/>
            <a:ext cx="543622" cy="5436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51" y="2464346"/>
            <a:ext cx="543622" cy="543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72" y="2430057"/>
            <a:ext cx="543622" cy="543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188" y="2404027"/>
            <a:ext cx="543622" cy="5436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709" y="2417438"/>
            <a:ext cx="543622" cy="5436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18" y="2370747"/>
            <a:ext cx="543622" cy="5436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" y="730211"/>
            <a:ext cx="12089306" cy="10205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" name="TT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23516" y="3133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15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" y="28358"/>
            <a:ext cx="12127929" cy="3729604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1914482" y="2141433"/>
            <a:ext cx="8946806" cy="11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227516" y="186352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700310" y="3288019"/>
            <a:ext cx="931709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211075" y="314329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 chỉ các nốt trong 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57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22429"/>
            <a:ext cx="136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" y="1102410"/>
            <a:ext cx="12152673" cy="11787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2680444"/>
            <a:ext cx="136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" y="3646136"/>
            <a:ext cx="12084865" cy="1110610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71215" y="16524"/>
            <a:ext cx="609600" cy="60960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79499" y="25352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30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523748" y="138960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 bài các hình thức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2499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37" y="854607"/>
            <a:ext cx="12178109" cy="3672788"/>
          </a:xfrm>
          <a:prstGeom prst="rect">
            <a:avLst/>
          </a:prstGeom>
        </p:spPr>
      </p:pic>
      <p:pic>
        <p:nvPicPr>
          <p:cNvPr id="3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68891" y="41717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8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766003"/>
          </a:xfrm>
        </p:spPr>
      </p:pic>
      <p:sp>
        <p:nvSpPr>
          <p:cNvPr id="5" name="Rectangle 4"/>
          <p:cNvSpPr/>
          <p:nvPr/>
        </p:nvSpPr>
        <p:spPr>
          <a:xfrm>
            <a:off x="6903088" y="182473"/>
            <a:ext cx="153439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  </a:t>
            </a:r>
            <a:endParaRPr lang="en-US" sz="32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76478" y="1070895"/>
            <a:ext cx="7270933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MỘT SỐ KÝ HIỆU GHI NHẠC</a:t>
            </a:r>
            <a:endParaRPr lang="en-US" sz="2400" dirty="0" smtClean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023"/>
            <a:ext cx="3566662" cy="1138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470" y="1892063"/>
            <a:ext cx="1168017" cy="3392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917" y="2090020"/>
            <a:ext cx="1601317" cy="3687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001" y="208535"/>
            <a:ext cx="804797" cy="6815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34869" y="1851852"/>
            <a:ext cx="395415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NHẠC: BÀI SỐ 1</a:t>
            </a:r>
            <a:endParaRPr lang="en-US" sz="2400" dirty="0" smtClean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830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29752" y="0"/>
            <a:ext cx="7382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 BỔ SUNG GV CHO ĐỌC NHẠC BẰNG VIDEO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ĐN số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08" y="657990"/>
            <a:ext cx="9949007" cy="559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15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9" y="0"/>
            <a:ext cx="12164722" cy="366875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2951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97" y="1893589"/>
            <a:ext cx="281364" cy="2813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97" y="1893589"/>
            <a:ext cx="281364" cy="28136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33" y="3172188"/>
            <a:ext cx="281364" cy="2813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97" y="3172188"/>
            <a:ext cx="281364" cy="2813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996" y="1871779"/>
            <a:ext cx="281364" cy="2813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43" y="1860061"/>
            <a:ext cx="281364" cy="2813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34" y="1893589"/>
            <a:ext cx="281364" cy="28136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67" y="1883497"/>
            <a:ext cx="281364" cy="2813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33" y="1917025"/>
            <a:ext cx="281364" cy="28136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80" y="1924713"/>
            <a:ext cx="281364" cy="2813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918" y="3172188"/>
            <a:ext cx="281364" cy="28136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54" y="3172188"/>
            <a:ext cx="281364" cy="2813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67" y="3172188"/>
            <a:ext cx="281364" cy="28136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6" y="3172188"/>
            <a:ext cx="281364" cy="28136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345" y="3171129"/>
            <a:ext cx="281364" cy="2813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981" y="3172188"/>
            <a:ext cx="281364" cy="2813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6" y="4442759"/>
            <a:ext cx="3481337" cy="2397121"/>
          </a:xfrm>
          <a:prstGeom prst="rect">
            <a:avLst/>
          </a:prstGeom>
        </p:spPr>
      </p:pic>
      <p:pic>
        <p:nvPicPr>
          <p:cNvPr id="24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85115" y="41379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5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7724"/>
            <a:ext cx="10839176" cy="326898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5327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theo nhóm và gõ đệm với nhạc cụ gõ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97" y="0"/>
            <a:ext cx="5422403" cy="12115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13" y="2922715"/>
            <a:ext cx="347545" cy="3475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444"/>
            <a:ext cx="347545" cy="347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68" y="4140998"/>
            <a:ext cx="347545" cy="3475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111" y="4140999"/>
            <a:ext cx="347545" cy="3475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027" y="4155408"/>
            <a:ext cx="347545" cy="3475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94" y="4150585"/>
            <a:ext cx="347545" cy="347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912" y="4170381"/>
            <a:ext cx="347545" cy="347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367" y="4155408"/>
            <a:ext cx="347545" cy="3475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782" y="4173674"/>
            <a:ext cx="347545" cy="34754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65" y="4184660"/>
            <a:ext cx="347545" cy="3475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568" y="2989417"/>
            <a:ext cx="347545" cy="34754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23" y="2974444"/>
            <a:ext cx="347545" cy="3475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740" y="2979257"/>
            <a:ext cx="347545" cy="34754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33" y="2952150"/>
            <a:ext cx="347545" cy="34754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350" y="2952151"/>
            <a:ext cx="347545" cy="34754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65" y="2955704"/>
            <a:ext cx="347545" cy="347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23" y="4593992"/>
            <a:ext cx="2780669" cy="2345255"/>
          </a:xfrm>
          <a:prstGeom prst="rect">
            <a:avLst/>
          </a:prstGeom>
        </p:spPr>
      </p:pic>
      <p:pic>
        <p:nvPicPr>
          <p:cNvPr id="33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8425" y="4712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56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1" y="625848"/>
            <a:ext cx="10519318" cy="3172515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3060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tiết tấu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497" y="2212105"/>
            <a:ext cx="281364" cy="281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88" y="3290261"/>
            <a:ext cx="281364" cy="281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43" y="3305250"/>
            <a:ext cx="281364" cy="2813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862" y="3308280"/>
            <a:ext cx="281364" cy="281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89" y="3305250"/>
            <a:ext cx="281364" cy="2813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297" y="3271917"/>
            <a:ext cx="281364" cy="2813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132" y="3305250"/>
            <a:ext cx="281364" cy="2813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70" y="3255469"/>
            <a:ext cx="281364" cy="2813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133" y="3278905"/>
            <a:ext cx="281364" cy="2813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49" y="2223823"/>
            <a:ext cx="281364" cy="2813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114" y="2223823"/>
            <a:ext cx="281364" cy="2813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90" y="2223823"/>
            <a:ext cx="281364" cy="2813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938" y="2223823"/>
            <a:ext cx="281364" cy="2813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559" y="3380313"/>
            <a:ext cx="281364" cy="2813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88" y="2223823"/>
            <a:ext cx="281364" cy="2813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43" y="2223823"/>
            <a:ext cx="281364" cy="2813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426" y="2211703"/>
            <a:ext cx="281364" cy="281364"/>
          </a:xfrm>
          <a:prstGeom prst="rect">
            <a:avLst/>
          </a:prstGeom>
        </p:spPr>
      </p:pic>
      <p:pic>
        <p:nvPicPr>
          <p:cNvPr id="24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62815" y="4278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87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48" y="0"/>
            <a:ext cx="12164721" cy="366875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84" y="1863194"/>
            <a:ext cx="536449" cy="2545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56" y="1888339"/>
            <a:ext cx="536449" cy="2545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863" y="1888339"/>
            <a:ext cx="536449" cy="25450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928" y="1888339"/>
            <a:ext cx="536449" cy="2545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9" y="3286985"/>
            <a:ext cx="536449" cy="2545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28" y="3286984"/>
            <a:ext cx="536449" cy="25450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76" y="3286984"/>
            <a:ext cx="536449" cy="25450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76" y="3265729"/>
            <a:ext cx="536449" cy="25450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104" y="3286984"/>
            <a:ext cx="536449" cy="25450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58" y="3247360"/>
            <a:ext cx="489205" cy="29413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929" y="3286984"/>
            <a:ext cx="489205" cy="29413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203" y="1888339"/>
            <a:ext cx="489205" cy="29413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769" y="1855668"/>
            <a:ext cx="489205" cy="29413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863" y="3238066"/>
            <a:ext cx="472441" cy="38252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032" y="1850813"/>
            <a:ext cx="472441" cy="38252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532" y="1871611"/>
            <a:ext cx="472441" cy="38252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85" y="1844142"/>
            <a:ext cx="472441" cy="3825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032" y="3132529"/>
            <a:ext cx="454153" cy="475489"/>
          </a:xfrm>
          <a:prstGeom prst="rect">
            <a:avLst/>
          </a:prstGeom>
        </p:spPr>
      </p:pic>
      <p:pic>
        <p:nvPicPr>
          <p:cNvPr id="25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76941" y="44193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78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4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0"/>
            <a:ext cx="3441199" cy="8351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81825" y="101088"/>
            <a:ext cx="3764819" cy="1046747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179" y="2975973"/>
            <a:ext cx="1205564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Gọi 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5 bạn đứng cạnh </a:t>
            </a:r>
            <a:r>
              <a:rPr lang="vi-VN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nhau, thứ 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 5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dòng kẻ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từ dưới lên được quy định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dòng 1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òng nào thì lần lượt từng bạn sẽ đứng vào vị trí của dòng đó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vi-VN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09" y="3833741"/>
            <a:ext cx="7110695" cy="25312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8660" y="1646548"/>
            <a:ext cx="4792991" cy="1077585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 đội nào nhanh nhất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6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0"/>
            <a:ext cx="3441199" cy="8351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18662" y="18573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phá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209"/>
            <a:ext cx="3345187" cy="4069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6315" y="1062209"/>
            <a:ext cx="4874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nhóm tìm hiểu 2 hình ảnh SGK và nhận xét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21" y="2065574"/>
            <a:ext cx="1151670" cy="3344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908" y="1939949"/>
            <a:ext cx="1445477" cy="3328401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 bwMode="auto">
          <a:xfrm>
            <a:off x="1679498" y="2981764"/>
            <a:ext cx="1925903" cy="10264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2544159" y="2673728"/>
            <a:ext cx="2730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nữ đang cầm khóa Son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 flipH="1">
            <a:off x="8021364" y="3207261"/>
            <a:ext cx="1524544" cy="6456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6403118" y="2572485"/>
            <a:ext cx="3236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nam đang cầm khuông nhạc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187" y="3513518"/>
            <a:ext cx="6200721" cy="14370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531" y="3508882"/>
            <a:ext cx="555645" cy="14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5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8591" y="587477"/>
            <a:ext cx="4874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khuông nhạc và dòng kẻ phụ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459" y="100599"/>
            <a:ext cx="1445477" cy="3328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70" y="1582319"/>
            <a:ext cx="10295189" cy="4094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2" y="0"/>
            <a:ext cx="5419355" cy="38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44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47559" y="69838"/>
            <a:ext cx="249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khóa son 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4" y="1374198"/>
            <a:ext cx="1151670" cy="33447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18" y="1247671"/>
            <a:ext cx="10568162" cy="413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61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46589"/>
            <a:ext cx="3802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7 nốt nhạc trên khuông nhạc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34" y="971447"/>
            <a:ext cx="11664156" cy="467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24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146589"/>
            <a:ext cx="792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 giới thiệu tổng thể Khuông nhạc, khóa son, vị trí nốt nhạc trên khuông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22 L3 KHUOG  NHAC VA K S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6226" y="662510"/>
            <a:ext cx="10462916" cy="572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4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97873" y="181263"/>
            <a:ext cx="6869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 lại</a:t>
            </a:r>
            <a:r>
              <a:rPr kumimoji="0" lang="vi-VN" sz="1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kiến thức khuông nhạc, khóa son, vị trí các nốt nhạc trên khuông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38" y="148832"/>
            <a:ext cx="1151670" cy="3344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825" y="23207"/>
            <a:ext cx="1445477" cy="33284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04" y="1596776"/>
            <a:ext cx="6200721" cy="14370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99" y="1596775"/>
            <a:ext cx="555645" cy="14370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2" y="3620392"/>
            <a:ext cx="11777684" cy="178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73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</TotalTime>
  <Words>367</Words>
  <Application>Microsoft Macintosh PowerPoint</Application>
  <PresentationFormat>Widescreen</PresentationFormat>
  <Paragraphs>57</Paragraphs>
  <Slides>25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#9Slide05 Dancing Script</vt:lpstr>
      <vt:lpstr>Arial</vt:lpstr>
      <vt:lpstr>Calibri</vt:lpstr>
      <vt:lpstr>Tahoma</vt:lpstr>
      <vt:lpstr>Times New Roman</vt:lpstr>
      <vt:lpstr>Wingdings</vt:lpstr>
      <vt:lpstr>Textured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118</cp:revision>
  <dcterms:created xsi:type="dcterms:W3CDTF">2022-07-19T08:03:09Z</dcterms:created>
  <dcterms:modified xsi:type="dcterms:W3CDTF">2023-09-02T05:29:47Z</dcterms:modified>
</cp:coreProperties>
</file>