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482" r:id="rId2"/>
    <p:sldId id="493" r:id="rId3"/>
    <p:sldId id="480" r:id="rId4"/>
    <p:sldId id="483" r:id="rId5"/>
    <p:sldId id="496" r:id="rId6"/>
    <p:sldId id="420" r:id="rId7"/>
    <p:sldId id="442" r:id="rId8"/>
    <p:sldId id="345" r:id="rId9"/>
    <p:sldId id="484" r:id="rId10"/>
    <p:sldId id="485" r:id="rId11"/>
    <p:sldId id="486" r:id="rId12"/>
    <p:sldId id="487" r:id="rId13"/>
    <p:sldId id="488" r:id="rId14"/>
    <p:sldId id="451" r:id="rId15"/>
    <p:sldId id="494" r:id="rId16"/>
    <p:sldId id="491" r:id="rId17"/>
    <p:sldId id="495" r:id="rId18"/>
    <p:sldId id="452" r:id="rId19"/>
    <p:sldId id="479" r:id="rId20"/>
    <p:sldId id="492" r:id="rId21"/>
  </p:sldIdLst>
  <p:sldSz cx="10972800" cy="6858000"/>
  <p:notesSz cx="6858000" cy="9144000"/>
  <p:custDataLst>
    <p:tags r:id="rId2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83" d="100"/>
          <a:sy n="83" d="100"/>
        </p:scale>
        <p:origin x="-888" y="-8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3D28A-D2FA-4145-AA81-B5334A4E6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8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EFC94-1DAE-48B1-A99A-EDA72639E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7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D8E6A-4F95-4FB5-B2DE-37AF3DF69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28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FA224-B734-417D-BF8A-0765582C7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3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ABDE-6680-4F82-BDAB-92EB7EF55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BF5A8-C66B-4C82-B64F-202214B1E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20CF-37DD-4756-B0CE-7E9F35229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56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3020E-0408-4278-8DE1-10D8C6327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A7699-CF97-4E51-9FF3-E2768FD470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59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AE72E-F5B3-461E-9529-3F334D0F9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26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C9FA9-93BD-4046-B289-B70DC4A5A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74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70B9D-8ADF-4B4B-83C4-E176DEDEC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0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18CA4-1BF8-4E12-842C-F5563AB74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42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B4FD90F9-5570-4A05-A2CF-9A22C5C42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6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1 – CHỦ ĐỀ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481513" y="1065213"/>
            <a:ext cx="19526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FF0000"/>
                </a:solidFill>
                <a:cs typeface="Times New Roman" pitchFamily="18" charset="0"/>
              </a:rPr>
              <a:t>Câu 1+2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1644650"/>
            <a:ext cx="9145016" cy="3656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88" y="4401101"/>
            <a:ext cx="1596462" cy="116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,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7588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471988" y="1052513"/>
            <a:ext cx="195103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47" y="2144761"/>
            <a:ext cx="9145016" cy="1644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4755" y="39754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481513" y="10017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3317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80" y="2246114"/>
            <a:ext cx="9486511" cy="175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40401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122738" y="969963"/>
            <a:ext cx="2732087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3+4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338138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928" y="1773920"/>
            <a:ext cx="8584407" cy="3167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3,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7685" y="3603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9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263525"/>
            <a:ext cx="720725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389806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49263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5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Cả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216025" y="3233738"/>
            <a:ext cx="8653463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3" y="136525"/>
            <a:ext cx="8015287" cy="661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3389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1566863" y="2924175"/>
            <a:ext cx="7951787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THEO NHỊP</a:t>
            </a:r>
          </a:p>
        </p:txBody>
      </p:sp>
      <p:sp>
        <p:nvSpPr>
          <p:cNvPr id="1843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8442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8440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0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9"/>
          <a:stretch/>
        </p:blipFill>
        <p:spPr bwMode="auto">
          <a:xfrm>
            <a:off x="1309936" y="-4762"/>
            <a:ext cx="8467836" cy="675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70301"/>
            <a:ext cx="2390056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3892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1309688" y="1700213"/>
            <a:ext cx="85725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3200" b="1">
                <a:solidFill>
                  <a:srgbClr val="1713CB"/>
                </a:solidFill>
                <a:latin typeface="Cambria" pitchFamily="18" charset="0"/>
              </a:rPr>
              <a:t>* Nghe và vỗ tay mạnh nhẹ theo hình tiết tấu</a:t>
            </a:r>
          </a:p>
        </p:txBody>
      </p:sp>
      <p:pic>
        <p:nvPicPr>
          <p:cNvPr id="19467" name="Picture 11" descr="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1" t="19276" r="6741" b="70683"/>
          <a:stretch>
            <a:fillRect/>
          </a:stretch>
        </p:blipFill>
        <p:spPr bwMode="auto">
          <a:xfrm>
            <a:off x="733425" y="2565400"/>
            <a:ext cx="97218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4243388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4222750"/>
            <a:ext cx="11525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47357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446722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33475"/>
            <a:ext cx="231457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812925" y="2349500"/>
            <a:ext cx="70580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6 -4.07407E-6 L 0.43793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3838575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21508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885950" y="1039704"/>
            <a:ext cx="6769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58925" y="321945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1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2633663"/>
            <a:ext cx="2046287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204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Nói và vỗ tay theo tiết tấu về chủ đề</a:t>
            </a:r>
          </a:p>
          <a:p>
            <a:r>
              <a:rPr lang="en-US" sz="2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“Con vật yêu thích”</a:t>
            </a:r>
          </a:p>
        </p:txBody>
      </p:sp>
      <p:pic>
        <p:nvPicPr>
          <p:cNvPr id="4101" name="Picture 1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2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2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3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10" name="Picture 148" descr="20210208025354_sgv-am-nhac-2-10"/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0" t="22218" r="34735" b="70766"/>
          <a:stretch>
            <a:fillRect/>
          </a:stretch>
        </p:blipFill>
        <p:spPr bwMode="auto">
          <a:xfrm>
            <a:off x="2852738" y="2276475"/>
            <a:ext cx="5340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Tô Đông Hải</a:t>
            </a:r>
          </a:p>
        </p:txBody>
      </p:sp>
      <p:pic>
        <p:nvPicPr>
          <p:cNvPr id="5124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8" r="1172" b="78436"/>
          <a:stretch>
            <a:fillRect/>
          </a:stretch>
        </p:blipFill>
        <p:spPr bwMode="auto">
          <a:xfrm>
            <a:off x="1093788" y="1047750"/>
            <a:ext cx="84963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1" y="3620254"/>
            <a:ext cx="3436925" cy="2040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619500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DÀN NHẠC TRONG VƯỜN</a:t>
            </a:r>
          </a:p>
        </p:txBody>
      </p:sp>
      <p:pic>
        <p:nvPicPr>
          <p:cNvPr id="51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2633663"/>
            <a:ext cx="2046288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3284538"/>
            <a:ext cx="6508750" cy="2206625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Tô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Đông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Hải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sinh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năm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1946,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quê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ở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Nội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.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Ông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là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nhà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thơ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sĩ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nổi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với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các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ca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khúc</a:t>
            </a: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Chú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Bộ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đội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và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cơn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Mưa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bóng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mây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Những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tiếng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chim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trong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 </a:t>
            </a:r>
            <a:r>
              <a:rPr lang="en-US" sz="2400" i="1" dirty="0" err="1">
                <a:solidFill>
                  <a:srgbClr val="1713CB"/>
                </a:solidFill>
                <a:latin typeface="Cambria" pitchFamily="18" charset="0"/>
              </a:rPr>
              <a:t>vườn</a:t>
            </a:r>
            <a:r>
              <a:rPr lang="en-US" sz="2400" i="1" dirty="0">
                <a:solidFill>
                  <a:srgbClr val="1713CB"/>
                </a:solidFill>
                <a:latin typeface="Cambria" pitchFamily="18" charset="0"/>
              </a:rPr>
              <a:t>, …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9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17133" r="7361" b="26634"/>
          <a:stretch>
            <a:fillRect/>
          </a:stretch>
        </p:blipFill>
        <p:spPr bwMode="auto">
          <a:xfrm>
            <a:off x="1735138" y="319289"/>
            <a:ext cx="7207250" cy="647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01268"/>
            <a:ext cx="2260457" cy="1330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39713" y="2016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hát mẫu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39713" y="214313"/>
            <a:ext cx="30861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Nghe giai điệu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744" y="5085184"/>
            <a:ext cx="2390056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DÀN NHẠC TRONG VƯ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2160" y="90210"/>
            <a:ext cx="609600" cy="604395"/>
          </a:xfrm>
          <a:prstGeom prst="rect">
            <a:avLst/>
          </a:prstGeom>
        </p:spPr>
      </p:pic>
      <p:pic>
        <p:nvPicPr>
          <p:cNvPr id="3" name="BEAT DÀN NHẠC TRONG VƯỜ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38928" y="731342"/>
            <a:ext cx="609600" cy="60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7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  <p:bldP spid="13" grpId="1"/>
      <p:bldP spid="1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028700" y="0"/>
            <a:ext cx="32004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ĐỌC LỜI CA</a:t>
            </a:r>
            <a:endParaRPr lang="en-US" sz="16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65150" y="1916113"/>
            <a:ext cx="97837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con chim gáy, cúc cu đố la.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chú vàng anh, líu lo lá son.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Kìa chim chích chòe, chích chòe lá phà.</a:t>
            </a:r>
          </a:p>
          <a:p>
            <a:pPr>
              <a:lnSpc>
                <a:spcPct val="150000"/>
              </a:lnSpc>
            </a:pPr>
            <a:r>
              <a:rPr lang="en-US" sz="3600">
                <a:latin typeface="Cambria" pitchFamily="18" charset="0"/>
                <a:cs typeface="Times New Roman" pitchFamily="18" charset="0"/>
              </a:rPr>
              <a:t>Một dàn nhạc chim, líu lo trong vườn.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1976438" y="919163"/>
            <a:ext cx="73009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DÀN NHẠC TRONG VƯỜN</a:t>
            </a:r>
            <a:endParaRPr lang="en-US" sz="48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73832" y="5085184"/>
            <a:ext cx="2260457" cy="11263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713" y="4869160"/>
            <a:ext cx="1673401" cy="1220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1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481513" y="1246188"/>
            <a:ext cx="19526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/>
          </a:p>
        </p:txBody>
      </p:sp>
      <p:sp>
        <p:nvSpPr>
          <p:cNvPr id="9221" name="Rectangle 6"/>
          <p:cNvSpPr>
            <a:spLocks noChangeArrowheads="1"/>
          </p:cNvSpPr>
          <p:nvPr/>
        </p:nvSpPr>
        <p:spPr bwMode="auto">
          <a:xfrm>
            <a:off x="500063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202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7812" r="7361" b="64835"/>
          <a:stretch>
            <a:fillRect/>
          </a:stretch>
        </p:blipFill>
        <p:spPr bwMode="auto">
          <a:xfrm>
            <a:off x="1150938" y="2513013"/>
            <a:ext cx="900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5741" y="4142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4481513" y="1052513"/>
            <a:ext cx="19526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FF0000"/>
                </a:solidFill>
                <a:latin typeface="Cambria" pitchFamily="18" charset="0"/>
                <a:cs typeface="Times New Roman" pitchFamily="18" charset="0"/>
              </a:rPr>
              <a:t>Câu 2</a:t>
            </a:r>
          </a:p>
        </p:txBody>
      </p:sp>
      <p:sp>
        <p:nvSpPr>
          <p:cNvPr id="5" name="Rectangle 4"/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>
              <a:defRPr/>
            </a:pPr>
            <a:endParaRPr lang="en-US">
              <a:latin typeface="Cambria" pitchFamily="18" charset="0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428625" y="27940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5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HÁT TỪNG CÂU</a:t>
            </a:r>
            <a:endParaRPr lang="en-US" sz="2000" b="1" i="1">
              <a:solidFill>
                <a:srgbClr val="FFFF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246" name="Picture 9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37991" r="7361" b="54111"/>
          <a:stretch>
            <a:fillRect/>
          </a:stretch>
        </p:blipFill>
        <p:spPr bwMode="auto">
          <a:xfrm>
            <a:off x="790575" y="2157413"/>
            <a:ext cx="95758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337567" y="4344988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479" y="4112363"/>
            <a:ext cx="1992371" cy="14530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3675" y="3860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82&quot;/&gt;&lt;/object&gt;&lt;object type=&quot;3&quot; unique_id=&quot;10004&quot;&gt;&lt;property id=&quot;20148&quot; value=&quot;5&quot;/&gt;&lt;property id=&quot;20300&quot; value=&quot;Slide 2&quot;/&gt;&lt;property id=&quot;20307&quot; value=&quot;493&quot;/&gt;&lt;/object&gt;&lt;object type=&quot;3&quot; unique_id=&quot;10005&quot;&gt;&lt;property id=&quot;20148&quot; value=&quot;5&quot;/&gt;&lt;property id=&quot;20300&quot; value=&quot;Slide 3&quot;/&gt;&lt;property id=&quot;20307&quot; value=&quot;480&quot;/&gt;&lt;/object&gt;&lt;object type=&quot;3&quot; unique_id=&quot;10006&quot;&gt;&lt;property id=&quot;20148&quot; value=&quot;5&quot;/&gt;&lt;property id=&quot;20300&quot; value=&quot;Slide 4&quot;/&gt;&lt;property id=&quot;20307&quot; value=&quot;483&quot;/&gt;&lt;/object&gt;&lt;object type=&quot;3&quot; unique_id=&quot;10007&quot;&gt;&lt;property id=&quot;20148&quot; value=&quot;5&quot;/&gt;&lt;property id=&quot;20300&quot; value=&quot;Slide 5&quot;/&gt;&lt;property id=&quot;20307&quot; value=&quot;496&quot;/&gt;&lt;/object&gt;&lt;object type=&quot;3&quot; unique_id=&quot;10008&quot;&gt;&lt;property id=&quot;20148&quot; value=&quot;5&quot;/&gt;&lt;property id=&quot;20300&quot; value=&quot;Slide 6&quot;/&gt;&lt;property id=&quot;20307&quot; value=&quot;420&quot;/&gt;&lt;/object&gt;&lt;object type=&quot;3&quot; unique_id=&quot;10009&quot;&gt;&lt;property id=&quot;20148&quot; value=&quot;5&quot;/&gt;&lt;property id=&quot;20300&quot; value=&quot;Slide 7&quot;/&gt;&lt;property id=&quot;20307&quot; value=&quot;442&quot;/&gt;&lt;/object&gt;&lt;object type=&quot;3&quot; unique_id=&quot;10010&quot;&gt;&lt;property id=&quot;20148&quot; value=&quot;5&quot;/&gt;&lt;property id=&quot;20300&quot; value=&quot;Slide 8&quot;/&gt;&lt;property id=&quot;20307&quot; value=&quot;345&quot;/&gt;&lt;/object&gt;&lt;object type=&quot;3&quot; unique_id=&quot;10011&quot;&gt;&lt;property id=&quot;20148&quot; value=&quot;5&quot;/&gt;&lt;property id=&quot;20300&quot; value=&quot;Slide 9&quot;/&gt;&lt;property id=&quot;20307&quot; value=&quot;484&quot;/&gt;&lt;/object&gt;&lt;object type=&quot;3&quot; unique_id=&quot;10012&quot;&gt;&lt;property id=&quot;20148&quot; value=&quot;5&quot;/&gt;&lt;property id=&quot;20300&quot; value=&quot;Slide 10&quot;/&gt;&lt;property id=&quot;20307&quot; value=&quot;485&quot;/&gt;&lt;/object&gt;&lt;object type=&quot;3&quot; unique_id=&quot;10013&quot;&gt;&lt;property id=&quot;20148&quot; value=&quot;5&quot;/&gt;&lt;property id=&quot;20300&quot; value=&quot;Slide 11&quot;/&gt;&lt;property id=&quot;20307&quot; value=&quot;486&quot;/&gt;&lt;/object&gt;&lt;object type=&quot;3&quot; unique_id=&quot;10014&quot;&gt;&lt;property id=&quot;20148&quot; value=&quot;5&quot;/&gt;&lt;property id=&quot;20300&quot; value=&quot;Slide 12&quot;/&gt;&lt;property id=&quot;20307&quot; value=&quot;487&quot;/&gt;&lt;/object&gt;&lt;object type=&quot;3&quot; unique_id=&quot;10015&quot;&gt;&lt;property id=&quot;20148&quot; value=&quot;5&quot;/&gt;&lt;property id=&quot;20300&quot; value=&quot;Slide 13&quot;/&gt;&lt;property id=&quot;20307&quot; value=&quot;488&quot;/&gt;&lt;/object&gt;&lt;object type=&quot;3&quot; unique_id=&quot;10016&quot;&gt;&lt;property id=&quot;20148&quot; value=&quot;5&quot;/&gt;&lt;property id=&quot;20300&quot; value=&quot;Slide 14&quot;/&gt;&lt;property id=&quot;20307&quot; value=&quot;451&quot;/&gt;&lt;/object&gt;&lt;object type=&quot;3&quot; unique_id=&quot;10017&quot;&gt;&lt;property id=&quot;20148&quot; value=&quot;5&quot;/&gt;&lt;property id=&quot;20300&quot; value=&quot;Slide 15&quot;/&gt;&lt;property id=&quot;20307&quot; value=&quot;494&quot;/&gt;&lt;/object&gt;&lt;object type=&quot;3&quot; unique_id=&quot;10018&quot;&gt;&lt;property id=&quot;20148&quot; value=&quot;5&quot;/&gt;&lt;property id=&quot;20300&quot; value=&quot;Slide 16&quot;/&gt;&lt;property id=&quot;20307&quot; value=&quot;491&quot;/&gt;&lt;/object&gt;&lt;object type=&quot;3&quot; unique_id=&quot;10019&quot;&gt;&lt;property id=&quot;20148&quot; value=&quot;5&quot;/&gt;&lt;property id=&quot;20300&quot; value=&quot;Slide 17&quot;/&gt;&lt;property id=&quot;20307&quot; value=&quot;495&quot;/&gt;&lt;/object&gt;&lt;object type=&quot;3&quot; unique_id=&quot;10020&quot;&gt;&lt;property id=&quot;20148&quot; value=&quot;5&quot;/&gt;&lt;property id=&quot;20300&quot; value=&quot;Slide 18&quot;/&gt;&lt;property id=&quot;20307&quot; value=&quot;452&quot;/&gt;&lt;/object&gt;&lt;object type=&quot;3&quot; unique_id=&quot;10021&quot;&gt;&lt;property id=&quot;20148&quot; value=&quot;5&quot;/&gt;&lt;property id=&quot;20300&quot; value=&quot;Slide 19&quot;/&gt;&lt;property id=&quot;20307&quot; value=&quot;479&quot;/&gt;&lt;/object&gt;&lt;object type=&quot;3&quot; unique_id=&quot;10022&quot;&gt;&lt;property id=&quot;20148&quot; value=&quot;5&quot;/&gt;&lt;property id=&quot;20300&quot; value=&quot;Slide 20&quot;/&gt;&lt;property id=&quot;20307&quot; value=&quot;492&quot;/&gt;&lt;/object&gt;&lt;/object&gt;&lt;object type=&quot;8&quot; unique_id=&quot;1004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7724</TotalTime>
  <Words>214</Words>
  <Application>Microsoft Office PowerPoint</Application>
  <PresentationFormat>Custom</PresentationFormat>
  <Paragraphs>39</Paragraphs>
  <Slides>20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MTC</cp:lastModifiedBy>
  <cp:revision>575</cp:revision>
  <dcterms:created xsi:type="dcterms:W3CDTF">2010-04-30T18:19:48Z</dcterms:created>
  <dcterms:modified xsi:type="dcterms:W3CDTF">2024-09-16T03:25:30Z</dcterms:modified>
</cp:coreProperties>
</file>