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2" y="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285840"/>
            <a:ext cx="95011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giỏi gõ tài?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3" descr="D:\GIÁO ÁN 1 2020-2021\HÌNH SOẠN GIÁO ÁN\BỘ GÕ CƠ THỂ\Picture5 - Copy (2).png"/>
          <p:cNvPicPr/>
          <p:nvPr/>
        </p:nvPicPr>
        <p:blipFill>
          <a:blip r:embed="rId14"/>
          <a:stretch/>
        </p:blipFill>
        <p:spPr>
          <a:xfrm>
            <a:off x="4622760" y="2095560"/>
            <a:ext cx="1654200" cy="15606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D:\GIÁO ÁN 1 2020-2021\HÌNH SOẠN GIÁO ÁN\Nhạc cụ\Trống con\Trống con - Copy (3).jpg"/>
          <p:cNvPicPr/>
          <p:nvPr/>
        </p:nvPicPr>
        <p:blipFill>
          <a:blip r:embed="rId15"/>
          <a:stretch/>
        </p:blipFill>
        <p:spPr>
          <a:xfrm>
            <a:off x="2128680" y="3656160"/>
            <a:ext cx="2224080" cy="1485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2" descr="D:\GIÁO ÁN 1 2020-2021\HÌNH SOẠN GIÁO ÁN\Nhạc cụ\Thanh phách\Thanh phách.jpg"/>
          <p:cNvPicPr/>
          <p:nvPr/>
        </p:nvPicPr>
        <p:blipFill>
          <a:blip r:embed="rId16"/>
          <a:srcRect l="43149" t="15364" r="42964" b="76113"/>
          <a:stretch/>
        </p:blipFill>
        <p:spPr>
          <a:xfrm>
            <a:off x="7027920" y="3400560"/>
            <a:ext cx="1569960" cy="135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  <p:pic>
        <p:nvPicPr>
          <p:cNvPr id="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30</Words>
  <Application>Microsoft Office PowerPoint</Application>
  <PresentationFormat>Custom</PresentationFormat>
  <Paragraphs>10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649</cp:revision>
  <dcterms:created xsi:type="dcterms:W3CDTF">2010-04-30T20:19:48Z</dcterms:created>
  <dcterms:modified xsi:type="dcterms:W3CDTF">2024-05-14T05:54:48Z</dcterms:modified>
  <dc:language>en-US</dc:language>
</cp:coreProperties>
</file>