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mp3" ContentType="audio/mpeg"/>
  <Default Extension="rels" ContentType="application/vnd.openxmlformats-package.relationships+xml"/>
  <Default Extension="gif" ContentType="image/gif"/>
  <Default Extension="png" ContentType="image/pn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6"/>
  </p:notesMasterIdLst>
  <p:sldIdLst>
    <p:sldId id="341" r:id="rId5"/>
    <p:sldId id="340" r:id="rId6"/>
    <p:sldId id="339" r:id="rId7"/>
    <p:sldId id="316" r:id="rId8"/>
    <p:sldId id="319" r:id="rId9"/>
    <p:sldId id="327" r:id="rId10"/>
    <p:sldId id="328" r:id="rId11"/>
    <p:sldId id="334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audio" Target="../media/audio1.wav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audio" Target="../media/audio1.wav"/><Relationship Id="rId5" Type="http://schemas.openxmlformats.org/officeDocument/2006/relationships/image" Target="../media/image34.jpg"/><Relationship Id="rId6" Type="http://schemas.openxmlformats.org/officeDocument/2006/relationships/image" Target="../media/image8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audio" Target="../media/audio1.wav"/><Relationship Id="rId5" Type="http://schemas.openxmlformats.org/officeDocument/2006/relationships/image" Target="../media/image34.jpg"/><Relationship Id="rId6" Type="http://schemas.openxmlformats.org/officeDocument/2006/relationships/image" Target="../media/image40.png"/><Relationship Id="rId7" Type="http://schemas.openxmlformats.org/officeDocument/2006/relationships/image" Target="../media/image8.png"/><Relationship Id="rId8" Type="http://schemas.openxmlformats.org/officeDocument/2006/relationships/image" Target="../media/image39.png"/><Relationship Id="rId9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41.png"/><Relationship Id="rId5" Type="http://schemas.openxmlformats.org/officeDocument/2006/relationships/image" Target="../media/image37.png"/><Relationship Id="rId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2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audio" Target="../media/audio1.wav"/><Relationship Id="rId5" Type="http://schemas.openxmlformats.org/officeDocument/2006/relationships/image" Target="../media/image34.jpg"/><Relationship Id="rId6" Type="http://schemas.openxmlformats.org/officeDocument/2006/relationships/image" Target="../media/image42.gif"/><Relationship Id="rId7" Type="http://schemas.openxmlformats.org/officeDocument/2006/relationships/image" Target="../media/image43.png"/><Relationship Id="rId8" Type="http://schemas.openxmlformats.org/officeDocument/2006/relationships/image" Target="../media/image37.png"/><Relationship Id="rId9" Type="http://schemas.openxmlformats.org/officeDocument/2006/relationships/image" Target="../media/image8.png"/><Relationship Id="rId10" Type="http://schemas.openxmlformats.org/officeDocument/2006/relationships/audio" Target="../media/audio1.wav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2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audio" Target="../media/audio1.wav"/><Relationship Id="rId1" Type="http://schemas.microsoft.com/office/2007/relationships/media" Target="../media/media5.mp3"/><Relationship Id="rId2" Type="http://schemas.openxmlformats.org/officeDocument/2006/relationships/audio" Target="../media/media5.mp3"/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7" Type="http://schemas.openxmlformats.org/officeDocument/2006/relationships/image" Target="../media/image34.jp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audio" Target="../media/audio1.wav"/><Relationship Id="rId5" Type="http://schemas.openxmlformats.org/officeDocument/2006/relationships/image" Target="../media/image34.jpg"/><Relationship Id="rId6" Type="http://schemas.openxmlformats.org/officeDocument/2006/relationships/image" Target="../media/image35.png"/><Relationship Id="rId7" Type="http://schemas.openxmlformats.org/officeDocument/2006/relationships/image" Target="../media/image37.png"/><Relationship Id="rId8" Type="http://schemas.openxmlformats.org/officeDocument/2006/relationships/image" Target="../media/image8.png"/><Relationship Id="rId9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audio" Target="../media/audio1.wav"/><Relationship Id="rId5" Type="http://schemas.openxmlformats.org/officeDocument/2006/relationships/image" Target="../media/image34.jpg"/><Relationship Id="rId6" Type="http://schemas.openxmlformats.org/officeDocument/2006/relationships/image" Target="../media/image46.png"/><Relationship Id="rId7" Type="http://schemas.openxmlformats.org/officeDocument/2006/relationships/audio" Target="../media/audio1.wav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audio" Target="../media/audio1.wav"/><Relationship Id="rId5" Type="http://schemas.openxmlformats.org/officeDocument/2006/relationships/image" Target="../media/image34.jpg"/><Relationship Id="rId6" Type="http://schemas.openxmlformats.org/officeDocument/2006/relationships/image" Target="../media/image35.png"/><Relationship Id="rId7" Type="http://schemas.openxmlformats.org/officeDocument/2006/relationships/image" Target="../media/image37.png"/><Relationship Id="rId8" Type="http://schemas.openxmlformats.org/officeDocument/2006/relationships/image" Target="../media/image47.png"/><Relationship Id="rId9" Type="http://schemas.openxmlformats.org/officeDocument/2006/relationships/image" Target="../media/image8.png"/><Relationship Id="rId10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audio" Target="../media/audio1.wav"/><Relationship Id="rId5" Type="http://schemas.openxmlformats.org/officeDocument/2006/relationships/image" Target="../media/image34.jpg"/><Relationship Id="rId6" Type="http://schemas.openxmlformats.org/officeDocument/2006/relationships/image" Target="../media/image35.png"/><Relationship Id="rId7" Type="http://schemas.openxmlformats.org/officeDocument/2006/relationships/image" Target="../media/image48.png"/><Relationship Id="rId8" Type="http://schemas.openxmlformats.org/officeDocument/2006/relationships/image" Target="../media/image8.png"/><Relationship Id="rId9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2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8.png"/><Relationship Id="rId15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openxmlformats.org/officeDocument/2006/relationships/slideLayout" Target="../slideLayouts/slideLayout26.xml"/><Relationship Id="rId4" Type="http://schemas.openxmlformats.org/officeDocument/2006/relationships/audio" Target="../media/audio1.wav"/><Relationship Id="rId5" Type="http://schemas.openxmlformats.org/officeDocument/2006/relationships/image" Target="../media/image34.jpg"/><Relationship Id="rId6" Type="http://schemas.openxmlformats.org/officeDocument/2006/relationships/image" Target="../media/image49.png"/><Relationship Id="rId7" Type="http://schemas.openxmlformats.org/officeDocument/2006/relationships/image" Target="../media/image35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gif"/><Relationship Id="rId5" Type="http://schemas.openxmlformats.org/officeDocument/2006/relationships/image" Target="../media/image58.png"/><Relationship Id="rId9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2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4.xml"/><Relationship Id="rId20" Type="http://schemas.openxmlformats.org/officeDocument/2006/relationships/image" Target="../media/image25.png"/><Relationship Id="rId10" Type="http://schemas.openxmlformats.org/officeDocument/2006/relationships/image" Target="../media/image20.png"/><Relationship Id="rId11" Type="http://schemas.openxmlformats.org/officeDocument/2006/relationships/slide" Target="slide5.xml"/><Relationship Id="rId12" Type="http://schemas.openxmlformats.org/officeDocument/2006/relationships/image" Target="../media/image21.png"/><Relationship Id="rId13" Type="http://schemas.openxmlformats.org/officeDocument/2006/relationships/slide" Target="slide6.xml"/><Relationship Id="rId14" Type="http://schemas.openxmlformats.org/officeDocument/2006/relationships/image" Target="../media/image22.png"/><Relationship Id="rId15" Type="http://schemas.openxmlformats.org/officeDocument/2006/relationships/slide" Target="slide7.xml"/><Relationship Id="rId16" Type="http://schemas.openxmlformats.org/officeDocument/2006/relationships/image" Target="../media/image23.png"/><Relationship Id="rId17" Type="http://schemas.openxmlformats.org/officeDocument/2006/relationships/slide" Target="slide8.xml"/><Relationship Id="rId18" Type="http://schemas.openxmlformats.org/officeDocument/2006/relationships/image" Target="../media/image24.png"/><Relationship Id="rId19" Type="http://schemas.openxmlformats.org/officeDocument/2006/relationships/slide" Target="slide9.xml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26.jpg"/><Relationship Id="rId5" Type="http://schemas.openxmlformats.org/officeDocument/2006/relationships/slide" Target="slide3.xml"/><Relationship Id="rId6" Type="http://schemas.openxmlformats.org/officeDocument/2006/relationships/image" Target="../media/image27.png"/><Relationship Id="rId7" Type="http://schemas.openxmlformats.org/officeDocument/2006/relationships/slide" Target="slide4.xml"/><Relationship Id="rId8" Type="http://schemas.openxmlformats.org/officeDocument/2006/relationships/image" Target="../media/image28.png"/><Relationship Id="rId9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26.jpg"/><Relationship Id="rId5" Type="http://schemas.openxmlformats.org/officeDocument/2006/relationships/slide" Target="slide5.xml"/><Relationship Id="rId6" Type="http://schemas.openxmlformats.org/officeDocument/2006/relationships/image" Target="../media/image21.png"/><Relationship Id="rId7" Type="http://schemas.openxmlformats.org/officeDocument/2006/relationships/slide" Target="slide3.xml"/><Relationship Id="rId8" Type="http://schemas.openxmlformats.org/officeDocument/2006/relationships/image" Target="../media/image27.png"/><Relationship Id="rId9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26.jpg"/><Relationship Id="rId5" Type="http://schemas.openxmlformats.org/officeDocument/2006/relationships/image" Target="../media/image22.png"/><Relationship Id="rId6" Type="http://schemas.openxmlformats.org/officeDocument/2006/relationships/slide" Target="slide3.xml"/><Relationship Id="rId7" Type="http://schemas.openxmlformats.org/officeDocument/2006/relationships/image" Target="../media/image27.png"/><Relationship Id="rId8" Type="http://schemas.openxmlformats.org/officeDocument/2006/relationships/image" Target="../media/image29.png"/><Relationship Id="rId9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26.jpg"/><Relationship Id="rId5" Type="http://schemas.openxmlformats.org/officeDocument/2006/relationships/image" Target="../media/image30.png"/><Relationship Id="rId6" Type="http://schemas.openxmlformats.org/officeDocument/2006/relationships/slide" Target="slide3.xml"/><Relationship Id="rId7" Type="http://schemas.openxmlformats.org/officeDocument/2006/relationships/image" Target="../media/image27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26.jpg"/><Relationship Id="rId5" Type="http://schemas.openxmlformats.org/officeDocument/2006/relationships/image" Target="../media/image33.png"/><Relationship Id="rId6" Type="http://schemas.openxmlformats.org/officeDocument/2006/relationships/slide" Target="slide3.xml"/><Relationship Id="rId7" Type="http://schemas.openxmlformats.org/officeDocument/2006/relationships/image" Target="../media/image27.png"/><Relationship Id="rId11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audio" Target="../media/audio1.wav"/><Relationship Id="rId5" Type="http://schemas.openxmlformats.org/officeDocument/2006/relationships/image" Target="../media/image34.jp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8.png"/><Relationship Id="rId10" Type="http://schemas.openxmlformats.org/officeDocument/2006/relationships/audio" Target="../media/audio1.wav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070" y="14024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7674" y="140247"/>
            <a:ext cx="774432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và vận động theo nhịp điệu bản nhạc Vũ hội Vơ- ni – dơ – Dân ca Ý</a:t>
            </a:r>
            <a:endParaRPr lang="vi-VN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SHS Âm nhạc 4_05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31" y="915465"/>
            <a:ext cx="7470437" cy="201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hởi động CĐ7 Vani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17880" y="3399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4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3964" y="422631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8471" y="3345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1" y="1438507"/>
            <a:ext cx="11721566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20985"/>
            <a:ext cx="380256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7" y="1082907"/>
            <a:ext cx="11902068" cy="207288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1" y="424118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92928"/>
            <a:ext cx="5564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Giới thiệu về nốt trắng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18" y="1699537"/>
            <a:ext cx="7402830" cy="15363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1132" y="3600248"/>
            <a:ext cx="6110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ốt trắng chấm dôi được ngân dài như thế nào?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1" y="2643786"/>
            <a:ext cx="285576" cy="292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609773"/>
            <a:ext cx="11970694" cy="943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5" y="2648443"/>
            <a:ext cx="285576" cy="29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0" y="2648443"/>
            <a:ext cx="285576" cy="29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37" y="2654671"/>
            <a:ext cx="285576" cy="29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88" y="2654673"/>
            <a:ext cx="285576" cy="29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17" y="2654672"/>
            <a:ext cx="285576" cy="292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3" y="2597013"/>
            <a:ext cx="285576" cy="292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91" y="2648443"/>
            <a:ext cx="285576" cy="29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08" y="2654671"/>
            <a:ext cx="285576" cy="292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15" name="TT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1759" y="3468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08718" y="2364903"/>
            <a:ext cx="8785302" cy="1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7803" y="208556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32603" y="3576740"/>
            <a:ext cx="9161417" cy="97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23003" y="343201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722" y="155427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1025" y="4197178"/>
            <a:ext cx="33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nhận xét gì về bài đọc nhạc?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3392236"/>
            <a:ext cx="11658418" cy="109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269639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đọc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1191903"/>
            <a:ext cx="11658418" cy="1161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2725" y="62639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9397" y="2567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21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0575" y="991007"/>
            <a:ext cx="9485232" cy="53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9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8998" y="198987"/>
            <a:ext cx="4698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kết hợp vỗ tay hoặc gõ đệm theo phách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6" y="2049348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1" y="2049348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3" y="2053780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8" y="2008723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04" y="2008723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5" y="2008723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42" y="2009964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39" y="2017135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2049348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65" y="2007374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4" y="3389822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5" y="336380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3363314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56" y="3389822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54" y="2007374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38" y="2017135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4" y="3394254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59" y="3396885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3385734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78" y="3396885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95" y="3396885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7" y="3396885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50" y="3368127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4" y="3385734"/>
            <a:ext cx="386050" cy="386050"/>
          </a:xfrm>
          <a:prstGeom prst="rect">
            <a:avLst/>
          </a:prstGeom>
        </p:spPr>
      </p:pic>
      <p:pic>
        <p:nvPicPr>
          <p:cNvPr id="3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469" y="200722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8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039" y="6160801"/>
            <a:ext cx="566215" cy="479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8495" y="1806736"/>
            <a:ext cx="179888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4133" y="2695158"/>
            <a:ext cx="7270933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DẤU LẶNG</a:t>
            </a:r>
            <a:endParaRPr lang="en-US" sz="24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8296" y="3392484"/>
            <a:ext cx="392260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4</a:t>
            </a:r>
            <a:endParaRPr lang="en-US" sz="24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53" y="3342628"/>
            <a:ext cx="770400" cy="2237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06" y="3883965"/>
            <a:ext cx="1144888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5" y="89210"/>
            <a:ext cx="11809141" cy="36336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6815" y="8921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15" y="2174385"/>
            <a:ext cx="363394" cy="1724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93" y="2167558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56" y="2174385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2187564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21" y="3375000"/>
            <a:ext cx="363394" cy="1724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46" y="3375000"/>
            <a:ext cx="363394" cy="1724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29" y="2089831"/>
            <a:ext cx="510915" cy="3278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15" y="3297273"/>
            <a:ext cx="510915" cy="3278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80" y="2143061"/>
            <a:ext cx="445706" cy="2614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25" y="3408224"/>
            <a:ext cx="445706" cy="26141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91" y="2174385"/>
            <a:ext cx="344747" cy="2072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47" y="3384191"/>
            <a:ext cx="344747" cy="20727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81" y="3443767"/>
            <a:ext cx="344747" cy="20727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56" y="3408224"/>
            <a:ext cx="344747" cy="207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50" y="2089865"/>
            <a:ext cx="351297" cy="3678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01" y="3297273"/>
            <a:ext cx="351297" cy="3678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05" y="2101867"/>
            <a:ext cx="324396" cy="2626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3388389"/>
            <a:ext cx="324396" cy="262656"/>
          </a:xfrm>
          <a:prstGeom prst="rect">
            <a:avLst/>
          </a:prstGeom>
        </p:spPr>
      </p:pic>
      <p:pic>
        <p:nvPicPr>
          <p:cNvPr id="26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79" y="2394284"/>
            <a:ext cx="2747567" cy="4550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3" y="2141621"/>
            <a:ext cx="2317307" cy="4716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631821"/>
            <a:ext cx="6119116" cy="5771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8" y="1974539"/>
            <a:ext cx="3114261" cy="3013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74" y="4046312"/>
            <a:ext cx="1833104" cy="1884358"/>
          </a:xfrm>
          <a:prstGeom prst="rect">
            <a:avLst/>
          </a:prstGeom>
        </p:spPr>
      </p:pic>
      <p:sp>
        <p:nvSpPr>
          <p:cNvPr id="48" name="AutoShape 5"/>
          <p:cNvSpPr>
            <a:spLocks noChangeArrowheads="1"/>
          </p:cNvSpPr>
          <p:nvPr/>
        </p:nvSpPr>
        <p:spPr bwMode="auto">
          <a:xfrm rot="12361515">
            <a:off x="6868864" y="70785"/>
            <a:ext cx="484395" cy="1289007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scene3d>
              <a:camera prst="isometricOffAxis1Left"/>
              <a:lightRig rig="threePt" dir="t"/>
            </a:scene3d>
          </a:bodyPr>
          <a:lstStyle/>
          <a:p>
            <a:pPr algn="ctr" eaLnBrk="1" hangingPunct="1"/>
            <a:endParaRPr lang="en-US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101" y="2004490"/>
            <a:ext cx="2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ô chữ và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" y="-13909"/>
            <a:ext cx="2626211" cy="637362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79" y="-13788"/>
            <a:ext cx="911330" cy="894098"/>
          </a:xfrm>
          <a:prstGeom prst="rect">
            <a:avLst/>
          </a:prstGeom>
        </p:spPr>
      </p:pic>
      <p:pic>
        <p:nvPicPr>
          <p:cNvPr id="52" name="Picture 5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4" y="-37967"/>
            <a:ext cx="930260" cy="926326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71" y="19567"/>
            <a:ext cx="903264" cy="926326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1" y="-13909"/>
            <a:ext cx="969051" cy="966998"/>
          </a:xfrm>
          <a:prstGeom prst="rect">
            <a:avLst/>
          </a:prstGeom>
        </p:spPr>
      </p:pic>
      <p:pic>
        <p:nvPicPr>
          <p:cNvPr id="55" name="Picture 5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-17824"/>
            <a:ext cx="952821" cy="97091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0253" y="1520973"/>
            <a:ext cx="2909353" cy="50235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tròn kì diệu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5577" y="923655"/>
            <a:ext cx="301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vào chữ Lý thuyết âm nhạc để quay và dừng. Mũi tên chỉ không đúng ô chỗ phần quay thuộc về bạn sau. Khi mở hết các ô chữ ấn vào mũi tên dưới.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085918"/>
            <a:ext cx="3931305" cy="32053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-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9" name="Picture 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8798" y="5699845"/>
            <a:ext cx="1087839" cy="101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508135" y="5392068"/>
            <a:ext cx="1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bài giảng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bi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72" y="4991100"/>
            <a:ext cx="1862877" cy="18669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6" y="0"/>
            <a:ext cx="1434481" cy="1407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31219"/>
            <a:ext cx="294984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35" y="2113728"/>
            <a:ext cx="1198345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 nhạc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 5 dòng kẻ song song và cách đều nhau, tạo thành 4 khe. Dùng để ghi các nốt nhạc thứ tự các dòng và khe được tính từ dưới 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lên.</a:t>
            </a:r>
            <a:endParaRPr lang="vi-VN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53" y="0"/>
            <a:ext cx="1583662" cy="157696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05465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717" y="2267913"/>
            <a:ext cx="10984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đặt ở đầu khuôn nhạc, xác định vị trí nốt son trên dòng kẻ thứ hai. 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112" y="0"/>
            <a:ext cx="1348585" cy="138301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725"/>
            <a:ext cx="6803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Hãy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đọc tên nốt và hình nốt nhạc trong đoạn nhạc sau</a:t>
            </a:r>
            <a:endParaRPr lang="vi-VN" sz="2400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017"/>
            <a:ext cx="12192000" cy="36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11" y="867633"/>
            <a:ext cx="1425589" cy="142256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84616"/>
            <a:ext cx="592181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nêu khái niệm và đọc tên các hình nốt sau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0" y="0"/>
            <a:ext cx="6155020" cy="86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Desktop\Picture1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6" y="2117557"/>
            <a:ext cx="10301904" cy="2213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9" y="-56056"/>
            <a:ext cx="1434117" cy="1461347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493" y="191601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011" y="2267913"/>
            <a:ext cx="1170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nhạc, sự ngưng nghỉ không vang lên của âm thanh được thể hiện bằng các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Độ dài ngưng nghỉ của mỗi dấu nặng bằng độ ngân dài một hình nốt cùng tên.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2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39097" y="3943203"/>
            <a:ext cx="33760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1547" y="367851"/>
            <a:ext cx="3013027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4574096"/>
            <a:ext cx="5890358" cy="2128301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22311" y="5028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360</Words>
  <Application>Microsoft Macintosh PowerPoint</Application>
  <PresentationFormat>Widescreen</PresentationFormat>
  <Paragraphs>43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164</cp:revision>
  <dcterms:created xsi:type="dcterms:W3CDTF">2022-07-19T08:03:09Z</dcterms:created>
  <dcterms:modified xsi:type="dcterms:W3CDTF">2023-09-02T06:25:59Z</dcterms:modified>
</cp:coreProperties>
</file>