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10" r:id="rId2"/>
  </p:sldMasterIdLst>
  <p:notesMasterIdLst>
    <p:notesMasterId r:id="rId9"/>
  </p:notesMasterIdLst>
  <p:sldIdLst>
    <p:sldId id="295" r:id="rId3"/>
    <p:sldId id="296" r:id="rId4"/>
    <p:sldId id="300" r:id="rId5"/>
    <p:sldId id="301" r:id="rId6"/>
    <p:sldId id="302" r:id="rId7"/>
    <p:sldId id="285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65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61999" y="1570101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72927" y="726721"/>
            <a:ext cx="1648208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80" y="2346989"/>
            <a:ext cx="7762009" cy="4292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08" y="143459"/>
            <a:ext cx="1175265" cy="9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5197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7037" y="116057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38" y="124690"/>
            <a:ext cx="5706762" cy="3002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38" y="3127664"/>
            <a:ext cx="5706762" cy="3730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5" y="3848075"/>
            <a:ext cx="4653965" cy="2573505"/>
          </a:xfrm>
          <a:prstGeom prst="rect">
            <a:avLst/>
          </a:prstGeom>
        </p:spPr>
      </p:pic>
      <p:pic>
        <p:nvPicPr>
          <p:cNvPr id="5" name="MAU AM RECODER SI 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00229" y="1014662"/>
            <a:ext cx="609600" cy="609600"/>
          </a:xfrm>
          <a:prstGeom prst="rect">
            <a:avLst/>
          </a:prstGeom>
        </p:spPr>
      </p:pic>
      <p:pic>
        <p:nvPicPr>
          <p:cNvPr id="6" name="MAU AM KEN PHIM Đ R 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6635" y="381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9424"/>
      </p:ext>
    </p:extLst>
  </p:cSld>
  <p:clrMapOvr>
    <a:masterClrMapping/>
  </p:clrMapOvr>
  <p:transition spd="slow">
    <p:fade/>
    <p:sndAc>
      <p:stSnd>
        <p:snd r:embed="rId6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836159"/>
            <a:ext cx="5216235" cy="28844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" y="0"/>
            <a:ext cx="5642265" cy="3147308"/>
          </a:xfrm>
          <a:prstGeom prst="rect">
            <a:avLst/>
          </a:prstGeom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673435" y="0"/>
            <a:ext cx="6414487" cy="6858000"/>
            <a:chOff x="960" y="96"/>
            <a:chExt cx="3888" cy="4128"/>
          </a:xfrm>
        </p:grpSpPr>
        <p:pic>
          <p:nvPicPr>
            <p:cNvPr id="7" name="Picture 6" descr="Picture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reo vag bih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8243" y="3531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40562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5" y="1000966"/>
            <a:ext cx="4653965" cy="2573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29" y="0"/>
            <a:ext cx="552356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668427" cy="675409"/>
          </a:xfrm>
          <a:prstGeom prst="rect">
            <a:avLst/>
          </a:prstGeom>
        </p:spPr>
      </p:pic>
      <p:pic>
        <p:nvPicPr>
          <p:cNvPr id="3" name="Giai điệu Hạt mưa kể chuyệ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29412" y="4102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19146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8" y="3616037"/>
            <a:ext cx="4979633" cy="2753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58497" cy="581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82" y="-1"/>
            <a:ext cx="5744519" cy="6858001"/>
          </a:xfrm>
          <a:prstGeom prst="rect">
            <a:avLst/>
          </a:prstGeom>
        </p:spPr>
      </p:pic>
      <p:pic>
        <p:nvPicPr>
          <p:cNvPr id="2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27914" y="1226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45336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95&quot;/&gt;&lt;/object&gt;&lt;object type=&quot;3&quot; unique_id=&quot;10004&quot;&gt;&lt;property id=&quot;20148&quot; value=&quot;5&quot;/&gt;&lt;property id=&quot;20300&quot; value=&quot;Slide 2&quot;/&gt;&lt;property id=&quot;20307&quot; value=&quot;296&quot;/&gt;&lt;/object&gt;&lt;object type=&quot;3&quot; unique_id=&quot;10005&quot;&gt;&lt;property id=&quot;20148&quot; value=&quot;5&quot;/&gt;&lt;property id=&quot;20300&quot; value=&quot;Slide 3&quot;/&gt;&lt;property id=&quot;20307&quot; value=&quot;300&quot;/&gt;&lt;/object&gt;&lt;object type=&quot;3&quot; unique_id=&quot;10006&quot;&gt;&lt;property id=&quot;20148&quot; value=&quot;5&quot;/&gt;&lt;property id=&quot;20300&quot; value=&quot;Slide 4&quot;/&gt;&lt;property id=&quot;20307&quot; value=&quot;301&quot;/&gt;&lt;/object&gt;&lt;object type=&quot;3&quot; unique_id=&quot;10007&quot;&gt;&lt;property id=&quot;20148&quot; value=&quot;5&quot;/&gt;&lt;property id=&quot;20300&quot; value=&quot;Slide 5&quot;/&gt;&lt;property id=&quot;20307&quot; value=&quot;302&quot;/&gt;&lt;/object&gt;&lt;object type=&quot;3&quot; unique_id=&quot;10008&quot;&gt;&lt;property id=&quot;20148&quot; value=&quot;5&quot;/&gt;&lt;property id=&quot;20300&quot; value=&quot;Slide 6&quot;/&gt;&lt;property id=&quot;20307&quot; value=&quot;285&quot;/&gt;&lt;/object&gt;&lt;/object&gt;&lt;object type=&quot;8&quot; unique_id=&quot;1001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26</Words>
  <Application>Microsoft Office PowerPoint</Application>
  <PresentationFormat>Custom</PresentationFormat>
  <Paragraphs>5</Paragraphs>
  <Slides>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80</cp:revision>
  <dcterms:created xsi:type="dcterms:W3CDTF">2022-04-04T07:27:39Z</dcterms:created>
  <dcterms:modified xsi:type="dcterms:W3CDTF">2024-03-12T02:54:01Z</dcterms:modified>
</cp:coreProperties>
</file>