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1" r:id="rId1"/>
  </p:sldMasterIdLst>
  <p:notesMasterIdLst>
    <p:notesMasterId r:id="rId16"/>
  </p:notesMasterIdLst>
  <p:sldIdLst>
    <p:sldId id="513" r:id="rId2"/>
    <p:sldId id="547" r:id="rId3"/>
    <p:sldId id="542" r:id="rId4"/>
    <p:sldId id="551" r:id="rId5"/>
    <p:sldId id="561" r:id="rId6"/>
    <p:sldId id="564" r:id="rId7"/>
    <p:sldId id="563" r:id="rId8"/>
    <p:sldId id="562" r:id="rId9"/>
    <p:sldId id="565" r:id="rId10"/>
    <p:sldId id="566" r:id="rId11"/>
    <p:sldId id="572" r:id="rId12"/>
    <p:sldId id="580" r:id="rId13"/>
    <p:sldId id="567" r:id="rId14"/>
    <p:sldId id="581" r:id="rId15"/>
  </p:sldIdLst>
  <p:sldSz cx="10972800" cy="6858000"/>
  <p:notesSz cx="6858000" cy="9144000"/>
  <p:defaultTextStyle>
    <a:defPPr>
      <a:defRPr lang="en-US"/>
    </a:defPPr>
    <a:lvl1pPr algn="ctr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569913" indent="-112713" algn="ctr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1141413" indent="-227013" algn="ctr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712913" indent="-341313" algn="ctr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2284413" indent="-455613" algn="ctr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713CB"/>
    <a:srgbClr val="FF0000"/>
    <a:srgbClr val="FFFFCC"/>
    <a:srgbClr val="66FF66"/>
    <a:srgbClr val="CCFFFF"/>
    <a:srgbClr val="FBF4D9"/>
    <a:srgbClr val="FFFFFF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982" autoAdjust="0"/>
    <p:restoredTop sz="94660" autoAdjust="0"/>
  </p:normalViewPr>
  <p:slideViewPr>
    <p:cSldViewPr>
      <p:cViewPr>
        <p:scale>
          <a:sx n="60" d="100"/>
          <a:sy n="60" d="100"/>
        </p:scale>
        <p:origin x="-1122" y="-300"/>
      </p:cViewPr>
      <p:guideLst>
        <p:guide orient="horz" pos="2160"/>
        <p:guide pos="3456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1" hangingPunct="1"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6388" name="Rectangle 4"/>
          <p:cNvSpPr>
            <a:spLocks noRot="1" noChangeArrowheads="1" noTextEdit="1"/>
          </p:cNvSpPr>
          <p:nvPr>
            <p:ph type="sldImg" idx="2"/>
          </p:nvPr>
        </p:nvSpPr>
        <p:spPr bwMode="auto">
          <a:xfrm>
            <a:off x="685800" y="685800"/>
            <a:ext cx="54864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46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1946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eaLnBrk="1" hangingPunct="1"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946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fld id="{56A1451B-1400-44EA-9330-41B50D1F14E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108104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5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569913" algn="l" rtl="0" eaLnBrk="0" fontAlgn="base" hangingPunct="0">
      <a:spcBef>
        <a:spcPct val="30000"/>
      </a:spcBef>
      <a:spcAft>
        <a:spcPct val="0"/>
      </a:spcAft>
      <a:defRPr sz="15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1141413" algn="l" rtl="0" eaLnBrk="0" fontAlgn="base" hangingPunct="0">
      <a:spcBef>
        <a:spcPct val="30000"/>
      </a:spcBef>
      <a:spcAft>
        <a:spcPct val="0"/>
      </a:spcAft>
      <a:defRPr sz="15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712913" algn="l" rtl="0" eaLnBrk="0" fontAlgn="base" hangingPunct="0">
      <a:spcBef>
        <a:spcPct val="30000"/>
      </a:spcBef>
      <a:spcAft>
        <a:spcPct val="0"/>
      </a:spcAft>
      <a:defRPr sz="15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2284413" algn="l" rtl="0" eaLnBrk="0" fontAlgn="base" hangingPunct="0">
      <a:spcBef>
        <a:spcPct val="30000"/>
      </a:spcBef>
      <a:spcAft>
        <a:spcPct val="0"/>
      </a:spcAft>
      <a:defRPr sz="15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857271" algn="l" defTabSz="1142909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6pPr>
    <a:lvl7pPr marL="3428726" algn="l" defTabSz="1142909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7pPr>
    <a:lvl8pPr marL="4000180" algn="l" defTabSz="1142909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8pPr>
    <a:lvl9pPr marL="4571634" algn="l" defTabSz="1142909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122363"/>
            <a:ext cx="8229600" cy="2387599"/>
          </a:xfrm>
        </p:spPr>
        <p:txBody>
          <a:bodyPr anchor="b"/>
          <a:lstStyle>
            <a:lvl1pPr algn="ctr">
              <a:defRPr sz="7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602037"/>
            <a:ext cx="8229600" cy="1655763"/>
          </a:xfrm>
        </p:spPr>
        <p:txBody>
          <a:bodyPr/>
          <a:lstStyle>
            <a:lvl1pPr marL="0" indent="0" algn="ctr">
              <a:buNone/>
              <a:defRPr sz="3000"/>
            </a:lvl1pPr>
            <a:lvl2pPr marL="571454" indent="0" algn="ctr">
              <a:buNone/>
              <a:defRPr sz="2500"/>
            </a:lvl2pPr>
            <a:lvl3pPr marL="1142909" indent="0" algn="ctr">
              <a:buNone/>
              <a:defRPr sz="2200"/>
            </a:lvl3pPr>
            <a:lvl4pPr marL="1714363" indent="0" algn="ctr">
              <a:buNone/>
              <a:defRPr sz="2000"/>
            </a:lvl4pPr>
            <a:lvl5pPr marL="2285817" indent="0" algn="ctr">
              <a:buNone/>
              <a:defRPr sz="2000"/>
            </a:lvl5pPr>
            <a:lvl6pPr marL="2857271" indent="0" algn="ctr">
              <a:buNone/>
              <a:defRPr sz="2000"/>
            </a:lvl6pPr>
            <a:lvl7pPr marL="3428726" indent="0" algn="ctr">
              <a:buNone/>
              <a:defRPr sz="2000"/>
            </a:lvl7pPr>
            <a:lvl8pPr marL="4000180" indent="0" algn="ctr">
              <a:buNone/>
              <a:defRPr sz="2000"/>
            </a:lvl8pPr>
            <a:lvl9pPr marL="4571634" indent="0" algn="ctr">
              <a:buNone/>
              <a:defRPr sz="20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FDFCB0B-CB4A-4D99-B381-F33357E26C6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21852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3C67D3D-B67E-43AC-9090-2293FC071A3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71841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55281" y="274639"/>
            <a:ext cx="2468880" cy="585152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48640" y="274639"/>
            <a:ext cx="7223760" cy="585152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C6E9911-D9E7-4834-B300-489282E24D2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248281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548640" y="274639"/>
            <a:ext cx="9875520" cy="585152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E527A57-6DDE-4CF1-9313-D55CF91F496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97530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8640" y="274637"/>
            <a:ext cx="987552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48640" y="1600201"/>
            <a:ext cx="484632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5577840" y="1600203"/>
            <a:ext cx="484632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5577840" y="3938588"/>
            <a:ext cx="484632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0C9B893-C839-418B-BD45-CB7C0EDCC1D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09199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844E678-6F1F-4CB6-B46F-039421710A5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38325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8667" y="1709739"/>
            <a:ext cx="9464040" cy="2852737"/>
          </a:xfrm>
        </p:spPr>
        <p:txBody>
          <a:bodyPr anchor="b"/>
          <a:lstStyle>
            <a:lvl1pPr>
              <a:defRPr sz="7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48667" y="4589466"/>
            <a:ext cx="9464040" cy="1500188"/>
          </a:xfrm>
        </p:spPr>
        <p:txBody>
          <a:bodyPr/>
          <a:lstStyle>
            <a:lvl1pPr marL="0" indent="0">
              <a:buNone/>
              <a:defRPr sz="3000"/>
            </a:lvl1pPr>
            <a:lvl2pPr marL="571454" indent="0">
              <a:buNone/>
              <a:defRPr sz="2500"/>
            </a:lvl2pPr>
            <a:lvl3pPr marL="1142909" indent="0">
              <a:buNone/>
              <a:defRPr sz="2200"/>
            </a:lvl3pPr>
            <a:lvl4pPr marL="1714363" indent="0">
              <a:buNone/>
              <a:defRPr sz="2000"/>
            </a:lvl4pPr>
            <a:lvl5pPr marL="2285817" indent="0">
              <a:buNone/>
              <a:defRPr sz="2000"/>
            </a:lvl5pPr>
            <a:lvl6pPr marL="2857271" indent="0">
              <a:buNone/>
              <a:defRPr sz="2000"/>
            </a:lvl6pPr>
            <a:lvl7pPr marL="3428726" indent="0">
              <a:buNone/>
              <a:defRPr sz="2000"/>
            </a:lvl7pPr>
            <a:lvl8pPr marL="4000180" indent="0">
              <a:buNone/>
              <a:defRPr sz="2000"/>
            </a:lvl8pPr>
            <a:lvl9pPr marL="4571634" indent="0">
              <a:buNone/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885127-2AE9-44BF-A8B7-B8532D03E5B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09602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48640" y="1600201"/>
            <a:ext cx="484632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577840" y="1600201"/>
            <a:ext cx="484632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AB53E89-3C02-4023-95DD-4AD3D6A23F6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58527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6287" y="365126"/>
            <a:ext cx="9464040" cy="132556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6289" y="1681163"/>
            <a:ext cx="4642484" cy="823912"/>
          </a:xfrm>
        </p:spPr>
        <p:txBody>
          <a:bodyPr anchor="b"/>
          <a:lstStyle>
            <a:lvl1pPr marL="0" indent="0">
              <a:buNone/>
              <a:defRPr sz="3000" b="1"/>
            </a:lvl1pPr>
            <a:lvl2pPr marL="571454" indent="0">
              <a:buNone/>
              <a:defRPr sz="2500" b="1"/>
            </a:lvl2pPr>
            <a:lvl3pPr marL="1142909" indent="0">
              <a:buNone/>
              <a:defRPr sz="2200" b="1"/>
            </a:lvl3pPr>
            <a:lvl4pPr marL="1714363" indent="0">
              <a:buNone/>
              <a:defRPr sz="2000" b="1"/>
            </a:lvl4pPr>
            <a:lvl5pPr marL="2285817" indent="0">
              <a:buNone/>
              <a:defRPr sz="2000" b="1"/>
            </a:lvl5pPr>
            <a:lvl6pPr marL="2857271" indent="0">
              <a:buNone/>
              <a:defRPr sz="2000" b="1"/>
            </a:lvl6pPr>
            <a:lvl7pPr marL="3428726" indent="0">
              <a:buNone/>
              <a:defRPr sz="2000" b="1"/>
            </a:lvl7pPr>
            <a:lvl8pPr marL="4000180" indent="0">
              <a:buNone/>
              <a:defRPr sz="2000" b="1"/>
            </a:lvl8pPr>
            <a:lvl9pPr marL="4571634" indent="0">
              <a:buNone/>
              <a:defRPr sz="20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56289" y="2505075"/>
            <a:ext cx="4642484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554980" y="1681163"/>
            <a:ext cx="4665346" cy="823912"/>
          </a:xfrm>
        </p:spPr>
        <p:txBody>
          <a:bodyPr anchor="b"/>
          <a:lstStyle>
            <a:lvl1pPr marL="0" indent="0">
              <a:buNone/>
              <a:defRPr sz="3000" b="1"/>
            </a:lvl1pPr>
            <a:lvl2pPr marL="571454" indent="0">
              <a:buNone/>
              <a:defRPr sz="2500" b="1"/>
            </a:lvl2pPr>
            <a:lvl3pPr marL="1142909" indent="0">
              <a:buNone/>
              <a:defRPr sz="2200" b="1"/>
            </a:lvl3pPr>
            <a:lvl4pPr marL="1714363" indent="0">
              <a:buNone/>
              <a:defRPr sz="2000" b="1"/>
            </a:lvl4pPr>
            <a:lvl5pPr marL="2285817" indent="0">
              <a:buNone/>
              <a:defRPr sz="2000" b="1"/>
            </a:lvl5pPr>
            <a:lvl6pPr marL="2857271" indent="0">
              <a:buNone/>
              <a:defRPr sz="2000" b="1"/>
            </a:lvl6pPr>
            <a:lvl7pPr marL="3428726" indent="0">
              <a:buNone/>
              <a:defRPr sz="2000" b="1"/>
            </a:lvl7pPr>
            <a:lvl8pPr marL="4000180" indent="0">
              <a:buNone/>
              <a:defRPr sz="2000" b="1"/>
            </a:lvl8pPr>
            <a:lvl9pPr marL="4571634" indent="0">
              <a:buNone/>
              <a:defRPr sz="20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554980" y="2505075"/>
            <a:ext cx="4665346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80E9077-17D6-4A84-AF64-706D4FD1C81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5238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AAA3A76-4124-46F8-9F0C-9C7C09A17CF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39926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99117FF-00F0-442F-B167-A9316862DE5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19044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6287" y="457199"/>
            <a:ext cx="3539490" cy="1600200"/>
          </a:xfrm>
        </p:spPr>
        <p:txBody>
          <a:bodyPr anchor="b"/>
          <a:lstStyle>
            <a:lvl1pPr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65346" y="987428"/>
            <a:ext cx="5554980" cy="4873626"/>
          </a:xfrm>
        </p:spPr>
        <p:txBody>
          <a:bodyPr/>
          <a:lstStyle>
            <a:lvl1pPr>
              <a:defRPr sz="4000"/>
            </a:lvl1pPr>
            <a:lvl2pPr>
              <a:defRPr sz="3500"/>
            </a:lvl2pPr>
            <a:lvl3pPr>
              <a:defRPr sz="30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56287" y="2057403"/>
            <a:ext cx="3539490" cy="3811588"/>
          </a:xfrm>
        </p:spPr>
        <p:txBody>
          <a:bodyPr/>
          <a:lstStyle>
            <a:lvl1pPr marL="0" indent="0">
              <a:buNone/>
              <a:defRPr sz="2000"/>
            </a:lvl1pPr>
            <a:lvl2pPr marL="571454" indent="0">
              <a:buNone/>
              <a:defRPr sz="1700"/>
            </a:lvl2pPr>
            <a:lvl3pPr marL="1142909" indent="0">
              <a:buNone/>
              <a:defRPr sz="1500"/>
            </a:lvl3pPr>
            <a:lvl4pPr marL="1714363" indent="0">
              <a:buNone/>
              <a:defRPr sz="1200"/>
            </a:lvl4pPr>
            <a:lvl5pPr marL="2285817" indent="0">
              <a:buNone/>
              <a:defRPr sz="1200"/>
            </a:lvl5pPr>
            <a:lvl6pPr marL="2857271" indent="0">
              <a:buNone/>
              <a:defRPr sz="1200"/>
            </a:lvl6pPr>
            <a:lvl7pPr marL="3428726" indent="0">
              <a:buNone/>
              <a:defRPr sz="1200"/>
            </a:lvl7pPr>
            <a:lvl8pPr marL="4000180" indent="0">
              <a:buNone/>
              <a:defRPr sz="1200"/>
            </a:lvl8pPr>
            <a:lvl9pPr marL="4571634" indent="0">
              <a:buNone/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959F68A-D903-4E46-ACB5-A409CEC157B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82441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6287" y="457199"/>
            <a:ext cx="3539490" cy="1600200"/>
          </a:xfrm>
        </p:spPr>
        <p:txBody>
          <a:bodyPr anchor="b"/>
          <a:lstStyle>
            <a:lvl1pPr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665346" y="987428"/>
            <a:ext cx="5554980" cy="4873626"/>
          </a:xfrm>
        </p:spPr>
        <p:txBody>
          <a:bodyPr/>
          <a:lstStyle>
            <a:lvl1pPr marL="0" indent="0">
              <a:buNone/>
              <a:defRPr sz="4000"/>
            </a:lvl1pPr>
            <a:lvl2pPr marL="571454" indent="0">
              <a:buNone/>
              <a:defRPr sz="3500"/>
            </a:lvl2pPr>
            <a:lvl3pPr marL="1142909" indent="0">
              <a:buNone/>
              <a:defRPr sz="3000"/>
            </a:lvl3pPr>
            <a:lvl4pPr marL="1714363" indent="0">
              <a:buNone/>
              <a:defRPr sz="2500"/>
            </a:lvl4pPr>
            <a:lvl5pPr marL="2285817" indent="0">
              <a:buNone/>
              <a:defRPr sz="2500"/>
            </a:lvl5pPr>
            <a:lvl6pPr marL="2857271" indent="0">
              <a:buNone/>
              <a:defRPr sz="2500"/>
            </a:lvl6pPr>
            <a:lvl7pPr marL="3428726" indent="0">
              <a:buNone/>
              <a:defRPr sz="2500"/>
            </a:lvl7pPr>
            <a:lvl8pPr marL="4000180" indent="0">
              <a:buNone/>
              <a:defRPr sz="2500"/>
            </a:lvl8pPr>
            <a:lvl9pPr marL="4571634" indent="0">
              <a:buNone/>
              <a:defRPr sz="25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56287" y="2057403"/>
            <a:ext cx="3539490" cy="3811588"/>
          </a:xfrm>
        </p:spPr>
        <p:txBody>
          <a:bodyPr/>
          <a:lstStyle>
            <a:lvl1pPr marL="0" indent="0">
              <a:buNone/>
              <a:defRPr sz="2000"/>
            </a:lvl1pPr>
            <a:lvl2pPr marL="571454" indent="0">
              <a:buNone/>
              <a:defRPr sz="1700"/>
            </a:lvl2pPr>
            <a:lvl3pPr marL="1142909" indent="0">
              <a:buNone/>
              <a:defRPr sz="1500"/>
            </a:lvl3pPr>
            <a:lvl4pPr marL="1714363" indent="0">
              <a:buNone/>
              <a:defRPr sz="1200"/>
            </a:lvl4pPr>
            <a:lvl5pPr marL="2285817" indent="0">
              <a:buNone/>
              <a:defRPr sz="1200"/>
            </a:lvl5pPr>
            <a:lvl6pPr marL="2857271" indent="0">
              <a:buNone/>
              <a:defRPr sz="1200"/>
            </a:lvl6pPr>
            <a:lvl7pPr marL="3428726" indent="0">
              <a:buNone/>
              <a:defRPr sz="1200"/>
            </a:lvl7pPr>
            <a:lvl8pPr marL="4000180" indent="0">
              <a:buNone/>
              <a:defRPr sz="1200"/>
            </a:lvl8pPr>
            <a:lvl9pPr marL="4571634" indent="0">
              <a:buNone/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74F3B3A-AB50-458B-92E0-5263015DF17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78016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49275" y="274638"/>
            <a:ext cx="987425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14291" tIns="57145" rIns="114291" bIns="57145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49275" y="1600200"/>
            <a:ext cx="987425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14291" tIns="57145" rIns="114291" bIns="5714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2765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549275" y="6245225"/>
            <a:ext cx="255905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114291" tIns="57145" rIns="114291" bIns="57145" numCol="1" anchor="t" anchorCtr="0" compatLnSpc="1">
            <a:prstTxWarp prst="textNoShape">
              <a:avLst/>
            </a:prstTxWarp>
          </a:bodyPr>
          <a:lstStyle>
            <a:lvl1pPr algn="l" eaLnBrk="1" hangingPunct="1">
              <a:defRPr sz="17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765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749675" y="6245225"/>
            <a:ext cx="347345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114291" tIns="57145" rIns="114291" bIns="57145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7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765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864475" y="6245225"/>
            <a:ext cx="255905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114291" tIns="57145" rIns="114291" bIns="57145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700">
                <a:latin typeface="Arial" charset="0"/>
              </a:defRPr>
            </a:lvl1pPr>
          </a:lstStyle>
          <a:p>
            <a:pPr>
              <a:defRPr/>
            </a:pPr>
            <a:fld id="{369AF850-0879-4BF2-8B58-25BA7FAF707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53" r:id="rId2"/>
    <p:sldLayoutId id="2147483654" r:id="rId3"/>
    <p:sldLayoutId id="2147483655" r:id="rId4"/>
    <p:sldLayoutId id="2147483656" r:id="rId5"/>
    <p:sldLayoutId id="2147483657" r:id="rId6"/>
    <p:sldLayoutId id="2147483658" r:id="rId7"/>
    <p:sldLayoutId id="2147483659" r:id="rId8"/>
    <p:sldLayoutId id="2147483660" r:id="rId9"/>
    <p:sldLayoutId id="2147483661" r:id="rId10"/>
    <p:sldLayoutId id="2147483662" r:id="rId11"/>
    <p:sldLayoutId id="2147483663" r:id="rId12"/>
    <p:sldLayoutId id="2147483664" r:id="rId13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7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7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7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7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7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7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76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76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76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76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76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76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51" grpId="0" build="p">
        <p:tmplLst>
          <p:tmpl lvl="1">
            <p:tnLst>
              <p:par>
                <p:cTn presetID="47" presetClass="entr" presetSubtype="0" fill="hold" nodeType="click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765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27651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2765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2765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2">
            <p:tnLst>
              <p:par>
                <p:cTn presetID="47" presetClass="entr" presetSubtype="0" fill="hold" nodeType="with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765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27651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2765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2765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3">
            <p:tnLst>
              <p:par>
                <p:cTn presetID="47" presetClass="entr" presetSubtype="0" fill="hold" nodeType="with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765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27651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2765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2765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4">
            <p:tnLst>
              <p:par>
                <p:cTn presetID="47" presetClass="entr" presetSubtype="0" fill="hold" nodeType="with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765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27651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2765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2765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5">
            <p:tnLst>
              <p:par>
                <p:cTn presetID="47" presetClass="entr" presetSubtype="0" fill="hold" nodeType="with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765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27651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2765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2765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55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5500">
          <a:solidFill>
            <a:schemeClr val="tx2"/>
          </a:solidFill>
          <a:latin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5500">
          <a:solidFill>
            <a:schemeClr val="tx2"/>
          </a:solidFill>
          <a:latin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5500">
          <a:solidFill>
            <a:schemeClr val="tx2"/>
          </a:solidFill>
          <a:latin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5500">
          <a:solidFill>
            <a:schemeClr val="tx2"/>
          </a:solidFill>
          <a:latin typeface="Arial" panose="020B0604020202020204" pitchFamily="34" charset="0"/>
        </a:defRPr>
      </a:lvl5pPr>
      <a:lvl6pPr marL="571454" algn="ctr" rtl="0" fontAlgn="base">
        <a:spcBef>
          <a:spcPct val="0"/>
        </a:spcBef>
        <a:spcAft>
          <a:spcPct val="0"/>
        </a:spcAft>
        <a:defRPr sz="5500">
          <a:solidFill>
            <a:schemeClr val="tx2"/>
          </a:solidFill>
          <a:latin typeface="Arial" panose="020B0604020202020204" pitchFamily="34" charset="0"/>
        </a:defRPr>
      </a:lvl6pPr>
      <a:lvl7pPr marL="1142909" algn="ctr" rtl="0" fontAlgn="base">
        <a:spcBef>
          <a:spcPct val="0"/>
        </a:spcBef>
        <a:spcAft>
          <a:spcPct val="0"/>
        </a:spcAft>
        <a:defRPr sz="5500">
          <a:solidFill>
            <a:schemeClr val="tx2"/>
          </a:solidFill>
          <a:latin typeface="Arial" panose="020B0604020202020204" pitchFamily="34" charset="0"/>
        </a:defRPr>
      </a:lvl7pPr>
      <a:lvl8pPr marL="1714363" algn="ctr" rtl="0" fontAlgn="base">
        <a:spcBef>
          <a:spcPct val="0"/>
        </a:spcBef>
        <a:spcAft>
          <a:spcPct val="0"/>
        </a:spcAft>
        <a:defRPr sz="5500">
          <a:solidFill>
            <a:schemeClr val="tx2"/>
          </a:solidFill>
          <a:latin typeface="Arial" panose="020B0604020202020204" pitchFamily="34" charset="0"/>
        </a:defRPr>
      </a:lvl8pPr>
      <a:lvl9pPr marL="2285817" algn="ctr" rtl="0" fontAlgn="base">
        <a:spcBef>
          <a:spcPct val="0"/>
        </a:spcBef>
        <a:spcAft>
          <a:spcPct val="0"/>
        </a:spcAft>
        <a:defRPr sz="55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427038" indent="-427038" algn="l" rtl="0" eaLnBrk="0" fontAlgn="base" hangingPunct="0">
        <a:spcBef>
          <a:spcPct val="20000"/>
        </a:spcBef>
        <a:spcAft>
          <a:spcPct val="0"/>
        </a:spcAft>
        <a:buChar char="•"/>
        <a:defRPr sz="4000" kern="1200">
          <a:solidFill>
            <a:schemeClr val="tx1"/>
          </a:solidFill>
          <a:latin typeface="+mn-lt"/>
          <a:ea typeface="+mn-ea"/>
          <a:cs typeface="+mn-cs"/>
        </a:defRPr>
      </a:lvl1pPr>
      <a:lvl2pPr marL="927100" indent="-355600" algn="l" rtl="0" eaLnBrk="0" fontAlgn="base" hangingPunct="0">
        <a:spcBef>
          <a:spcPct val="20000"/>
        </a:spcBef>
        <a:spcAft>
          <a:spcPct val="0"/>
        </a:spcAft>
        <a:buChar char="–"/>
        <a:defRPr sz="3500" kern="1200">
          <a:solidFill>
            <a:schemeClr val="tx1"/>
          </a:solidFill>
          <a:latin typeface="+mn-lt"/>
          <a:ea typeface="+mn-ea"/>
          <a:cs typeface="+mn-cs"/>
        </a:defRPr>
      </a:lvl2pPr>
      <a:lvl3pPr marL="1427163" indent="-284163" algn="l" rtl="0" eaLnBrk="0" fontAlgn="base" hangingPunct="0">
        <a:spcBef>
          <a:spcPct val="20000"/>
        </a:spcBef>
        <a:spcAft>
          <a:spcPct val="0"/>
        </a:spcAft>
        <a:buChar char="•"/>
        <a:defRPr sz="3000" kern="1200">
          <a:solidFill>
            <a:schemeClr val="tx1"/>
          </a:solidFill>
          <a:latin typeface="+mn-lt"/>
          <a:ea typeface="+mn-ea"/>
          <a:cs typeface="+mn-cs"/>
        </a:defRPr>
      </a:lvl3pPr>
      <a:lvl4pPr marL="1998663" indent="-284163" algn="l" rtl="0" eaLnBrk="0" fontAlgn="base" hangingPunct="0">
        <a:spcBef>
          <a:spcPct val="20000"/>
        </a:spcBef>
        <a:spcAft>
          <a:spcPct val="0"/>
        </a:spcAft>
        <a:buChar char="–"/>
        <a:defRPr sz="2500" kern="1200">
          <a:solidFill>
            <a:schemeClr val="tx1"/>
          </a:solidFill>
          <a:latin typeface="+mn-lt"/>
          <a:ea typeface="+mn-ea"/>
          <a:cs typeface="+mn-cs"/>
        </a:defRPr>
      </a:lvl4pPr>
      <a:lvl5pPr marL="2570163" indent="-284163" algn="l" rtl="0" eaLnBrk="0" fontAlgn="base" hangingPunct="0">
        <a:spcBef>
          <a:spcPct val="20000"/>
        </a:spcBef>
        <a:spcAft>
          <a:spcPct val="0"/>
        </a:spcAft>
        <a:buChar char="»"/>
        <a:defRPr sz="2500" kern="1200">
          <a:solidFill>
            <a:schemeClr val="tx1"/>
          </a:solidFill>
          <a:latin typeface="+mn-lt"/>
          <a:ea typeface="+mn-ea"/>
          <a:cs typeface="+mn-cs"/>
        </a:defRPr>
      </a:lvl5pPr>
      <a:lvl6pPr marL="3142999" indent="-285727" algn="l" defTabSz="1142909" rtl="0" eaLnBrk="1" latinLnBrk="0" hangingPunct="1">
        <a:lnSpc>
          <a:spcPct val="90000"/>
        </a:lnSpc>
        <a:spcBef>
          <a:spcPts val="625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6pPr>
      <a:lvl7pPr marL="3714453" indent="-285727" algn="l" defTabSz="1142909" rtl="0" eaLnBrk="1" latinLnBrk="0" hangingPunct="1">
        <a:lnSpc>
          <a:spcPct val="90000"/>
        </a:lnSpc>
        <a:spcBef>
          <a:spcPts val="625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7pPr>
      <a:lvl8pPr marL="4285907" indent="-285727" algn="l" defTabSz="1142909" rtl="0" eaLnBrk="1" latinLnBrk="0" hangingPunct="1">
        <a:lnSpc>
          <a:spcPct val="90000"/>
        </a:lnSpc>
        <a:spcBef>
          <a:spcPts val="625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8pPr>
      <a:lvl9pPr marL="4857361" indent="-285727" algn="l" defTabSz="1142909" rtl="0" eaLnBrk="1" latinLnBrk="0" hangingPunct="1">
        <a:lnSpc>
          <a:spcPct val="90000"/>
        </a:lnSpc>
        <a:spcBef>
          <a:spcPts val="625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142909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571454" algn="l" defTabSz="1142909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09" algn="l" defTabSz="1142909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714363" algn="l" defTabSz="1142909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2285817" algn="l" defTabSz="1142909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5pPr>
      <a:lvl6pPr marL="2857271" algn="l" defTabSz="1142909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6pPr>
      <a:lvl7pPr marL="3428726" algn="l" defTabSz="1142909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7pPr>
      <a:lvl8pPr marL="4000180" algn="l" defTabSz="1142909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8pPr>
      <a:lvl9pPr marL="4571634" algn="l" defTabSz="1142909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gif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image" Target="../media/image14.png"/><Relationship Id="rId4" Type="http://schemas.openxmlformats.org/officeDocument/2006/relationships/image" Target="../media/image1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png"/><Relationship Id="rId4" Type="http://schemas.openxmlformats.org/officeDocument/2006/relationships/image" Target="../media/image11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0"/>
          <a:stretch>
            <a:fillRect/>
          </a:stretch>
        </p:blipFill>
        <p:spPr bwMode="auto">
          <a:xfrm>
            <a:off x="26988" y="0"/>
            <a:ext cx="553085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8" descr="000o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9688" y="-4763"/>
            <a:ext cx="11012488" cy="1016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9" descr="000o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9688" y="6753225"/>
            <a:ext cx="10995026" cy="10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" name="Picture 10" descr="000o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-3331369" y="3378994"/>
            <a:ext cx="6707187" cy="1238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4" name="Picture 11" descr="000o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7557294" y="3378994"/>
            <a:ext cx="6707187" cy="12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5" name="Picture 4" descr="Phòng Giáo Dục Và Đào Tạo quận Thanh Xuân"/>
          <p:cNvPicPr>
            <a:picLocks noChangeAspect="1" noChangeArrowheads="1"/>
          </p:cNvPicPr>
          <p:nvPr/>
        </p:nvPicPr>
        <p:blipFill>
          <a:blip r:embed="rId4">
            <a:lum contras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891" t="17908" r="42033" b="58296"/>
          <a:stretch>
            <a:fillRect/>
          </a:stretch>
        </p:blipFill>
        <p:spPr bwMode="auto">
          <a:xfrm>
            <a:off x="6272213" y="323850"/>
            <a:ext cx="3714750" cy="2676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6" name="Rectangle 5"/>
          <p:cNvSpPr>
            <a:spLocks noChangeArrowheads="1"/>
          </p:cNvSpPr>
          <p:nvPr/>
        </p:nvSpPr>
        <p:spPr bwMode="auto">
          <a:xfrm>
            <a:off x="5843588" y="5429250"/>
            <a:ext cx="4786312" cy="669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/>
          <a:p>
            <a:pPr eaLnBrk="1" hangingPunct="1"/>
            <a:r>
              <a:rPr lang="en-US" sz="3600" b="1">
                <a:solidFill>
                  <a:srgbClr val="C00000"/>
                </a:solidFill>
                <a:latin typeface="Constantia" pitchFamily="18" charset="0"/>
                <a:cs typeface="Times New Roman" pitchFamily="18" charset="0"/>
              </a:rPr>
              <a:t>Huỳnh Long Nguyện</a:t>
            </a:r>
          </a:p>
        </p:txBody>
      </p:sp>
      <p:pic>
        <p:nvPicPr>
          <p:cNvPr id="2057" name="Picture 4" descr="pcp_download_120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15275" y="4071938"/>
            <a:ext cx="592138" cy="1214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8" name="Rectangle 5"/>
          <p:cNvSpPr>
            <a:spLocks noChangeArrowheads="1"/>
          </p:cNvSpPr>
          <p:nvPr/>
        </p:nvSpPr>
        <p:spPr bwMode="auto">
          <a:xfrm>
            <a:off x="6272213" y="3286125"/>
            <a:ext cx="3929062" cy="608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/>
          <a:p>
            <a:pPr eaLnBrk="1" hangingPunct="1"/>
            <a:r>
              <a:rPr lang="en-US" sz="3200" b="1">
                <a:solidFill>
                  <a:srgbClr val="1713CB"/>
                </a:solidFill>
                <a:cs typeface="Times New Roman" pitchFamily="18" charset="0"/>
              </a:rPr>
              <a:t>CHỦ ĐỀ 6 - TIẾT 4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1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762"/>
          <a:stretch>
            <a:fillRect/>
          </a:stretch>
        </p:blipFill>
        <p:spPr bwMode="auto">
          <a:xfrm>
            <a:off x="1238250" y="128588"/>
            <a:ext cx="8351838" cy="6640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67" name="Picture 5" descr="C:\Users\Administrator\Downloads\palm-tree-155730_1280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013325"/>
            <a:ext cx="1598613" cy="186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8" name="Picture 6" descr="C:\Users\Administrator\Downloads\palm-tree-155730_1280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4966"/>
          <a:stretch>
            <a:fillRect/>
          </a:stretch>
        </p:blipFill>
        <p:spPr bwMode="auto">
          <a:xfrm>
            <a:off x="9015413" y="14288"/>
            <a:ext cx="1957387" cy="2371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9" name="Picture 9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67" t="36377" r="84186" b="43164"/>
          <a:stretch>
            <a:fillRect/>
          </a:stretch>
        </p:blipFill>
        <p:spPr bwMode="auto">
          <a:xfrm>
            <a:off x="3238500" y="2044700"/>
            <a:ext cx="360363" cy="428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70" name="Picture 9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67" t="36377" r="84186" b="43164"/>
          <a:stretch>
            <a:fillRect/>
          </a:stretch>
        </p:blipFill>
        <p:spPr bwMode="auto">
          <a:xfrm>
            <a:off x="5557838" y="2044700"/>
            <a:ext cx="360362" cy="428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71" name="Picture 9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67" t="36377" r="84186" b="43164"/>
          <a:stretch>
            <a:fillRect/>
          </a:stretch>
        </p:blipFill>
        <p:spPr bwMode="auto">
          <a:xfrm>
            <a:off x="8078788" y="2044700"/>
            <a:ext cx="360362" cy="428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72" name="Picture 9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67" t="36377" r="84186" b="43164"/>
          <a:stretch>
            <a:fillRect/>
          </a:stretch>
        </p:blipFill>
        <p:spPr bwMode="auto">
          <a:xfrm>
            <a:off x="2938463" y="3114675"/>
            <a:ext cx="360362" cy="428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73" name="Picture 9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67" t="36377" r="84186" b="43164"/>
          <a:stretch>
            <a:fillRect/>
          </a:stretch>
        </p:blipFill>
        <p:spPr bwMode="auto">
          <a:xfrm>
            <a:off x="4694238" y="3114675"/>
            <a:ext cx="360362" cy="428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74" name="Picture 9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67" t="36377" r="84186" b="43164"/>
          <a:stretch>
            <a:fillRect/>
          </a:stretch>
        </p:blipFill>
        <p:spPr bwMode="auto">
          <a:xfrm>
            <a:off x="6565900" y="3114675"/>
            <a:ext cx="360363" cy="428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75" name="Picture 9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67" t="36377" r="84186" b="43164"/>
          <a:stretch>
            <a:fillRect/>
          </a:stretch>
        </p:blipFill>
        <p:spPr bwMode="auto">
          <a:xfrm>
            <a:off x="8439150" y="3114675"/>
            <a:ext cx="360363" cy="428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76" name="Picture 9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67" t="36377" r="84186" b="43164"/>
          <a:stretch>
            <a:fillRect/>
          </a:stretch>
        </p:blipFill>
        <p:spPr bwMode="auto">
          <a:xfrm>
            <a:off x="3132138" y="4176713"/>
            <a:ext cx="360362" cy="427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77" name="Picture 9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67" t="36377" r="84186" b="43164"/>
          <a:stretch>
            <a:fillRect/>
          </a:stretch>
        </p:blipFill>
        <p:spPr bwMode="auto">
          <a:xfrm>
            <a:off x="5543550" y="4176713"/>
            <a:ext cx="360363" cy="427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78" name="Picture 9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67" t="36377" r="84186" b="43164"/>
          <a:stretch>
            <a:fillRect/>
          </a:stretch>
        </p:blipFill>
        <p:spPr bwMode="auto">
          <a:xfrm>
            <a:off x="8062913" y="4176713"/>
            <a:ext cx="360362" cy="427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79" name="Picture 9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67" t="36377" r="84186" b="43164"/>
          <a:stretch>
            <a:fillRect/>
          </a:stretch>
        </p:blipFill>
        <p:spPr bwMode="auto">
          <a:xfrm>
            <a:off x="3489325" y="5303838"/>
            <a:ext cx="360363" cy="428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80" name="Picture 9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67" t="36377" r="84186" b="43164"/>
          <a:stretch>
            <a:fillRect/>
          </a:stretch>
        </p:blipFill>
        <p:spPr bwMode="auto">
          <a:xfrm>
            <a:off x="5724525" y="5284788"/>
            <a:ext cx="360363" cy="428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81" name="Picture 9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67" t="36377" r="84186" b="43164"/>
          <a:stretch>
            <a:fillRect/>
          </a:stretch>
        </p:blipFill>
        <p:spPr bwMode="auto">
          <a:xfrm>
            <a:off x="8118475" y="5284788"/>
            <a:ext cx="360363" cy="428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82" name="Picture 9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67" t="36377" r="84186" b="43164"/>
          <a:stretch>
            <a:fillRect/>
          </a:stretch>
        </p:blipFill>
        <p:spPr bwMode="auto">
          <a:xfrm>
            <a:off x="2771775" y="6337300"/>
            <a:ext cx="360363" cy="427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83" name="Picture 9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67" t="36377" r="84186" b="43164"/>
          <a:stretch>
            <a:fillRect/>
          </a:stretch>
        </p:blipFill>
        <p:spPr bwMode="auto">
          <a:xfrm>
            <a:off x="5026025" y="6337300"/>
            <a:ext cx="360363" cy="427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84" name="Picture 9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67" t="36377" r="84186" b="43164"/>
          <a:stretch>
            <a:fillRect/>
          </a:stretch>
        </p:blipFill>
        <p:spPr bwMode="auto">
          <a:xfrm>
            <a:off x="7070725" y="6337300"/>
            <a:ext cx="360363" cy="427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85" name="Picture 9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186" t="36377" r="6667" b="43164"/>
          <a:stretch>
            <a:fillRect/>
          </a:stretch>
        </p:blipFill>
        <p:spPr bwMode="auto">
          <a:xfrm>
            <a:off x="4478338" y="2070100"/>
            <a:ext cx="360362" cy="427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86" name="Picture 9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186" t="36377" r="6667" b="43164"/>
          <a:stretch>
            <a:fillRect/>
          </a:stretch>
        </p:blipFill>
        <p:spPr bwMode="auto">
          <a:xfrm>
            <a:off x="6891338" y="2044700"/>
            <a:ext cx="358775" cy="428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87" name="Picture 9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186" t="36377" r="6667" b="43164"/>
          <a:stretch>
            <a:fillRect/>
          </a:stretch>
        </p:blipFill>
        <p:spPr bwMode="auto">
          <a:xfrm>
            <a:off x="1957388" y="3092450"/>
            <a:ext cx="360362" cy="427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88" name="Picture 9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186" t="36377" r="6667" b="43164"/>
          <a:stretch>
            <a:fillRect/>
          </a:stretch>
        </p:blipFill>
        <p:spPr bwMode="auto">
          <a:xfrm>
            <a:off x="3973513" y="3114675"/>
            <a:ext cx="360362" cy="428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89" name="Picture 9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186" t="36377" r="6667" b="43164"/>
          <a:stretch>
            <a:fillRect/>
          </a:stretch>
        </p:blipFill>
        <p:spPr bwMode="auto">
          <a:xfrm>
            <a:off x="5738813" y="3114675"/>
            <a:ext cx="360362" cy="428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90" name="Picture 9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186" t="36377" r="6667" b="43164"/>
          <a:stretch>
            <a:fillRect/>
          </a:stretch>
        </p:blipFill>
        <p:spPr bwMode="auto">
          <a:xfrm>
            <a:off x="7573963" y="3114675"/>
            <a:ext cx="360362" cy="428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91" name="Picture 9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186" t="36377" r="6667" b="43164"/>
          <a:stretch>
            <a:fillRect/>
          </a:stretch>
        </p:blipFill>
        <p:spPr bwMode="auto">
          <a:xfrm>
            <a:off x="2138363" y="4176713"/>
            <a:ext cx="360362" cy="427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92" name="Picture 9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186" t="36377" r="6667" b="43164"/>
          <a:stretch>
            <a:fillRect/>
          </a:stretch>
        </p:blipFill>
        <p:spPr bwMode="auto">
          <a:xfrm>
            <a:off x="4416425" y="4176713"/>
            <a:ext cx="358775" cy="427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93" name="Picture 9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186" t="36377" r="6667" b="43164"/>
          <a:stretch>
            <a:fillRect/>
          </a:stretch>
        </p:blipFill>
        <p:spPr bwMode="auto">
          <a:xfrm>
            <a:off x="6891338" y="4176713"/>
            <a:ext cx="358775" cy="427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94" name="Picture 9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186" t="36377" r="6667" b="43164"/>
          <a:stretch>
            <a:fillRect/>
          </a:stretch>
        </p:blipFill>
        <p:spPr bwMode="auto">
          <a:xfrm>
            <a:off x="2138363" y="5284788"/>
            <a:ext cx="360362" cy="428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95" name="Picture 9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186" t="36377" r="6667" b="43164"/>
          <a:stretch>
            <a:fillRect/>
          </a:stretch>
        </p:blipFill>
        <p:spPr bwMode="auto">
          <a:xfrm>
            <a:off x="4775200" y="5305425"/>
            <a:ext cx="360363" cy="428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96" name="Picture 9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186" t="36377" r="6667" b="43164"/>
          <a:stretch>
            <a:fillRect/>
          </a:stretch>
        </p:blipFill>
        <p:spPr bwMode="auto">
          <a:xfrm>
            <a:off x="7070725" y="5305425"/>
            <a:ext cx="360363" cy="428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97" name="Picture 9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186" t="36377" r="6667" b="43164"/>
          <a:stretch>
            <a:fillRect/>
          </a:stretch>
        </p:blipFill>
        <p:spPr bwMode="auto">
          <a:xfrm>
            <a:off x="1957388" y="6337300"/>
            <a:ext cx="360362" cy="427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98" name="Picture 9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186" t="36377" r="6667" b="43164"/>
          <a:stretch>
            <a:fillRect/>
          </a:stretch>
        </p:blipFill>
        <p:spPr bwMode="auto">
          <a:xfrm>
            <a:off x="3986213" y="6337300"/>
            <a:ext cx="360362" cy="427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99" name="Picture 9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186" t="36377" r="6667" b="43164"/>
          <a:stretch>
            <a:fillRect/>
          </a:stretch>
        </p:blipFill>
        <p:spPr bwMode="auto">
          <a:xfrm>
            <a:off x="6175375" y="6340475"/>
            <a:ext cx="360363" cy="428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300" name="Picture 9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186" t="36377" r="6667" b="43164"/>
          <a:stretch>
            <a:fillRect/>
          </a:stretch>
        </p:blipFill>
        <p:spPr bwMode="auto">
          <a:xfrm>
            <a:off x="8205788" y="6324600"/>
            <a:ext cx="360362" cy="427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C:\Users\Administrator\Downloads\—Pngtree—scroll horizontally_80812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00" t="27011" r="13057" b="27011"/>
          <a:stretch>
            <a:fillRect/>
          </a:stretch>
        </p:blipFill>
        <p:spPr bwMode="auto">
          <a:xfrm>
            <a:off x="430213" y="392113"/>
            <a:ext cx="10153650" cy="6051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1" name="Rectangle 8"/>
          <p:cNvSpPr>
            <a:spLocks noChangeArrowheads="1"/>
          </p:cNvSpPr>
          <p:nvPr/>
        </p:nvSpPr>
        <p:spPr bwMode="auto">
          <a:xfrm>
            <a:off x="1797050" y="2636838"/>
            <a:ext cx="7289800" cy="1884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14291" tIns="57145" rIns="114291" bIns="57145">
            <a:spAutoFit/>
          </a:bodyPr>
          <a:lstStyle/>
          <a:p>
            <a:pPr eaLnBrk="1" hangingPunct="1"/>
            <a:r>
              <a:rPr lang="en-US" sz="11500" b="1">
                <a:solidFill>
                  <a:srgbClr val="0000FF"/>
                </a:solidFill>
                <a:latin typeface="Cambria" pitchFamily="18" charset="0"/>
                <a:cs typeface="Times New Roman" pitchFamily="18" charset="0"/>
              </a:rPr>
              <a:t>BIỂU DIỄN</a:t>
            </a:r>
          </a:p>
        </p:txBody>
      </p:sp>
      <p:sp>
        <p:nvSpPr>
          <p:cNvPr id="12292" name="Text Box 10"/>
          <p:cNvSpPr txBox="1">
            <a:spLocks noChangeArrowheads="1"/>
          </p:cNvSpPr>
          <p:nvPr/>
        </p:nvSpPr>
        <p:spPr bwMode="auto">
          <a:xfrm>
            <a:off x="1423988" y="1484313"/>
            <a:ext cx="8023225" cy="731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4000" b="1">
                <a:solidFill>
                  <a:srgbClr val="FF0000"/>
                </a:solidFill>
                <a:latin typeface="Cambria" pitchFamily="18" charset="0"/>
              </a:rPr>
              <a:t>MẸ ƠI CÓ BIẾT</a:t>
            </a:r>
          </a:p>
        </p:txBody>
      </p:sp>
      <p:grpSp>
        <p:nvGrpSpPr>
          <p:cNvPr id="5" name="Group 4"/>
          <p:cNvGrpSpPr>
            <a:grpSpLocks/>
          </p:cNvGrpSpPr>
          <p:nvPr/>
        </p:nvGrpSpPr>
        <p:grpSpPr bwMode="auto">
          <a:xfrm>
            <a:off x="5526088" y="392113"/>
            <a:ext cx="5430837" cy="6232525"/>
            <a:chOff x="5542642" y="220716"/>
            <a:chExt cx="5430158" cy="6232620"/>
          </a:xfrm>
        </p:grpSpPr>
        <p:pic>
          <p:nvPicPr>
            <p:cNvPr id="12297" name="Picture 2" descr="C:\Users\Administrator\Downloads\—Pngtree—scroll horizontally_808122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6763" t="26207" r="6552" b="27815"/>
            <a:stretch>
              <a:fillRect/>
            </a:stretch>
          </p:blipFill>
          <p:spPr bwMode="auto">
            <a:xfrm>
              <a:off x="5542642" y="220716"/>
              <a:ext cx="879938" cy="60517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" name="Rectangle 1"/>
            <p:cNvSpPr/>
            <p:nvPr/>
          </p:nvSpPr>
          <p:spPr>
            <a:xfrm>
              <a:off x="6168039" y="220716"/>
              <a:ext cx="4804761" cy="623262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 lang="en-US"/>
            </a:p>
          </p:txBody>
        </p:sp>
      </p:grpSp>
      <p:grpSp>
        <p:nvGrpSpPr>
          <p:cNvPr id="7" name="Group 6"/>
          <p:cNvGrpSpPr>
            <a:grpSpLocks/>
          </p:cNvGrpSpPr>
          <p:nvPr/>
        </p:nvGrpSpPr>
        <p:grpSpPr bwMode="auto">
          <a:xfrm>
            <a:off x="-3175" y="392113"/>
            <a:ext cx="5561013" cy="6051550"/>
            <a:chOff x="-19050" y="220716"/>
            <a:chExt cx="5561692" cy="6051735"/>
          </a:xfrm>
        </p:grpSpPr>
        <p:pic>
          <p:nvPicPr>
            <p:cNvPr id="12295" name="Picture 3" descr="C:\Users\Administrator\Downloads\—Pngtree—scroll horizontally_808122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010" t="26207" r="87650" b="27815"/>
            <a:stretch>
              <a:fillRect/>
            </a:stretch>
          </p:blipFill>
          <p:spPr bwMode="auto">
            <a:xfrm>
              <a:off x="4839726" y="220716"/>
              <a:ext cx="702916" cy="60517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" name="Rectangle 5"/>
            <p:cNvSpPr/>
            <p:nvPr/>
          </p:nvSpPr>
          <p:spPr>
            <a:xfrm>
              <a:off x="-19050" y="476311"/>
              <a:ext cx="4982183" cy="5616747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969 -4.07407E-6 L 0.43967 0.00301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499" y="139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73 3.7037E-7 L -0.45544 -0.00486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685" y="-25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11" descr="1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83" t="3334" r="31018" b="8888"/>
          <a:stretch>
            <a:fillRect/>
          </a:stretch>
        </p:blipFill>
        <p:spPr bwMode="auto">
          <a:xfrm>
            <a:off x="0" y="0"/>
            <a:ext cx="109728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5" name="Picture 11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088" y="1139825"/>
            <a:ext cx="5375275" cy="4465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16" name="Picture 2"/>
          <p:cNvPicPr>
            <a:picLocks noChangeAspect="1" noChangeArrowheads="1"/>
          </p:cNvPicPr>
          <p:nvPr/>
        </p:nvPicPr>
        <p:blipFill>
          <a:blip r:embed="rId4">
            <a:lum contras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18" t="33565" r="56206" b="47125"/>
          <a:stretch>
            <a:fillRect/>
          </a:stretch>
        </p:blipFill>
        <p:spPr bwMode="auto">
          <a:xfrm>
            <a:off x="5702300" y="3876675"/>
            <a:ext cx="4857750" cy="1744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 Box 10"/>
          <p:cNvSpPr txBox="1">
            <a:spLocks noChangeArrowheads="1"/>
          </p:cNvSpPr>
          <p:nvPr/>
        </p:nvSpPr>
        <p:spPr bwMode="auto">
          <a:xfrm>
            <a:off x="6005513" y="1685925"/>
            <a:ext cx="4737100" cy="1838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US" sz="2800" b="1">
                <a:solidFill>
                  <a:srgbClr val="FF0000"/>
                </a:solidFill>
                <a:latin typeface="Cambria" pitchFamily="18" charset="0"/>
              </a:rPr>
              <a:t>Nhóm 1: </a:t>
            </a:r>
            <a:r>
              <a:rPr lang="en-US" sz="2800" b="1">
                <a:solidFill>
                  <a:srgbClr val="1713CB"/>
                </a:solidFill>
                <a:latin typeface="Cambria" pitchFamily="18" charset="0"/>
              </a:rPr>
              <a:t>Hát</a:t>
            </a:r>
          </a:p>
          <a:p>
            <a:pPr algn="l" eaLnBrk="1" hangingPunct="1">
              <a:spcBef>
                <a:spcPct val="50000"/>
              </a:spcBef>
            </a:pPr>
            <a:r>
              <a:rPr lang="en-US" sz="2800" b="1">
                <a:solidFill>
                  <a:srgbClr val="FF0000"/>
                </a:solidFill>
                <a:latin typeface="Cambria" pitchFamily="18" charset="0"/>
              </a:rPr>
              <a:t>Nhóm 2: </a:t>
            </a:r>
            <a:r>
              <a:rPr lang="en-US" sz="2800" b="1">
                <a:solidFill>
                  <a:srgbClr val="1713CB"/>
                </a:solidFill>
                <a:latin typeface="Cambria" pitchFamily="18" charset="0"/>
              </a:rPr>
              <a:t>Gõ nhạc cụ</a:t>
            </a:r>
          </a:p>
          <a:p>
            <a:pPr algn="l" eaLnBrk="1" hangingPunct="1">
              <a:spcBef>
                <a:spcPct val="50000"/>
              </a:spcBef>
            </a:pPr>
            <a:r>
              <a:rPr lang="en-US" sz="2800" b="1">
                <a:solidFill>
                  <a:srgbClr val="FF0000"/>
                </a:solidFill>
                <a:latin typeface="Cambria" pitchFamily="18" charset="0"/>
              </a:rPr>
              <a:t>Nhóm 1: </a:t>
            </a:r>
            <a:r>
              <a:rPr lang="en-US" sz="2800" b="1">
                <a:solidFill>
                  <a:srgbClr val="1713CB"/>
                </a:solidFill>
                <a:latin typeface="Cambria" pitchFamily="18" charset="0"/>
              </a:rPr>
              <a:t>Vận động cơ thể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11" descr="1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83" t="3334" r="31018" b="8888"/>
          <a:stretch>
            <a:fillRect/>
          </a:stretch>
        </p:blipFill>
        <p:spPr bwMode="auto">
          <a:xfrm>
            <a:off x="0" y="0"/>
            <a:ext cx="109728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84" name="Rectangle 3"/>
          <p:cNvSpPr>
            <a:spLocks noChangeArrowheads="1"/>
          </p:cNvSpPr>
          <p:nvPr/>
        </p:nvSpPr>
        <p:spPr bwMode="auto">
          <a:xfrm>
            <a:off x="468313" y="2781300"/>
            <a:ext cx="4370387" cy="54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/>
          <a:p>
            <a:pPr algn="l" eaLnBrk="1" hangingPunct="1"/>
            <a:r>
              <a:rPr lang="en-US" sz="2800" b="1">
                <a:solidFill>
                  <a:srgbClr val="1713CB"/>
                </a:solidFill>
                <a:cs typeface="Times New Roman" pitchFamily="18" charset="0"/>
              </a:rPr>
              <a:t>ÔN TẬP BÀI HÁT:</a:t>
            </a:r>
          </a:p>
        </p:txBody>
      </p:sp>
      <p:pic>
        <p:nvPicPr>
          <p:cNvPr id="14340" name="Picture 12" descr="LỜI RU TRẺ THƠ - Hát Ru Con dân ca Bắc Bộ ( Mẹ nghe mẹ ngủ trước con ) -  YouTub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52" t="13469" r="4533" b="12933"/>
          <a:stretch>
            <a:fillRect/>
          </a:stretch>
        </p:blipFill>
        <p:spPr bwMode="auto">
          <a:xfrm>
            <a:off x="5126038" y="3756025"/>
            <a:ext cx="5467350" cy="1881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1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17750" y="1042988"/>
            <a:ext cx="6697663" cy="1828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342" name="Rectangle 3"/>
          <p:cNvSpPr>
            <a:spLocks noChangeArrowheads="1"/>
          </p:cNvSpPr>
          <p:nvPr/>
        </p:nvSpPr>
        <p:spPr bwMode="auto">
          <a:xfrm>
            <a:off x="1868488" y="2100263"/>
            <a:ext cx="1457325" cy="608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/>
          <a:p>
            <a:pPr eaLnBrk="1" hangingPunct="1"/>
            <a:r>
              <a:rPr lang="en-US" sz="3200" b="1">
                <a:solidFill>
                  <a:srgbClr val="FF0000"/>
                </a:solidFill>
                <a:cs typeface="Times New Roman" pitchFamily="18" charset="0"/>
              </a:rPr>
              <a:t>Tiết 4</a:t>
            </a:r>
          </a:p>
        </p:txBody>
      </p:sp>
      <p:pic>
        <p:nvPicPr>
          <p:cNvPr id="14343" name="Picture 11" descr="C:\Users\Administrator\Downloads\palm-tree-155730_1280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4966"/>
          <a:stretch>
            <a:fillRect/>
          </a:stretch>
        </p:blipFill>
        <p:spPr bwMode="auto">
          <a:xfrm>
            <a:off x="8474075" y="1920875"/>
            <a:ext cx="2119313" cy="2566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4" name="Picture 110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375" y="3475038"/>
            <a:ext cx="4665663" cy="2130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0490" name="Text Box 10"/>
          <p:cNvSpPr txBox="1">
            <a:spLocks noChangeArrowheads="1"/>
          </p:cNvSpPr>
          <p:nvPr/>
        </p:nvSpPr>
        <p:spPr bwMode="auto">
          <a:xfrm>
            <a:off x="1474788" y="3140075"/>
            <a:ext cx="8023225" cy="793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4400" b="1">
                <a:solidFill>
                  <a:srgbClr val="FF0000"/>
                </a:solidFill>
                <a:latin typeface="Cambria" pitchFamily="18" charset="0"/>
              </a:rPr>
              <a:t>MẸ ƠI CÓ BIẾT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45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04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04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84" grpId="0"/>
      <p:bldP spid="20490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11" descr="1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83" t="3334" r="31018" b="8888"/>
          <a:stretch>
            <a:fillRect/>
          </a:stretch>
        </p:blipFill>
        <p:spPr bwMode="auto">
          <a:xfrm>
            <a:off x="0" y="0"/>
            <a:ext cx="109728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3" name="Picture 12" descr="LỜI RU TRẺ THƠ - Hát Ru Con dân ca Bắc Bộ ( Mẹ nghe mẹ ngủ trước con ) -  YouTub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52" t="13469" r="4533" b="12933"/>
          <a:stretch>
            <a:fillRect/>
          </a:stretch>
        </p:blipFill>
        <p:spPr bwMode="auto">
          <a:xfrm>
            <a:off x="7070725" y="3756025"/>
            <a:ext cx="3522663" cy="1881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4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17750" y="1042988"/>
            <a:ext cx="6697663" cy="1828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365" name="Picture 11" descr="C:\Users\Administrator\Downloads\palm-tree-155730_1280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4966"/>
          <a:stretch>
            <a:fillRect/>
          </a:stretch>
        </p:blipFill>
        <p:spPr bwMode="auto">
          <a:xfrm>
            <a:off x="8799513" y="1920875"/>
            <a:ext cx="1793875" cy="2566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90" name="Text Box 10"/>
          <p:cNvSpPr txBox="1">
            <a:spLocks noChangeArrowheads="1"/>
          </p:cNvSpPr>
          <p:nvPr/>
        </p:nvSpPr>
        <p:spPr bwMode="auto">
          <a:xfrm>
            <a:off x="1474788" y="2797175"/>
            <a:ext cx="8023225" cy="669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600" b="1">
                <a:solidFill>
                  <a:srgbClr val="FF0000"/>
                </a:solidFill>
                <a:latin typeface="Cambria" pitchFamily="18" charset="0"/>
              </a:rPr>
              <a:t>MẸ ƠI CÓ BIẾT</a:t>
            </a:r>
          </a:p>
        </p:txBody>
      </p:sp>
      <p:sp>
        <p:nvSpPr>
          <p:cNvPr id="24584" name="Rectangle 3"/>
          <p:cNvSpPr>
            <a:spLocks noChangeArrowheads="1"/>
          </p:cNvSpPr>
          <p:nvPr/>
        </p:nvSpPr>
        <p:spPr bwMode="auto">
          <a:xfrm>
            <a:off x="889000" y="2593975"/>
            <a:ext cx="1128713" cy="485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/>
          <a:p>
            <a:pPr algn="l" eaLnBrk="1" hangingPunct="1"/>
            <a:r>
              <a:rPr lang="en-US" sz="2400" b="1">
                <a:solidFill>
                  <a:srgbClr val="1713CB"/>
                </a:solidFill>
                <a:cs typeface="Times New Roman" pitchFamily="18" charset="0"/>
              </a:rPr>
              <a:t>HÁT</a:t>
            </a:r>
          </a:p>
        </p:txBody>
      </p:sp>
      <p:sp>
        <p:nvSpPr>
          <p:cNvPr id="10" name="Text Box 10"/>
          <p:cNvSpPr txBox="1">
            <a:spLocks noChangeArrowheads="1"/>
          </p:cNvSpPr>
          <p:nvPr/>
        </p:nvSpPr>
        <p:spPr bwMode="auto">
          <a:xfrm>
            <a:off x="1474788" y="3644900"/>
            <a:ext cx="8023225" cy="669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600" b="1">
                <a:solidFill>
                  <a:srgbClr val="FF0000"/>
                </a:solidFill>
                <a:latin typeface="Cambria" pitchFamily="18" charset="0"/>
              </a:rPr>
              <a:t>RU CON</a:t>
            </a:r>
          </a:p>
        </p:txBody>
      </p:sp>
      <p:sp>
        <p:nvSpPr>
          <p:cNvPr id="13" name="Rectangle 3"/>
          <p:cNvSpPr>
            <a:spLocks noChangeArrowheads="1"/>
          </p:cNvSpPr>
          <p:nvPr/>
        </p:nvSpPr>
        <p:spPr bwMode="auto">
          <a:xfrm>
            <a:off x="889000" y="3446463"/>
            <a:ext cx="2808288" cy="484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/>
          <a:p>
            <a:pPr algn="l" eaLnBrk="1" hangingPunct="1"/>
            <a:r>
              <a:rPr lang="en-US" sz="2400" b="1">
                <a:solidFill>
                  <a:srgbClr val="1713CB"/>
                </a:solidFill>
                <a:cs typeface="Times New Roman" pitchFamily="18" charset="0"/>
              </a:rPr>
              <a:t>NGHE NHẠC</a:t>
            </a:r>
          </a:p>
        </p:txBody>
      </p:sp>
      <p:sp>
        <p:nvSpPr>
          <p:cNvPr id="14" name="Text Box 10"/>
          <p:cNvSpPr txBox="1">
            <a:spLocks noChangeArrowheads="1"/>
          </p:cNvSpPr>
          <p:nvPr/>
        </p:nvSpPr>
        <p:spPr bwMode="auto">
          <a:xfrm>
            <a:off x="1463675" y="4652963"/>
            <a:ext cx="8023225" cy="669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600" b="1">
                <a:solidFill>
                  <a:srgbClr val="FF0000"/>
                </a:solidFill>
                <a:latin typeface="Cambria" pitchFamily="18" charset="0"/>
              </a:rPr>
              <a:t>NHẠC CỤ MA-RA-CÁT</a:t>
            </a:r>
          </a:p>
        </p:txBody>
      </p:sp>
      <p:sp>
        <p:nvSpPr>
          <p:cNvPr id="15" name="Rectangle 3"/>
          <p:cNvSpPr>
            <a:spLocks noChangeArrowheads="1"/>
          </p:cNvSpPr>
          <p:nvPr/>
        </p:nvSpPr>
        <p:spPr bwMode="auto">
          <a:xfrm>
            <a:off x="877888" y="4222750"/>
            <a:ext cx="4403725" cy="484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/>
          <a:p>
            <a:pPr algn="l" eaLnBrk="1" hangingPunct="1"/>
            <a:r>
              <a:rPr lang="en-US" sz="2400" b="1">
                <a:solidFill>
                  <a:srgbClr val="1713CB"/>
                </a:solidFill>
                <a:cs typeface="Times New Roman" pitchFamily="18" charset="0"/>
              </a:rPr>
              <a:t>THƯỜNG THỨC ÂM NHẠC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45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04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04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9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9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90" grpId="0"/>
      <p:bldP spid="24584" grpId="0"/>
      <p:bldP spid="10" grpId="0"/>
      <p:bldP spid="13" grpId="0"/>
      <p:bldP spid="14" grpId="0"/>
      <p:bldP spid="1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Administrator\Downloads\—Pngtree—scroll horizontally_80812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00" t="27011" r="13057" b="27011"/>
          <a:stretch>
            <a:fillRect/>
          </a:stretch>
        </p:blipFill>
        <p:spPr bwMode="auto">
          <a:xfrm>
            <a:off x="430213" y="392113"/>
            <a:ext cx="10153650" cy="6051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5" name="Rectangle 8"/>
          <p:cNvSpPr>
            <a:spLocks noChangeArrowheads="1"/>
          </p:cNvSpPr>
          <p:nvPr/>
        </p:nvSpPr>
        <p:spPr bwMode="auto">
          <a:xfrm>
            <a:off x="1981200" y="2344738"/>
            <a:ext cx="7058025" cy="1885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14291" tIns="57145" rIns="114291" bIns="57145">
            <a:spAutoFit/>
          </a:bodyPr>
          <a:lstStyle/>
          <a:p>
            <a:pPr eaLnBrk="1" hangingPunct="1"/>
            <a:r>
              <a:rPr lang="en-US" sz="11500" b="1">
                <a:solidFill>
                  <a:srgbClr val="0000FF"/>
                </a:solidFill>
                <a:latin typeface="Cambria" pitchFamily="18" charset="0"/>
                <a:cs typeface="Times New Roman" pitchFamily="18" charset="0"/>
              </a:rPr>
              <a:t>TRÒ CHƠI</a:t>
            </a:r>
          </a:p>
        </p:txBody>
      </p:sp>
      <p:grpSp>
        <p:nvGrpSpPr>
          <p:cNvPr id="5" name="Group 4"/>
          <p:cNvGrpSpPr>
            <a:grpSpLocks/>
          </p:cNvGrpSpPr>
          <p:nvPr/>
        </p:nvGrpSpPr>
        <p:grpSpPr bwMode="auto">
          <a:xfrm>
            <a:off x="5526088" y="392113"/>
            <a:ext cx="5430837" cy="6232525"/>
            <a:chOff x="5542642" y="220716"/>
            <a:chExt cx="5430158" cy="6232620"/>
          </a:xfrm>
        </p:grpSpPr>
        <p:pic>
          <p:nvPicPr>
            <p:cNvPr id="3080" name="Picture 2" descr="C:\Users\Administrator\Downloads\—Pngtree—scroll horizontally_808122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6763" t="26207" r="6552" b="27815"/>
            <a:stretch>
              <a:fillRect/>
            </a:stretch>
          </p:blipFill>
          <p:spPr bwMode="auto">
            <a:xfrm>
              <a:off x="5542642" y="220716"/>
              <a:ext cx="879938" cy="60517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" name="Rectangle 1"/>
            <p:cNvSpPr/>
            <p:nvPr/>
          </p:nvSpPr>
          <p:spPr>
            <a:xfrm>
              <a:off x="6168039" y="220716"/>
              <a:ext cx="4804761" cy="623262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 lang="en-US"/>
            </a:p>
          </p:txBody>
        </p:sp>
      </p:grpSp>
      <p:grpSp>
        <p:nvGrpSpPr>
          <p:cNvPr id="7" name="Group 6"/>
          <p:cNvGrpSpPr>
            <a:grpSpLocks/>
          </p:cNvGrpSpPr>
          <p:nvPr/>
        </p:nvGrpSpPr>
        <p:grpSpPr bwMode="auto">
          <a:xfrm>
            <a:off x="-3175" y="392113"/>
            <a:ext cx="5561013" cy="6051550"/>
            <a:chOff x="-19050" y="220716"/>
            <a:chExt cx="5561692" cy="6051735"/>
          </a:xfrm>
        </p:grpSpPr>
        <p:pic>
          <p:nvPicPr>
            <p:cNvPr id="3078" name="Picture 3" descr="C:\Users\Administrator\Downloads\—Pngtree—scroll horizontally_808122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010" t="26207" r="87650" b="27815"/>
            <a:stretch>
              <a:fillRect/>
            </a:stretch>
          </p:blipFill>
          <p:spPr bwMode="auto">
            <a:xfrm>
              <a:off x="4839726" y="220716"/>
              <a:ext cx="702916" cy="60517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" name="Rectangle 5"/>
            <p:cNvSpPr/>
            <p:nvPr/>
          </p:nvSpPr>
          <p:spPr>
            <a:xfrm>
              <a:off x="-19050" y="476311"/>
              <a:ext cx="4982183" cy="5616747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969 -4.07407E-6 L 0.43967 0.00301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499" y="139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73 3.7037E-7 L -0.45544 -0.00486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685" y="-25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149" descr="D:\GIÁO ÁN 1 2020-2021\BÀI GIẢNG ĐIỆN TỬ\905f8dd73685c2db9b9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9688" y="-4763"/>
            <a:ext cx="11012488" cy="6862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Rectangle 63"/>
          <p:cNvSpPr>
            <a:spLocks noChangeArrowheads="1"/>
          </p:cNvSpPr>
          <p:nvPr/>
        </p:nvSpPr>
        <p:spPr bwMode="gray">
          <a:xfrm rot="5400000">
            <a:off x="1678781" y="5450682"/>
            <a:ext cx="928687" cy="171450"/>
          </a:xfrm>
          <a:prstGeom prst="rect">
            <a:avLst/>
          </a:prstGeom>
          <a:gradFill rotWithShape="1">
            <a:gsLst>
              <a:gs pos="0">
                <a:srgbClr val="CFCFCF"/>
              </a:gs>
              <a:gs pos="100000">
                <a:srgbClr val="5F5F5F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100" name="Text Box 26"/>
          <p:cNvSpPr txBox="1">
            <a:spLocks noChangeArrowheads="1"/>
          </p:cNvSpPr>
          <p:nvPr/>
        </p:nvSpPr>
        <p:spPr bwMode="gray">
          <a:xfrm>
            <a:off x="1057275" y="334963"/>
            <a:ext cx="910907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3200" b="1">
                <a:solidFill>
                  <a:srgbClr val="0000FF"/>
                </a:solidFill>
                <a:latin typeface="Cambria" pitchFamily="18" charset="0"/>
                <a:cs typeface="Times New Roman" pitchFamily="18" charset="0"/>
              </a:rPr>
              <a:t>TÔI LÀ MC NHÍ</a:t>
            </a:r>
          </a:p>
        </p:txBody>
      </p:sp>
      <p:sp>
        <p:nvSpPr>
          <p:cNvPr id="4101" name="AutoShape 151" descr="Kết quả hình ảnh cho rong rắn lên mấy"/>
          <p:cNvSpPr>
            <a:spLocks noChangeAspect="1" noChangeArrowheads="1"/>
          </p:cNvSpPr>
          <p:nvPr/>
        </p:nvSpPr>
        <p:spPr bwMode="auto">
          <a:xfrm>
            <a:off x="5449888" y="-144463"/>
            <a:ext cx="366712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102" name="Rectangle 4"/>
          <p:cNvSpPr>
            <a:spLocks noChangeArrowheads="1"/>
          </p:cNvSpPr>
          <p:nvPr/>
        </p:nvSpPr>
        <p:spPr bwMode="auto">
          <a:xfrm>
            <a:off x="0" y="0"/>
            <a:ext cx="10972800" cy="457200"/>
          </a:xfrm>
          <a:prstGeom prst="rect">
            <a:avLst/>
          </a:prstGeom>
          <a:noFill/>
          <a:ln>
            <a:noFill/>
          </a:ln>
          <a:effectLst>
            <a:prstShdw prst="shdw13" dist="53882" dir="13500000">
              <a:schemeClr val="bg2">
                <a:alpha val="50000"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4103" name="Rectangle 6"/>
          <p:cNvSpPr>
            <a:spLocks noChangeArrowheads="1"/>
          </p:cNvSpPr>
          <p:nvPr/>
        </p:nvSpPr>
        <p:spPr bwMode="auto">
          <a:xfrm>
            <a:off x="0" y="1689100"/>
            <a:ext cx="10972800" cy="0"/>
          </a:xfrm>
          <a:prstGeom prst="rect">
            <a:avLst/>
          </a:prstGeom>
          <a:noFill/>
          <a:ln>
            <a:noFill/>
          </a:ln>
          <a:effectLst>
            <a:prstShdw prst="shdw13" dist="53882" dir="13500000">
              <a:schemeClr val="bg2">
                <a:alpha val="50000"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r>
              <a:rPr lang="en-US" sz="1400">
                <a:ea typeface="Calibri" charset="0"/>
                <a:cs typeface="Times New Roman" pitchFamily="18" charset="0"/>
              </a:rPr>
              <a:t>    </a:t>
            </a:r>
            <a:endParaRPr lang="en-US">
              <a:ea typeface="Calibri" charset="0"/>
              <a:cs typeface="Times New Roman" pitchFamily="18" charset="0"/>
            </a:endParaRPr>
          </a:p>
        </p:txBody>
      </p:sp>
      <p:sp>
        <p:nvSpPr>
          <p:cNvPr id="4104" name="Rectangle 10"/>
          <p:cNvSpPr>
            <a:spLocks noChangeArrowheads="1"/>
          </p:cNvSpPr>
          <p:nvPr/>
        </p:nvSpPr>
        <p:spPr bwMode="auto">
          <a:xfrm>
            <a:off x="0" y="0"/>
            <a:ext cx="10972800" cy="0"/>
          </a:xfrm>
          <a:prstGeom prst="rect">
            <a:avLst/>
          </a:prstGeom>
          <a:noFill/>
          <a:ln>
            <a:noFill/>
          </a:ln>
          <a:effectLst>
            <a:prstShdw prst="shdw13" dist="53882" dir="13500000">
              <a:schemeClr val="bg2">
                <a:alpha val="50000"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pic>
        <p:nvPicPr>
          <p:cNvPr id="4111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0579" y="1634721"/>
            <a:ext cx="3709770" cy="1775686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4F81BD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</p:pic>
      <p:pic>
        <p:nvPicPr>
          <p:cNvPr id="2" name="Picture 15" descr="Premium Vector | Young boy presenter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549" r="30180" b="4942"/>
          <a:stretch>
            <a:fillRect/>
          </a:stretch>
        </p:blipFill>
        <p:spPr bwMode="auto">
          <a:xfrm>
            <a:off x="2894013" y="1811338"/>
            <a:ext cx="1296987" cy="306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Cloud Callout 3"/>
          <p:cNvSpPr/>
          <p:nvPr/>
        </p:nvSpPr>
        <p:spPr>
          <a:xfrm>
            <a:off x="4810125" y="1479550"/>
            <a:ext cx="4106863" cy="2085975"/>
          </a:xfrm>
          <a:prstGeom prst="cloudCallout">
            <a:avLst>
              <a:gd name="adj1" fmla="val -60376"/>
              <a:gd name="adj2" fmla="val 12773"/>
            </a:avLst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/>
          </a:p>
        </p:txBody>
      </p:sp>
    </p:spTree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00" grpId="0" autoUpdateAnimBg="0"/>
      <p:bldP spid="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11" descr="1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83" t="3334" r="31018" b="8888"/>
          <a:stretch>
            <a:fillRect/>
          </a:stretch>
        </p:blipFill>
        <p:spPr bwMode="auto">
          <a:xfrm>
            <a:off x="0" y="0"/>
            <a:ext cx="109728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3" name="Rectangle 5"/>
          <p:cNvSpPr>
            <a:spLocks noChangeArrowheads="1"/>
          </p:cNvSpPr>
          <p:nvPr/>
        </p:nvSpPr>
        <p:spPr bwMode="auto">
          <a:xfrm>
            <a:off x="461963" y="2786063"/>
            <a:ext cx="3929062" cy="608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/>
          <a:p>
            <a:pPr algn="l" eaLnBrk="1" hangingPunct="1"/>
            <a:r>
              <a:rPr lang="en-US" sz="3200" b="1">
                <a:solidFill>
                  <a:srgbClr val="1713CB"/>
                </a:solidFill>
                <a:cs typeface="Times New Roman" pitchFamily="18" charset="0"/>
              </a:rPr>
              <a:t>ÔN TẬP BÀI HÁT:</a:t>
            </a:r>
          </a:p>
        </p:txBody>
      </p:sp>
      <p:pic>
        <p:nvPicPr>
          <p:cNvPr id="5124" name="Picture 11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375" y="3294063"/>
            <a:ext cx="5062538" cy="2311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Rectangle 3"/>
          <p:cNvSpPr>
            <a:spLocks noChangeArrowheads="1"/>
          </p:cNvSpPr>
          <p:nvPr/>
        </p:nvSpPr>
        <p:spPr bwMode="auto">
          <a:xfrm>
            <a:off x="5341938" y="4035425"/>
            <a:ext cx="5329237" cy="54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/>
          <a:p>
            <a:pPr algn="l" eaLnBrk="1" hangingPunct="1"/>
            <a:r>
              <a:rPr lang="en-US" sz="2800" b="1" i="1">
                <a:latin typeface="Cambria" pitchFamily="18" charset="0"/>
                <a:cs typeface="Times New Roman" pitchFamily="18" charset="0"/>
              </a:rPr>
              <a:t>Nhạc và lời: Nguyễn Văn Chung</a:t>
            </a:r>
          </a:p>
        </p:txBody>
      </p:sp>
      <p:sp>
        <p:nvSpPr>
          <p:cNvPr id="20490" name="Text Box 10"/>
          <p:cNvSpPr txBox="1">
            <a:spLocks noChangeArrowheads="1"/>
          </p:cNvSpPr>
          <p:nvPr/>
        </p:nvSpPr>
        <p:spPr bwMode="auto">
          <a:xfrm>
            <a:off x="1711325" y="3294063"/>
            <a:ext cx="8023225" cy="731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4000" b="1">
                <a:solidFill>
                  <a:srgbClr val="FF0000"/>
                </a:solidFill>
                <a:latin typeface="Cambria" pitchFamily="18" charset="0"/>
              </a:rPr>
              <a:t>MẸ ƠI CÓ BIẾT</a:t>
            </a:r>
          </a:p>
        </p:txBody>
      </p:sp>
      <p:pic>
        <p:nvPicPr>
          <p:cNvPr id="5127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17750" y="1042988"/>
            <a:ext cx="6697663" cy="1828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4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4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04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2049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Administrator\Downloads\—Pngtree—scroll horizontally_80812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00" t="27011" r="13057" b="27011"/>
          <a:stretch>
            <a:fillRect/>
          </a:stretch>
        </p:blipFill>
        <p:spPr bwMode="auto">
          <a:xfrm>
            <a:off x="430213" y="392113"/>
            <a:ext cx="10153650" cy="6051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7" name="Rectangle 8"/>
          <p:cNvSpPr>
            <a:spLocks noChangeArrowheads="1"/>
          </p:cNvSpPr>
          <p:nvPr/>
        </p:nvSpPr>
        <p:spPr bwMode="auto">
          <a:xfrm>
            <a:off x="1216025" y="2997200"/>
            <a:ext cx="8653463" cy="1131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14291" tIns="57145" rIns="114291" bIns="57145">
            <a:spAutoFit/>
          </a:bodyPr>
          <a:lstStyle/>
          <a:p>
            <a:pPr eaLnBrk="1" hangingPunct="1"/>
            <a:r>
              <a:rPr lang="en-US" sz="6600" b="1">
                <a:solidFill>
                  <a:srgbClr val="0000FF"/>
                </a:solidFill>
                <a:latin typeface="Cambria" pitchFamily="18" charset="0"/>
                <a:cs typeface="Times New Roman" pitchFamily="18" charset="0"/>
              </a:rPr>
              <a:t>HÁT THEO NHẠC ĐỆM</a:t>
            </a:r>
          </a:p>
        </p:txBody>
      </p:sp>
      <p:sp>
        <p:nvSpPr>
          <p:cNvPr id="6148" name="Text Box 10"/>
          <p:cNvSpPr txBox="1">
            <a:spLocks noChangeArrowheads="1"/>
          </p:cNvSpPr>
          <p:nvPr/>
        </p:nvSpPr>
        <p:spPr bwMode="auto">
          <a:xfrm>
            <a:off x="1566863" y="1484313"/>
            <a:ext cx="8023225" cy="731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4000" b="1">
                <a:solidFill>
                  <a:srgbClr val="FF0000"/>
                </a:solidFill>
                <a:latin typeface="Cambria" pitchFamily="18" charset="0"/>
              </a:rPr>
              <a:t>MẸ ƠI CÓ BIẾT</a:t>
            </a:r>
          </a:p>
        </p:txBody>
      </p:sp>
      <p:grpSp>
        <p:nvGrpSpPr>
          <p:cNvPr id="5" name="Group 4"/>
          <p:cNvGrpSpPr>
            <a:grpSpLocks/>
          </p:cNvGrpSpPr>
          <p:nvPr/>
        </p:nvGrpSpPr>
        <p:grpSpPr bwMode="auto">
          <a:xfrm>
            <a:off x="5522913" y="392113"/>
            <a:ext cx="5430837" cy="6232525"/>
            <a:chOff x="5542642" y="220716"/>
            <a:chExt cx="5430158" cy="6232620"/>
          </a:xfrm>
        </p:grpSpPr>
        <p:pic>
          <p:nvPicPr>
            <p:cNvPr id="6153" name="Picture 2" descr="C:\Users\Administrator\Downloads\—Pngtree—scroll horizontally_808122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6763" t="26207" r="6552" b="27815"/>
            <a:stretch>
              <a:fillRect/>
            </a:stretch>
          </p:blipFill>
          <p:spPr bwMode="auto">
            <a:xfrm>
              <a:off x="5542642" y="220716"/>
              <a:ext cx="879938" cy="60517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" name="Rectangle 1"/>
            <p:cNvSpPr/>
            <p:nvPr/>
          </p:nvSpPr>
          <p:spPr>
            <a:xfrm>
              <a:off x="6168039" y="220716"/>
              <a:ext cx="4804761" cy="623262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 lang="en-US"/>
            </a:p>
          </p:txBody>
        </p:sp>
      </p:grpSp>
      <p:grpSp>
        <p:nvGrpSpPr>
          <p:cNvPr id="7" name="Group 6"/>
          <p:cNvGrpSpPr>
            <a:grpSpLocks/>
          </p:cNvGrpSpPr>
          <p:nvPr/>
        </p:nvGrpSpPr>
        <p:grpSpPr bwMode="auto">
          <a:xfrm>
            <a:off x="0" y="392113"/>
            <a:ext cx="5561013" cy="6051550"/>
            <a:chOff x="-19050" y="220716"/>
            <a:chExt cx="5561692" cy="6051735"/>
          </a:xfrm>
        </p:grpSpPr>
        <p:pic>
          <p:nvPicPr>
            <p:cNvPr id="6151" name="Picture 3" descr="C:\Users\Administrator\Downloads\—Pngtree—scroll horizontally_808122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010" t="26207" r="87650" b="27815"/>
            <a:stretch>
              <a:fillRect/>
            </a:stretch>
          </p:blipFill>
          <p:spPr bwMode="auto">
            <a:xfrm>
              <a:off x="4839726" y="220716"/>
              <a:ext cx="702916" cy="60517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" name="Rectangle 5"/>
            <p:cNvSpPr/>
            <p:nvPr/>
          </p:nvSpPr>
          <p:spPr>
            <a:xfrm>
              <a:off x="-19050" y="476311"/>
              <a:ext cx="4982183" cy="5616747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969 -4.07407E-6 L 0.43967 0.00301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499" y="139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73 3.7037E-7 L -0.45544 -0.00486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685" y="-25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12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5225" y="19050"/>
            <a:ext cx="8208963" cy="6723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1" name="Picture 5" descr="C:\Users\Administrator\Downloads\palm-tree-155730_1280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013325"/>
            <a:ext cx="1598613" cy="186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2" name="Picture 6" descr="C:\Users\Administrator\Downloads\palm-tree-155730_1280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4966"/>
          <a:stretch>
            <a:fillRect/>
          </a:stretch>
        </p:blipFill>
        <p:spPr bwMode="auto">
          <a:xfrm>
            <a:off x="9015413" y="14288"/>
            <a:ext cx="1957387" cy="2371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Administrator\Downloads\—Pngtree—scroll horizontally_80812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00" t="27011" r="13057" b="27011"/>
          <a:stretch>
            <a:fillRect/>
          </a:stretch>
        </p:blipFill>
        <p:spPr bwMode="auto">
          <a:xfrm>
            <a:off x="430213" y="392113"/>
            <a:ext cx="10153650" cy="6051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5" name="Rectangle 8"/>
          <p:cNvSpPr>
            <a:spLocks noChangeArrowheads="1"/>
          </p:cNvSpPr>
          <p:nvPr/>
        </p:nvSpPr>
        <p:spPr bwMode="auto">
          <a:xfrm>
            <a:off x="1357313" y="2619375"/>
            <a:ext cx="8270875" cy="1962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14291" tIns="57145" rIns="114291" bIns="57145">
            <a:spAutoFit/>
          </a:bodyPr>
          <a:lstStyle/>
          <a:p>
            <a:pPr eaLnBrk="1" hangingPunct="1"/>
            <a:r>
              <a:rPr lang="en-US" sz="6000" b="1">
                <a:solidFill>
                  <a:srgbClr val="0000FF"/>
                </a:solidFill>
                <a:latin typeface="Cambria" pitchFamily="18" charset="0"/>
                <a:cs typeface="Times New Roman" pitchFamily="18" charset="0"/>
              </a:rPr>
              <a:t>HÁT KẾT HỢP GÕ ĐỆM</a:t>
            </a:r>
          </a:p>
          <a:p>
            <a:pPr eaLnBrk="1" hangingPunct="1"/>
            <a:r>
              <a:rPr lang="en-US" sz="6000" b="1">
                <a:solidFill>
                  <a:srgbClr val="0000FF"/>
                </a:solidFill>
                <a:latin typeface="Cambria" pitchFamily="18" charset="0"/>
                <a:cs typeface="Times New Roman" pitchFamily="18" charset="0"/>
              </a:rPr>
              <a:t>THEO TIẾT TẤU LỜI CA</a:t>
            </a:r>
          </a:p>
        </p:txBody>
      </p:sp>
      <p:sp>
        <p:nvSpPr>
          <p:cNvPr id="8196" name="Text Box 10"/>
          <p:cNvSpPr txBox="1">
            <a:spLocks noChangeArrowheads="1"/>
          </p:cNvSpPr>
          <p:nvPr/>
        </p:nvSpPr>
        <p:spPr bwMode="auto">
          <a:xfrm>
            <a:off x="1495425" y="1484313"/>
            <a:ext cx="8023225" cy="731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4000" b="1">
                <a:solidFill>
                  <a:srgbClr val="FF0000"/>
                </a:solidFill>
                <a:latin typeface="Cambria" pitchFamily="18" charset="0"/>
              </a:rPr>
              <a:t>MẸ ƠI CÓ BIẾT</a:t>
            </a:r>
          </a:p>
        </p:txBody>
      </p:sp>
      <p:grpSp>
        <p:nvGrpSpPr>
          <p:cNvPr id="5" name="Group 4"/>
          <p:cNvGrpSpPr>
            <a:grpSpLocks/>
          </p:cNvGrpSpPr>
          <p:nvPr/>
        </p:nvGrpSpPr>
        <p:grpSpPr bwMode="auto">
          <a:xfrm>
            <a:off x="5522913" y="392113"/>
            <a:ext cx="5430837" cy="6232525"/>
            <a:chOff x="5542642" y="220716"/>
            <a:chExt cx="5430158" cy="6232620"/>
          </a:xfrm>
        </p:grpSpPr>
        <p:pic>
          <p:nvPicPr>
            <p:cNvPr id="8201" name="Picture 2" descr="C:\Users\Administrator\Downloads\—Pngtree—scroll horizontally_808122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6763" t="26207" r="6552" b="27815"/>
            <a:stretch>
              <a:fillRect/>
            </a:stretch>
          </p:blipFill>
          <p:spPr bwMode="auto">
            <a:xfrm>
              <a:off x="5542642" y="220716"/>
              <a:ext cx="879938" cy="60517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" name="Rectangle 1"/>
            <p:cNvSpPr/>
            <p:nvPr/>
          </p:nvSpPr>
          <p:spPr>
            <a:xfrm>
              <a:off x="6168039" y="220716"/>
              <a:ext cx="4804761" cy="623262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 lang="en-US"/>
            </a:p>
          </p:txBody>
        </p:sp>
      </p:grpSp>
      <p:grpSp>
        <p:nvGrpSpPr>
          <p:cNvPr id="7" name="Group 6"/>
          <p:cNvGrpSpPr>
            <a:grpSpLocks/>
          </p:cNvGrpSpPr>
          <p:nvPr/>
        </p:nvGrpSpPr>
        <p:grpSpPr bwMode="auto">
          <a:xfrm>
            <a:off x="0" y="392113"/>
            <a:ext cx="5561013" cy="6051550"/>
            <a:chOff x="-19050" y="220716"/>
            <a:chExt cx="5561692" cy="6051735"/>
          </a:xfrm>
        </p:grpSpPr>
        <p:pic>
          <p:nvPicPr>
            <p:cNvPr id="8199" name="Picture 3" descr="C:\Users\Administrator\Downloads\—Pngtree—scroll horizontally_808122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010" t="26207" r="87650" b="27815"/>
            <a:stretch>
              <a:fillRect/>
            </a:stretch>
          </p:blipFill>
          <p:spPr bwMode="auto">
            <a:xfrm>
              <a:off x="4839726" y="220716"/>
              <a:ext cx="702916" cy="60517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" name="Rectangle 5"/>
            <p:cNvSpPr/>
            <p:nvPr/>
          </p:nvSpPr>
          <p:spPr>
            <a:xfrm>
              <a:off x="-19050" y="476311"/>
              <a:ext cx="4982183" cy="5616747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969 -4.07407E-6 L 0.43967 0.00301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499" y="139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73 3.7037E-7 L -0.45544 -0.00486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685" y="-25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1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497"/>
          <a:stretch>
            <a:fillRect/>
          </a:stretch>
        </p:blipFill>
        <p:spPr bwMode="auto">
          <a:xfrm>
            <a:off x="1328738" y="14288"/>
            <a:ext cx="8239125" cy="6870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19" name="Picture 6" descr="C:\Users\Administrator\Downloads\palm-tree-155730_1280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4966"/>
          <a:stretch>
            <a:fillRect/>
          </a:stretch>
        </p:blipFill>
        <p:spPr bwMode="auto">
          <a:xfrm>
            <a:off x="9015413" y="14288"/>
            <a:ext cx="1957387" cy="2371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0" name="Picture 5" descr="C:\Users\Administrator\Downloads\palm-tree-155730_1280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013325"/>
            <a:ext cx="1598613" cy="186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Users\Administrator\Downloads\—Pngtree—scroll horizontally_80812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00" t="27011" r="13057" b="27011"/>
          <a:stretch>
            <a:fillRect/>
          </a:stretch>
        </p:blipFill>
        <p:spPr bwMode="auto">
          <a:xfrm>
            <a:off x="430213" y="392113"/>
            <a:ext cx="10153650" cy="6051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3" name="Rectangle 8"/>
          <p:cNvSpPr>
            <a:spLocks noChangeArrowheads="1"/>
          </p:cNvSpPr>
          <p:nvPr/>
        </p:nvSpPr>
        <p:spPr bwMode="auto">
          <a:xfrm>
            <a:off x="1952625" y="2732088"/>
            <a:ext cx="7078663" cy="177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14291" tIns="57145" rIns="114291" bIns="57145">
            <a:spAutoFit/>
          </a:bodyPr>
          <a:lstStyle/>
          <a:p>
            <a:pPr eaLnBrk="1" hangingPunct="1"/>
            <a:r>
              <a:rPr lang="en-US" sz="5400" b="1">
                <a:solidFill>
                  <a:srgbClr val="0000FF"/>
                </a:solidFill>
                <a:latin typeface="Cambria" pitchFamily="18" charset="0"/>
                <a:cs typeface="Times New Roman" pitchFamily="18" charset="0"/>
              </a:rPr>
              <a:t>HÁT KẾT HỢP</a:t>
            </a:r>
          </a:p>
          <a:p>
            <a:pPr eaLnBrk="1" hangingPunct="1"/>
            <a:r>
              <a:rPr lang="en-US" sz="5400" b="1">
                <a:solidFill>
                  <a:srgbClr val="0000FF"/>
                </a:solidFill>
                <a:latin typeface="Cambria" pitchFamily="18" charset="0"/>
                <a:cs typeface="Times New Roman" pitchFamily="18" charset="0"/>
              </a:rPr>
              <a:t>VẬN ĐỘNG MINH HỌA</a:t>
            </a:r>
          </a:p>
        </p:txBody>
      </p:sp>
      <p:sp>
        <p:nvSpPr>
          <p:cNvPr id="10244" name="Text Box 10"/>
          <p:cNvSpPr txBox="1">
            <a:spLocks noChangeArrowheads="1"/>
          </p:cNvSpPr>
          <p:nvPr/>
        </p:nvSpPr>
        <p:spPr bwMode="auto">
          <a:xfrm>
            <a:off x="1495425" y="1484313"/>
            <a:ext cx="8023225" cy="731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4000" b="1">
                <a:solidFill>
                  <a:srgbClr val="FF0000"/>
                </a:solidFill>
                <a:latin typeface="Cambria" pitchFamily="18" charset="0"/>
              </a:rPr>
              <a:t>MẸ ƠI CÓ BIẾT</a:t>
            </a:r>
          </a:p>
        </p:txBody>
      </p:sp>
      <p:grpSp>
        <p:nvGrpSpPr>
          <p:cNvPr id="5" name="Group 4"/>
          <p:cNvGrpSpPr>
            <a:grpSpLocks/>
          </p:cNvGrpSpPr>
          <p:nvPr/>
        </p:nvGrpSpPr>
        <p:grpSpPr bwMode="auto">
          <a:xfrm>
            <a:off x="5522913" y="392113"/>
            <a:ext cx="5430837" cy="6232525"/>
            <a:chOff x="5542642" y="220716"/>
            <a:chExt cx="5430158" cy="6232620"/>
          </a:xfrm>
        </p:grpSpPr>
        <p:pic>
          <p:nvPicPr>
            <p:cNvPr id="10249" name="Picture 2" descr="C:\Users\Administrator\Downloads\—Pngtree—scroll horizontally_808122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6763" t="26207" r="6552" b="27815"/>
            <a:stretch>
              <a:fillRect/>
            </a:stretch>
          </p:blipFill>
          <p:spPr bwMode="auto">
            <a:xfrm>
              <a:off x="5542642" y="220716"/>
              <a:ext cx="879938" cy="60517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" name="Rectangle 1"/>
            <p:cNvSpPr/>
            <p:nvPr/>
          </p:nvSpPr>
          <p:spPr>
            <a:xfrm>
              <a:off x="6168039" y="220716"/>
              <a:ext cx="4804761" cy="623262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 lang="en-US"/>
            </a:p>
          </p:txBody>
        </p:sp>
      </p:grpSp>
      <p:grpSp>
        <p:nvGrpSpPr>
          <p:cNvPr id="7" name="Group 6"/>
          <p:cNvGrpSpPr>
            <a:grpSpLocks/>
          </p:cNvGrpSpPr>
          <p:nvPr/>
        </p:nvGrpSpPr>
        <p:grpSpPr bwMode="auto">
          <a:xfrm>
            <a:off x="0" y="392113"/>
            <a:ext cx="5561013" cy="6051550"/>
            <a:chOff x="-19050" y="220716"/>
            <a:chExt cx="5561692" cy="6051735"/>
          </a:xfrm>
        </p:grpSpPr>
        <p:pic>
          <p:nvPicPr>
            <p:cNvPr id="10247" name="Picture 3" descr="C:\Users\Administrator\Downloads\—Pngtree—scroll horizontally_808122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010" t="26207" r="87650" b="27815"/>
            <a:stretch>
              <a:fillRect/>
            </a:stretch>
          </p:blipFill>
          <p:spPr bwMode="auto">
            <a:xfrm>
              <a:off x="4839726" y="220716"/>
              <a:ext cx="702916" cy="60517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" name="Rectangle 5"/>
            <p:cNvSpPr/>
            <p:nvPr/>
          </p:nvSpPr>
          <p:spPr>
            <a:xfrm>
              <a:off x="-19050" y="476311"/>
              <a:ext cx="4982183" cy="5616747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969 -4.07407E-6 L 0.43967 0.00301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499" y="139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73 3.7037E-7 L -0.45544 -0.00486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685" y="-25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12747</TotalTime>
  <Words>115</Words>
  <Application>Microsoft Office PowerPoint</Application>
  <PresentationFormat>Custom</PresentationFormat>
  <Paragraphs>30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0" baseType="lpstr">
      <vt:lpstr>Times New Roman</vt:lpstr>
      <vt:lpstr>Arial</vt:lpstr>
      <vt:lpstr>Constantia</vt:lpstr>
      <vt:lpstr>Cambria</vt:lpstr>
      <vt:lpstr>Calibri</vt:lpstr>
      <vt:lpstr>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HOME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Minh Hien</dc:creator>
  <cp:lastModifiedBy>AutoBVT</cp:lastModifiedBy>
  <cp:revision>648</cp:revision>
  <dcterms:created xsi:type="dcterms:W3CDTF">2010-04-30T18:19:48Z</dcterms:created>
  <dcterms:modified xsi:type="dcterms:W3CDTF">2021-09-02T08:09:53Z</dcterms:modified>
</cp:coreProperties>
</file>