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73" r:id="rId6"/>
    <p:sldId id="274" r:id="rId7"/>
  </p:sldIdLst>
  <p:sldSz cx="109728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04" y="-8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 b="0" i="0" u="none"/>
      </a:lvl1pPr>
    </p:titleStyle>
    <p:bodyStyle>
      <a:lvl2pPr>
        <a:defRPr b="0" i="0" u="none"/>
      </a:lvl2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openxmlformats.org/officeDocument/2006/relationships/image" Target="../media/image4.gif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4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8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9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10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11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7" name="AutoShape 17"/>
            <p:cNvPicPr/>
            <p:nvPr/>
          </p:nvPicPr>
          <p:blipFill>
            <a:blip r:embed="rId12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“NGHE THẤU ĐOÁN TÀI 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67760" y="1543680"/>
                    <a:ext cx="185040" cy="103320"/>
                    <a:chOff x="9167760" y="1543680"/>
                    <a:chExt cx="185040" cy="1033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167760" y="1543680"/>
                      <a:ext cx="18504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2880" y="1562040"/>
                      <a:ext cx="154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07400" y="1543680"/>
                    <a:ext cx="195120" cy="103320"/>
                    <a:chOff x="8807400" y="1543680"/>
                    <a:chExt cx="195120" cy="1033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807400" y="1543680"/>
                      <a:ext cx="19512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5760" y="1562040"/>
                      <a:ext cx="158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498880" y="1543680"/>
                    <a:ext cx="178200" cy="103320"/>
                    <a:chOff x="8498880" y="1543680"/>
                    <a:chExt cx="178200" cy="1033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498880" y="1543680"/>
                      <a:ext cx="17820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3280" y="1562040"/>
                      <a:ext cx="1490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84240" y="1543680"/>
                    <a:ext cx="193680" cy="103320"/>
                    <a:chOff x="8184240" y="1543680"/>
                    <a:chExt cx="193680" cy="1033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8184240" y="1543680"/>
                      <a:ext cx="19368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2240" y="1562040"/>
                      <a:ext cx="157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9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54480" y="1543680"/>
                    <a:ext cx="183960" cy="103320"/>
                    <a:chOff x="7854480" y="1543680"/>
                    <a:chExt cx="183960" cy="10332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54480" y="1543680"/>
                      <a:ext cx="183960" cy="1033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69240" y="1562040"/>
                      <a:ext cx="154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13560" y="1544760"/>
                    <a:ext cx="207720" cy="101880"/>
                    <a:chOff x="7513560" y="1544760"/>
                    <a:chExt cx="2077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7513560" y="1544760"/>
                      <a:ext cx="207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2640" y="1562760"/>
                      <a:ext cx="168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199280" y="1544760"/>
                    <a:ext cx="169920" cy="101880"/>
                    <a:chOff x="7199280" y="1544760"/>
                    <a:chExt cx="1699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1992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26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54040" y="1544760"/>
                    <a:ext cx="166320" cy="101880"/>
                    <a:chOff x="6854040" y="1544760"/>
                    <a:chExt cx="16632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8540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691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48760" y="1544760"/>
                    <a:ext cx="194760" cy="101880"/>
                    <a:chOff x="6548760" y="1544760"/>
                    <a:chExt cx="19476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548760" y="1544760"/>
                      <a:ext cx="194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638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7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03160" y="1544760"/>
                    <a:ext cx="216360" cy="101880"/>
                    <a:chOff x="6203160" y="1544760"/>
                    <a:chExt cx="21636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6203160" y="1544760"/>
                      <a:ext cx="2163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2600" y="1562760"/>
                      <a:ext cx="175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80600" y="1544760"/>
                    <a:ext cx="212040" cy="101880"/>
                    <a:chOff x="5880600" y="1544760"/>
                    <a:chExt cx="212040" cy="10188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8060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896800" y="1562760"/>
                      <a:ext cx="177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96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598720" y="1542240"/>
                    <a:ext cx="218160" cy="104040"/>
                    <a:chOff x="5598720" y="1542240"/>
                    <a:chExt cx="218160" cy="1040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5598720" y="1542240"/>
                      <a:ext cx="2181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19240" y="1560240"/>
                      <a:ext cx="1771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1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299200" y="1542240"/>
                    <a:ext cx="196560" cy="104040"/>
                    <a:chOff x="5299200" y="1542240"/>
                    <a:chExt cx="196560" cy="1040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299200" y="1542240"/>
                      <a:ext cx="1965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15040" y="156024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40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80600" y="1542240"/>
                    <a:ext cx="182520" cy="104040"/>
                    <a:chOff x="4980600" y="1542240"/>
                    <a:chExt cx="182520" cy="1040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980600" y="1542240"/>
                      <a:ext cx="1825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997520" y="1560240"/>
                      <a:ext cx="148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46160" y="1542240"/>
                    <a:ext cx="189720" cy="104040"/>
                    <a:chOff x="4646160" y="1542240"/>
                    <a:chExt cx="189720" cy="1040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646160" y="1542240"/>
                      <a:ext cx="1897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1280" y="1560240"/>
                      <a:ext cx="1587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42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15320" y="1542240"/>
                    <a:ext cx="196920" cy="104040"/>
                    <a:chOff x="4315320" y="1542240"/>
                    <a:chExt cx="196920" cy="10404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315320" y="1542240"/>
                      <a:ext cx="1969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3320" y="15602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03200" y="1543320"/>
                    <a:ext cx="176040" cy="102960"/>
                    <a:chOff x="4003200" y="1543320"/>
                    <a:chExt cx="176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003200" y="1543320"/>
                      <a:ext cx="176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1724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3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52920" y="1543320"/>
                    <a:ext cx="199440" cy="102960"/>
                    <a:chOff x="3652920" y="1543320"/>
                    <a:chExt cx="19944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652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0920" y="1560960"/>
                      <a:ext cx="162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33960" y="1543320"/>
                    <a:ext cx="194400" cy="102960"/>
                    <a:chOff x="3333960" y="1543320"/>
                    <a:chExt cx="19440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333960" y="1543320"/>
                      <a:ext cx="1944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49080" y="1560960"/>
                      <a:ext cx="162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24720" y="1543320"/>
                    <a:ext cx="176760" cy="102960"/>
                    <a:chOff x="3024720" y="1543320"/>
                    <a:chExt cx="1767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3024720" y="1543320"/>
                      <a:ext cx="176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0560" y="1560960"/>
                      <a:ext cx="143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06480" y="1543320"/>
                    <a:ext cx="171000" cy="102960"/>
                    <a:chOff x="2706480" y="1543320"/>
                    <a:chExt cx="17100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06480" y="1543320"/>
                      <a:ext cx="171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19440" y="1560960"/>
                      <a:ext cx="142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1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64840" y="1543320"/>
                    <a:ext cx="185760" cy="102960"/>
                    <a:chOff x="2364840" y="1543320"/>
                    <a:chExt cx="185760" cy="10296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236484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140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8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5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6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7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8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2128680" y="2214720"/>
            <a:ext cx="692964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Thể lệ: </a:t>
            </a: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HS nghe và đoán tiếng kêu của các loài động vật quen thuộc”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ieng-cho-sua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25600" y="3733800"/>
            <a:ext cx="609600" cy="609600"/>
          </a:xfrm>
          <a:prstGeom prst="rect">
            <a:avLst/>
          </a:prstGeom>
        </p:spPr>
      </p:pic>
      <p:pic>
        <p:nvPicPr>
          <p:cNvPr id="3" name="Tieng-vit-keu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81600" y="3733800"/>
            <a:ext cx="609600" cy="609600"/>
          </a:xfrm>
          <a:prstGeom prst="rect">
            <a:avLst/>
          </a:prstGeom>
        </p:spPr>
      </p:pic>
      <p:pic>
        <p:nvPicPr>
          <p:cNvPr id="4" name="Tieng-con-ech-keu-www.tiengdong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2160" y="371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pc="-1" smtClean="0">
                <a:solidFill>
                  <a:srgbClr val="1713CB"/>
                </a:solidFill>
                <a:latin typeface="Times New Roman"/>
              </a:rPr>
              <a:t>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1"/>
          <p:cNvSpPr/>
          <p:nvPr/>
        </p:nvSpPr>
        <p:spPr>
          <a:xfrm>
            <a:off x="895320" y="2286000"/>
            <a:ext cx="914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20&quot;&gt;&lt;property id=&quot;20148&quot; value=&quot;5&quot;/&gt;&lt;property id=&quot;20300&quot; value=&quot;Slide 5&quot;/&gt;&lt;property id=&quot;20307&quot; value=&quot;273&quot;/&gt;&lt;/object&gt;&lt;object type=&quot;3&quot; unique_id=&quot;10021&quot;&gt;&lt;property id=&quot;20148&quot; value=&quot;5&quot;/&gt;&lt;property id=&quot;20300&quot; value=&quot;Slide 6&quot;/&gt;&lt;property id=&quot;20307&quot; value=&quot;274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54</Words>
  <Application>Microsoft Office PowerPoint</Application>
  <PresentationFormat>Custom</PresentationFormat>
  <Paragraphs>13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MTC</cp:lastModifiedBy>
  <cp:revision>622</cp:revision>
  <dcterms:created xsi:type="dcterms:W3CDTF">2010-04-30T20:19:48Z</dcterms:created>
  <dcterms:modified xsi:type="dcterms:W3CDTF">2024-02-21T09:11:52Z</dcterms:modified>
  <dc:language>en-US</dc:language>
</cp:coreProperties>
</file>