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"/>
  </p:notesMasterIdLst>
  <p:sldIdLst>
    <p:sldId id="627" r:id="rId2"/>
  </p:sldIdLst>
  <p:sldSz cx="12192000" cy="6858000"/>
  <p:notesSz cx="6858000" cy="9144000"/>
  <p:custDataLst>
    <p:tags r:id="rId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79" autoAdjust="0"/>
    <p:restoredTop sz="94720"/>
  </p:normalViewPr>
  <p:slideViewPr>
    <p:cSldViewPr>
      <p:cViewPr>
        <p:scale>
          <a:sx n="90" d="100"/>
          <a:sy n="90" d="100"/>
        </p:scale>
        <p:origin x="-324" y="-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audio" Target="../media/audio1.wav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5.jpeg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98" b="85329" l="0" r="100000">
                        <a14:foregroundMark x1="94643" y1="80399" x2="94643" y2="80399"/>
                        <a14:foregroundMark x1="90422" y1="82042" x2="90422" y2="82042"/>
                        <a14:foregroundMark x1="85877" y1="81690" x2="85390" y2="81808"/>
                        <a14:foregroundMark x1="82143" y1="82277" x2="82143" y2="82277"/>
                        <a14:foregroundMark x1="81981" y1="79812" x2="81981" y2="79812"/>
                        <a14:foregroundMark x1="83442" y1="78521" x2="83442" y2="78521"/>
                        <a14:foregroundMark x1="75974" y1="78638" x2="75974" y2="78638"/>
                        <a14:foregroundMark x1="61851" y1="83685" x2="61851" y2="83685"/>
                        <a14:foregroundMark x1="52110" y1="82981" x2="52110" y2="82981"/>
                        <a14:foregroundMark x1="56494" y1="83568" x2="56494" y2="83568"/>
                        <a14:foregroundMark x1="59091" y1="81221" x2="59091" y2="81221"/>
                        <a14:foregroundMark x1="95455" y1="76643" x2="95455" y2="76643"/>
                        <a14:foregroundMark x1="95942" y1="82864" x2="95942" y2="82864"/>
                        <a14:foregroundMark x1="77597" y1="83099" x2="77597" y2="83099"/>
                        <a14:foregroundMark x1="75325" y1="82512" x2="75325" y2="82512"/>
                        <a14:foregroundMark x1="47727" y1="82864" x2="47727" y2="82864"/>
                        <a14:foregroundMark x1="38149" y1="82981" x2="37338" y2="83451"/>
                        <a14:foregroundMark x1="28734" y1="83099" x2="28734" y2="83099"/>
                        <a14:foregroundMark x1="32143" y1="80634" x2="32143" y2="80634"/>
                        <a14:foregroundMark x1="35390" y1="82042" x2="35390" y2="82042"/>
                        <a14:foregroundMark x1="42695" y1="82981" x2="42695" y2="82981"/>
                        <a14:foregroundMark x1="45292" y1="81455" x2="45292" y2="81455"/>
                        <a14:foregroundMark x1="11364" y1="82864" x2="11364" y2="82864"/>
                        <a14:foregroundMark x1="5032" y1="82394" x2="5032" y2="82394"/>
                        <a14:foregroundMark x1="812" y1="83099" x2="1299" y2="83568"/>
                        <a14:foregroundMark x1="7143" y1="84038" x2="7143" y2="84038"/>
                        <a14:foregroundMark x1="21916" y1="83568" x2="21916" y2="83568"/>
                        <a14:foregroundMark x1="28896" y1="84624" x2="28896" y2="84624"/>
                        <a14:foregroundMark x1="36201" y1="84742" x2="36201" y2="84742"/>
                        <a14:foregroundMark x1="47078" y1="84390" x2="47078" y2="84390"/>
                        <a14:foregroundMark x1="43182" y1="84155" x2="43182" y2="84155"/>
                        <a14:foregroundMark x1="43669" y1="84390" x2="43669" y2="84390"/>
                        <a14:foregroundMark x1="44643" y1="84390" x2="44643" y2="84390"/>
                        <a14:foregroundMark x1="49675" y1="84390" x2="49675" y2="84390"/>
                        <a14:foregroundMark x1="55357" y1="84742" x2="55357" y2="84742"/>
                        <a14:foregroundMark x1="69481" y1="84038" x2="69481" y2="84038"/>
                        <a14:foregroundMark x1="91721" y1="84155" x2="91721" y2="84155"/>
                        <a14:foregroundMark x1="97078" y1="84155" x2="97078" y2="84155"/>
                        <a14:backgroundMark x1="43506" y1="44484" x2="43506" y2="44484"/>
                        <a14:backgroundMark x1="45455" y1="42254" x2="45455" y2="42254"/>
                        <a14:backgroundMark x1="51461" y1="42019" x2="51461" y2="42019"/>
                        <a14:backgroundMark x1="54383" y1="41549" x2="55032" y2="41549"/>
                        <a14:backgroundMark x1="59578" y1="41197" x2="60714" y2="41080"/>
                        <a14:backgroundMark x1="62987" y1="40728" x2="62987" y2="40728"/>
                        <a14:backgroundMark x1="64935" y1="39554" x2="64935" y2="39554"/>
                        <a14:backgroundMark x1="66396" y1="37911" x2="61688" y2="37793"/>
                        <a14:backgroundMark x1="47240" y1="37676" x2="42370" y2="38498"/>
                        <a14:backgroundMark x1="30844" y1="38967" x2="28247" y2="39437"/>
                        <a14:backgroundMark x1="20779" y1="39671" x2="20779" y2="39671"/>
                        <a14:backgroundMark x1="15260" y1="39671" x2="14448" y2="40023"/>
                        <a14:backgroundMark x1="13149" y1="40023" x2="12500" y2="40023"/>
                        <a14:backgroundMark x1="6981" y1="40493" x2="6981" y2="40493"/>
                        <a14:backgroundMark x1="5032" y1="42371" x2="5032" y2="42371"/>
                        <a14:backgroundMark x1="97403" y1="39671" x2="97403" y2="39671"/>
                        <a14:backgroundMark x1="92370" y1="38967" x2="92370" y2="38967"/>
                        <a14:backgroundMark x1="85877" y1="38380" x2="85877" y2="38380"/>
                        <a14:backgroundMark x1="83604" y1="37911" x2="83604" y2="37911"/>
                        <a14:backgroundMark x1="80032" y1="37911" x2="78571" y2="38498"/>
                        <a14:backgroundMark x1="73052" y1="39671" x2="73052" y2="39671"/>
                        <a14:backgroundMark x1="67695" y1="40493" x2="67045" y2="40728"/>
                        <a14:backgroundMark x1="62175" y1="41667" x2="62175" y2="41667"/>
                        <a14:backgroundMark x1="55844" y1="42958" x2="55844" y2="42958"/>
                        <a14:backgroundMark x1="33766" y1="44014" x2="32468" y2="44014"/>
                        <a14:backgroundMark x1="21104" y1="42254" x2="20292" y2="42254"/>
                        <a14:backgroundMark x1="89123" y1="39085" x2="89123" y2="39085"/>
                        <a14:backgroundMark x1="88312" y1="38263" x2="88312" y2="38263"/>
                        <a14:backgroundMark x1="96266" y1="38380" x2="96266" y2="38380"/>
                        <a14:backgroundMark x1="82468" y1="36854" x2="82468" y2="36854"/>
                        <a14:backgroundMark x1="18506" y1="41197" x2="18506" y2="41197"/>
                        <a14:backgroundMark x1="99188" y1="37676" x2="99188" y2="37676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36337" b="15965"/>
          <a:stretch/>
        </p:blipFill>
        <p:spPr>
          <a:xfrm flipH="1">
            <a:off x="399904" y="3429247"/>
            <a:ext cx="5696096" cy="2850989"/>
          </a:xfrm>
          <a:prstGeom prst="rect">
            <a:avLst/>
          </a:prstGeom>
        </p:spPr>
      </p:pic>
      <p:pic>
        <p:nvPicPr>
          <p:cNvPr id="16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59" y="332656"/>
            <a:ext cx="130659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168008" y="385962"/>
            <a:ext cx="5540216" cy="5870739"/>
            <a:chOff x="6240016" y="385962"/>
            <a:chExt cx="5540216" cy="5870739"/>
          </a:xfrm>
        </p:grpSpPr>
        <p:pic>
          <p:nvPicPr>
            <p:cNvPr id="18" name="Picture 17" descr="IMG-9787"/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2"/>
            <a:stretch/>
          </p:blipFill>
          <p:spPr>
            <a:xfrm>
              <a:off x="6240016" y="806978"/>
              <a:ext cx="5540216" cy="5449723"/>
            </a:xfrm>
            <a:prstGeom prst="rect">
              <a:avLst/>
            </a:prstGeom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192" y="385962"/>
              <a:ext cx="2664296" cy="42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58562"/>
            <a:ext cx="1127834" cy="673907"/>
          </a:xfrm>
          <a:prstGeom prst="rect">
            <a:avLst/>
          </a:prstGeom>
        </p:spPr>
      </p:pic>
      <p:pic>
        <p:nvPicPr>
          <p:cNvPr id="21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4799856" y="335634"/>
            <a:ext cx="1296144" cy="162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44732" y="1950542"/>
            <a:ext cx="5407252" cy="1414275"/>
            <a:chOff x="544732" y="1950542"/>
            <a:chExt cx="5407252" cy="1414275"/>
          </a:xfrm>
        </p:grpSpPr>
        <p:grpSp>
          <p:nvGrpSpPr>
            <p:cNvPr id="23" name="Group 22"/>
            <p:cNvGrpSpPr/>
            <p:nvPr/>
          </p:nvGrpSpPr>
          <p:grpSpPr>
            <a:xfrm>
              <a:off x="544732" y="1950542"/>
              <a:ext cx="5407252" cy="1046410"/>
              <a:chOff x="1356189" y="2348880"/>
              <a:chExt cx="9852917" cy="1609824"/>
            </a:xfrm>
          </p:grpSpPr>
          <p:pic>
            <p:nvPicPr>
              <p:cNvPr id="24" name="Picture 23" descr="IMG-9787"/>
              <p:cNvPicPr/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65" t="4789" r="2174" b="82006"/>
              <a:stretch/>
            </p:blipFill>
            <p:spPr>
              <a:xfrm>
                <a:off x="1356189" y="2446537"/>
                <a:ext cx="9852917" cy="1512167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2135560" y="2348880"/>
                <a:ext cx="1728192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448" y="2989127"/>
              <a:ext cx="370918" cy="36786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59696" y="2996952"/>
              <a:ext cx="370918" cy="36786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1744" y="2989126"/>
              <a:ext cx="370918" cy="367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3207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BAY VÀO TƯƠNG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31&quot;&gt;&lt;property id=&quot;20148&quot; value=&quot;5&quot;/&gt;&lt;property id=&quot;20300&quot; value=&quot;Slide 1&quot;/&gt;&lt;property id=&quot;20307&quot; value=&quot;627&quot;/&gt;&lt;/object&gt;&lt;/object&gt;&lt;object type=&quot;8&quot; unique_id=&quot;1006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9866</TotalTime>
  <Words>2</Words>
  <Application>Microsoft Office PowerPoint</Application>
  <PresentationFormat>Custom</PresentationFormat>
  <Paragraphs>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Default Design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MTC</cp:lastModifiedBy>
  <cp:revision>712</cp:revision>
  <dcterms:created xsi:type="dcterms:W3CDTF">2010-04-30T18:19:48Z</dcterms:created>
  <dcterms:modified xsi:type="dcterms:W3CDTF">2024-11-14T03:39:45Z</dcterms:modified>
</cp:coreProperties>
</file>