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710" r:id="rId3"/>
  </p:sldMasterIdLst>
  <p:notesMasterIdLst>
    <p:notesMasterId r:id="rId16"/>
  </p:notesMasterIdLst>
  <p:sldIdLst>
    <p:sldId id="326" r:id="rId4"/>
    <p:sldId id="327" r:id="rId5"/>
    <p:sldId id="328" r:id="rId6"/>
    <p:sldId id="329" r:id="rId7"/>
    <p:sldId id="330" r:id="rId8"/>
    <p:sldId id="331" r:id="rId9"/>
    <p:sldId id="332" r:id="rId10"/>
    <p:sldId id="316" r:id="rId11"/>
    <p:sldId id="333" r:id="rId12"/>
    <p:sldId id="334" r:id="rId13"/>
    <p:sldId id="325" r:id="rId14"/>
    <p:sldId id="286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FF"/>
    <a:srgbClr val="F2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09/10/2024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42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08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1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77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40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34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76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11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3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0" i="0" u="none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9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7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4.jp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411" y="159132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411" y="1709340"/>
            <a:ext cx="11682663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vi-VN" dirty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dirty="0" smtClean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 </a:t>
            </a:r>
            <a:r>
              <a:rPr lang="vi-VN" dirty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 đứng lên bảng và quay lưng xuống dưới lớp. Chỉ định học sinh ở dưới lớp đứng dạy </a:t>
            </a:r>
            <a:r>
              <a:rPr lang="vi-VN" dirty="0" smtClean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 1 </a:t>
            </a:r>
            <a:r>
              <a:rPr lang="vi-VN" dirty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 sinh, 2 học sinh, 5 học sinh và cả lớp cùng hát</a:t>
            </a:r>
            <a:r>
              <a:rPr lang="vi-VN" dirty="0" smtClean="0">
                <a:solidFill>
                  <a:srgbClr val="CCEC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Phân biệt số lượng người hát</a:t>
            </a:r>
            <a:endParaRPr lang="vi-VN" dirty="0">
              <a:solidFill>
                <a:srgbClr val="CCECFF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7674" y="536327"/>
            <a:ext cx="4434671" cy="78584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bao nhiêu bạn hát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85" y="3031513"/>
            <a:ext cx="4571428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2892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8230" y="56041"/>
            <a:ext cx="6096000" cy="383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file âm thanh </a:t>
            </a:r>
            <a:r>
              <a:rPr lang="vi-VN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các hình thức biểu diễn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44" y="3696106"/>
            <a:ext cx="2096876" cy="2474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217" y="3541561"/>
            <a:ext cx="2000699" cy="24800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15" y="56041"/>
            <a:ext cx="2303438" cy="2448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57" y="3080658"/>
            <a:ext cx="5693193" cy="23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5834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11341" y="78151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8244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1"/>
            <a:ext cx="6129997" cy="6991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507"/>
            <a:ext cx="3371850" cy="3005493"/>
          </a:xfrm>
          <a:prstGeom prst="rect">
            <a:avLst/>
          </a:prstGeom>
        </p:spPr>
      </p:pic>
      <p:pic>
        <p:nvPicPr>
          <p:cNvPr id="7" name="CHUÔNG GIÓ LENG KENG . KARAOKE - LƠP 4. KẾT NỐI TRI THỨC 2023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06005" y="1599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42340"/>
      </p:ext>
    </p:extLst>
  </p:cSld>
  <p:clrMapOvr>
    <a:masterClrMapping/>
  </p:clrMapOvr>
  <p:transition spd="slow">
    <p:fade/>
    <p:sndAc>
      <p:stSnd>
        <p:snd r:embed="rId4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6658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4797" y="290750"/>
            <a:ext cx="1596912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7030A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3  </a:t>
            </a:r>
            <a:endParaRPr lang="en-US" sz="3200" b="1" dirty="0">
              <a:solidFill>
                <a:srgbClr val="7030A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820" y="1963879"/>
            <a:ext cx="1219199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 smtClean="0">
                <a:solidFill>
                  <a:srgbClr val="7030A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THƯỜNG THỨC ÂM NHẠC: HÌNH THỨC BIỂU DIỄN TRONG CA HÁT</a:t>
            </a:r>
            <a:endParaRPr lang="en-US" sz="2800" dirty="0" smtClean="0">
              <a:solidFill>
                <a:srgbClr val="7030A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3566662" cy="1138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4231"/>
            <a:ext cx="444889" cy="3767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33864" y="1097868"/>
            <a:ext cx="867877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3200" b="1" dirty="0" smtClean="0">
                <a:solidFill>
                  <a:srgbClr val="7030A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: CHUÔNG GIÓ LENG KENG</a:t>
            </a:r>
            <a:endParaRPr lang="en-US" sz="3200" dirty="0" smtClean="0">
              <a:solidFill>
                <a:srgbClr val="7030A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59" y="2879159"/>
            <a:ext cx="4137341" cy="28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7373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3" y="669073"/>
            <a:ext cx="6129997" cy="6322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29148" y="0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nhẩm lại bài hát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7765" y="113842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91186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2" y="1057235"/>
            <a:ext cx="6129997" cy="58007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1" y="0"/>
            <a:ext cx="6129997" cy="10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1037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2" y="1057235"/>
            <a:ext cx="6129997" cy="5800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1" y="0"/>
            <a:ext cx="6129998" cy="105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8559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1335112"/>
            <a:ext cx="5631366" cy="5522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0"/>
            <a:ext cx="5631367" cy="133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472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1014761"/>
            <a:ext cx="5631366" cy="5843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6" y="0"/>
            <a:ext cx="5631366" cy="10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135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68418" y="218880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thành kiến thức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4619" y="313240"/>
            <a:ext cx="7455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biểu </a:t>
            </a:r>
            <a:r>
              <a:rPr lang="vi-VN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 hát ở các hình thức: </a:t>
            </a:r>
            <a:r>
              <a:rPr lang="vi-VN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ca, song ca tam ca, tốp ca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270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31544" y="33919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86640" cy="802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888"/>
            <a:ext cx="5786640" cy="455264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975319" y="2565906"/>
            <a:ext cx="6216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hát gọi là đơn ca, hai ba người hát gọi là song ca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người hát gọi là 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ca, một nhóm người hát từ 5 ngưởi trở lên gọi là Tốp ca. 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hiều </a:t>
            </a:r>
            <a:r>
              <a:rPr lang="vi-VN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cùng hát một lời ca, một giai điệu là đồng ca. </a:t>
            </a:r>
          </a:p>
        </p:txBody>
      </p:sp>
    </p:spTree>
    <p:extLst>
      <p:ext uri="{BB962C8B-B14F-4D97-AF65-F5344CB8AC3E}">
        <p14:creationId xmlns:p14="http://schemas.microsoft.com/office/powerpoint/2010/main" val="3108999434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26&quot;/&gt;&lt;/object&gt;&lt;object type=&quot;3&quot; unique_id=&quot;10004&quot;&gt;&lt;property id=&quot;20148&quot; value=&quot;5&quot;/&gt;&lt;property id=&quot;20300&quot; value=&quot;Slide 2&quot;/&gt;&lt;property id=&quot;20307&quot; value=&quot;327&quot;/&gt;&lt;/object&gt;&lt;object type=&quot;3&quot; unique_id=&quot;10005&quot;&gt;&lt;property id=&quot;20148&quot; value=&quot;5&quot;/&gt;&lt;property id=&quot;20300&quot; value=&quot;Slide 3&quot;/&gt;&lt;property id=&quot;20307&quot; value=&quot;328&quot;/&gt;&lt;/object&gt;&lt;object type=&quot;3&quot; unique_id=&quot;10006&quot;&gt;&lt;property id=&quot;20148&quot; value=&quot;5&quot;/&gt;&lt;property id=&quot;20300&quot; value=&quot;Slide 4&quot;/&gt;&lt;property id=&quot;20307&quot; value=&quot;329&quot;/&gt;&lt;/object&gt;&lt;object type=&quot;3&quot; unique_id=&quot;10007&quot;&gt;&lt;property id=&quot;20148&quot; value=&quot;5&quot;/&gt;&lt;property id=&quot;20300&quot; value=&quot;Slide 5&quot;/&gt;&lt;property id=&quot;20307&quot; value=&quot;330&quot;/&gt;&lt;/object&gt;&lt;object type=&quot;3&quot; unique_id=&quot;10008&quot;&gt;&lt;property id=&quot;20148&quot; value=&quot;5&quot;/&gt;&lt;property id=&quot;20300&quot; value=&quot;Slide 6&quot;/&gt;&lt;property id=&quot;20307&quot; value=&quot;331&quot;/&gt;&lt;/object&gt;&lt;object type=&quot;3&quot; unique_id=&quot;10009&quot;&gt;&lt;property id=&quot;20148&quot; value=&quot;5&quot;/&gt;&lt;property id=&quot;20300&quot; value=&quot;Slide 7&quot;/&gt;&lt;property id=&quot;20307&quot; value=&quot;332&quot;/&gt;&lt;/object&gt;&lt;object type=&quot;3&quot; unique_id=&quot;10010&quot;&gt;&lt;property id=&quot;20148&quot; value=&quot;5&quot;/&gt;&lt;property id=&quot;20300&quot; value=&quot;Slide 8&quot;/&gt;&lt;property id=&quot;20307&quot; value=&quot;316&quot;/&gt;&lt;/object&gt;&lt;object type=&quot;3&quot; unique_id=&quot;10011&quot;&gt;&lt;property id=&quot;20148&quot; value=&quot;5&quot;/&gt;&lt;property id=&quot;20300&quot; value=&quot;Slide 9&quot;/&gt;&lt;property id=&quot;20307&quot; value=&quot;333&quot;/&gt;&lt;/object&gt;&lt;object type=&quot;3&quot; unique_id=&quot;10012&quot;&gt;&lt;property id=&quot;20148&quot; value=&quot;5&quot;/&gt;&lt;property id=&quot;20300&quot; value=&quot;Slide 10&quot;/&gt;&lt;property id=&quot;20307&quot; value=&quot;334&quot;/&gt;&lt;/object&gt;&lt;object type=&quot;3&quot; unique_id=&quot;10013&quot;&gt;&lt;property id=&quot;20148&quot; value=&quot;5&quot;/&gt;&lt;property id=&quot;20300&quot; value=&quot;Slide 11&quot;/&gt;&lt;property id=&quot;20307&quot; value=&quot;325&quot;/&gt;&lt;/object&gt;&lt;object type=&quot;3&quot; unique_id=&quot;10014&quot;&gt;&lt;property id=&quot;20148&quot; value=&quot;5&quot;/&gt;&lt;property id=&quot;20300&quot; value=&quot;Slide 12&quot;/&gt;&lt;property id=&quot;20307&quot; value=&quot;286&quot;/&gt;&lt;/object&gt;&lt;/object&gt;&lt;object type=&quot;8&quot; unique_id=&quot;10028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2054</TotalTime>
  <Words>191</Words>
  <Application>Microsoft Office PowerPoint</Application>
  <PresentationFormat>Custom</PresentationFormat>
  <Paragraphs>16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Textured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MTC</cp:lastModifiedBy>
  <cp:revision>116</cp:revision>
  <dcterms:created xsi:type="dcterms:W3CDTF">2022-07-19T08:03:09Z</dcterms:created>
  <dcterms:modified xsi:type="dcterms:W3CDTF">2024-10-09T08:21:37Z</dcterms:modified>
</cp:coreProperties>
</file>