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302" r:id="rId2"/>
    <p:sldId id="304" r:id="rId3"/>
    <p:sldId id="284" r:id="rId4"/>
    <p:sldId id="286" r:id="rId5"/>
    <p:sldId id="261" r:id="rId6"/>
    <p:sldId id="270" r:id="rId7"/>
    <p:sldId id="260" r:id="rId8"/>
    <p:sldId id="287" r:id="rId9"/>
    <p:sldId id="288" r:id="rId10"/>
    <p:sldId id="289" r:id="rId11"/>
    <p:sldId id="290" r:id="rId12"/>
    <p:sldId id="291" r:id="rId13"/>
    <p:sldId id="292" r:id="rId14"/>
    <p:sldId id="294" r:id="rId15"/>
    <p:sldId id="297" r:id="rId16"/>
    <p:sldId id="301" r:id="rId17"/>
    <p:sldId id="303" r:id="rId18"/>
    <p:sldId id="295" r:id="rId19"/>
    <p:sldId id="305" r:id="rId20"/>
    <p:sldId id="306" r:id="rId21"/>
    <p:sldId id="307" r:id="rId22"/>
    <p:sldId id="29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57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3896A9-37C4-46D9-B4BD-483C80A21D62}" type="datetimeFigureOut">
              <a:rPr lang="en-US" smtClean="0"/>
              <a:t>9/13/2024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4639A-50DF-4029-9E7C-09705D990A5B}" type="slidenum">
              <a:rPr lang="en-US" smtClean="0"/>
              <a:t>‹#›</a:t>
            </a:fld>
            <a:endParaRPr lang="en-US"/>
          </a:p>
        </p:txBody>
      </p:sp>
    </p:spTree>
    <p:extLst>
      <p:ext uri="{BB962C8B-B14F-4D97-AF65-F5344CB8AC3E}">
        <p14:creationId xmlns:p14="http://schemas.microsoft.com/office/powerpoint/2010/main" val="3096567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331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145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654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7396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334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5180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2938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8116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627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9553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3414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9993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1031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8382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936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7480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607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112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B265-4F9A-4A33-AF1B-5807907C2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9DD659-7C19-439A-8F02-75EFB1C37E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46E908-6233-46C9-B94D-608BCF8E95C9}"/>
              </a:ext>
            </a:extLst>
          </p:cNvPr>
          <p:cNvSpPr>
            <a:spLocks noGrp="1"/>
          </p:cNvSpPr>
          <p:nvPr>
            <p:ph type="dt" sz="half" idx="10"/>
          </p:nvPr>
        </p:nvSpPr>
        <p:spPr/>
        <p:txBody>
          <a:bodyPr/>
          <a:lstStyle/>
          <a:p>
            <a:fld id="{843F45EB-AAE6-4246-A269-64056B3C0F8A}" type="datetimeFigureOut">
              <a:rPr lang="en-US" smtClean="0"/>
              <a:t>9/13/2024</a:t>
            </a:fld>
            <a:endParaRPr lang="en-US"/>
          </a:p>
        </p:txBody>
      </p:sp>
      <p:sp>
        <p:nvSpPr>
          <p:cNvPr id="5" name="Footer Placeholder 4">
            <a:extLst>
              <a:ext uri="{FF2B5EF4-FFF2-40B4-BE49-F238E27FC236}">
                <a16:creationId xmlns:a16="http://schemas.microsoft.com/office/drawing/2014/main" id="{A25FD37F-146F-4E12-94CB-C95CB8076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AE090-3E75-4218-B1BE-8433CD788B0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40143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B5DA-6CDB-4858-8FFB-2479643B6B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DB718A-362A-4244-BAA8-A2A0A0DE19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E9290-2230-4578-B9DE-94D90BE3C620}"/>
              </a:ext>
            </a:extLst>
          </p:cNvPr>
          <p:cNvSpPr>
            <a:spLocks noGrp="1"/>
          </p:cNvSpPr>
          <p:nvPr>
            <p:ph type="dt" sz="half" idx="10"/>
          </p:nvPr>
        </p:nvSpPr>
        <p:spPr/>
        <p:txBody>
          <a:bodyPr/>
          <a:lstStyle/>
          <a:p>
            <a:fld id="{843F45EB-AAE6-4246-A269-64056B3C0F8A}" type="datetimeFigureOut">
              <a:rPr lang="en-US" smtClean="0"/>
              <a:t>9/13/2024</a:t>
            </a:fld>
            <a:endParaRPr lang="en-US"/>
          </a:p>
        </p:txBody>
      </p:sp>
      <p:sp>
        <p:nvSpPr>
          <p:cNvPr id="5" name="Footer Placeholder 4">
            <a:extLst>
              <a:ext uri="{FF2B5EF4-FFF2-40B4-BE49-F238E27FC236}">
                <a16:creationId xmlns:a16="http://schemas.microsoft.com/office/drawing/2014/main" id="{AF130D16-EF29-4400-8708-80B2CAE92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96D37C-F1E6-415E-BC0A-DBA85905C4BC}"/>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22561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0DF83-4074-4207-B297-B99F6E172E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E1F32-03AF-429D-80FE-6206FDB60C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252F4-0CF3-4D03-953B-C41171392739}"/>
              </a:ext>
            </a:extLst>
          </p:cNvPr>
          <p:cNvSpPr>
            <a:spLocks noGrp="1"/>
          </p:cNvSpPr>
          <p:nvPr>
            <p:ph type="dt" sz="half" idx="10"/>
          </p:nvPr>
        </p:nvSpPr>
        <p:spPr/>
        <p:txBody>
          <a:bodyPr/>
          <a:lstStyle/>
          <a:p>
            <a:fld id="{843F45EB-AAE6-4246-A269-64056B3C0F8A}" type="datetimeFigureOut">
              <a:rPr lang="en-US" smtClean="0"/>
              <a:t>9/13/2024</a:t>
            </a:fld>
            <a:endParaRPr lang="en-US"/>
          </a:p>
        </p:txBody>
      </p:sp>
      <p:sp>
        <p:nvSpPr>
          <p:cNvPr id="5" name="Footer Placeholder 4">
            <a:extLst>
              <a:ext uri="{FF2B5EF4-FFF2-40B4-BE49-F238E27FC236}">
                <a16:creationId xmlns:a16="http://schemas.microsoft.com/office/drawing/2014/main" id="{145AA634-AD17-4700-8C09-BD39E13A3D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43B3A-52D6-4D1A-86DA-C6D97FB508E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75965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B17D-A7AA-426C-81E4-03D3212701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A03CB3-FB13-4571-8C30-B0008AFD7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DE305-DCBE-4C53-9553-1696CF73FB0C}"/>
              </a:ext>
            </a:extLst>
          </p:cNvPr>
          <p:cNvSpPr>
            <a:spLocks noGrp="1"/>
          </p:cNvSpPr>
          <p:nvPr>
            <p:ph type="dt" sz="half" idx="10"/>
          </p:nvPr>
        </p:nvSpPr>
        <p:spPr/>
        <p:txBody>
          <a:bodyPr/>
          <a:lstStyle/>
          <a:p>
            <a:fld id="{843F45EB-AAE6-4246-A269-64056B3C0F8A}" type="datetimeFigureOut">
              <a:rPr lang="en-US" smtClean="0"/>
              <a:t>9/13/2024</a:t>
            </a:fld>
            <a:endParaRPr lang="en-US"/>
          </a:p>
        </p:txBody>
      </p:sp>
      <p:sp>
        <p:nvSpPr>
          <p:cNvPr id="5" name="Footer Placeholder 4">
            <a:extLst>
              <a:ext uri="{FF2B5EF4-FFF2-40B4-BE49-F238E27FC236}">
                <a16:creationId xmlns:a16="http://schemas.microsoft.com/office/drawing/2014/main" id="{04EB29CF-6E08-4B95-9046-AFF0B5EA8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DAF48-4EAF-4D33-85CA-AB011EAA6DC2}"/>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188200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94B8B-2874-4706-962D-64AF138D78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168011-3027-4990-8647-A6FAFD845B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6F913-49C0-4339-8605-9A262A0FF633}"/>
              </a:ext>
            </a:extLst>
          </p:cNvPr>
          <p:cNvSpPr>
            <a:spLocks noGrp="1"/>
          </p:cNvSpPr>
          <p:nvPr>
            <p:ph type="dt" sz="half" idx="10"/>
          </p:nvPr>
        </p:nvSpPr>
        <p:spPr/>
        <p:txBody>
          <a:bodyPr/>
          <a:lstStyle/>
          <a:p>
            <a:fld id="{843F45EB-AAE6-4246-A269-64056B3C0F8A}" type="datetimeFigureOut">
              <a:rPr lang="en-US" smtClean="0"/>
              <a:t>9/13/2024</a:t>
            </a:fld>
            <a:endParaRPr lang="en-US"/>
          </a:p>
        </p:txBody>
      </p:sp>
      <p:sp>
        <p:nvSpPr>
          <p:cNvPr id="5" name="Footer Placeholder 4">
            <a:extLst>
              <a:ext uri="{FF2B5EF4-FFF2-40B4-BE49-F238E27FC236}">
                <a16:creationId xmlns:a16="http://schemas.microsoft.com/office/drawing/2014/main" id="{6D31DB5D-0670-4E07-8449-4EF3075E2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B7211-6BA1-4ED2-A3FA-9EBE1CCBC7A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88813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8C73-80D1-48B8-BE82-051151F40E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040F46-B28D-4D82-B3EA-C64C1007F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805C04-463A-43C5-A342-6B327FC90A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6E9B4-3CB3-4EFA-9D34-AE1F8294B95E}"/>
              </a:ext>
            </a:extLst>
          </p:cNvPr>
          <p:cNvSpPr>
            <a:spLocks noGrp="1"/>
          </p:cNvSpPr>
          <p:nvPr>
            <p:ph type="dt" sz="half" idx="10"/>
          </p:nvPr>
        </p:nvSpPr>
        <p:spPr/>
        <p:txBody>
          <a:bodyPr/>
          <a:lstStyle/>
          <a:p>
            <a:fld id="{843F45EB-AAE6-4246-A269-64056B3C0F8A}" type="datetimeFigureOut">
              <a:rPr lang="en-US" smtClean="0"/>
              <a:t>9/13/2024</a:t>
            </a:fld>
            <a:endParaRPr lang="en-US"/>
          </a:p>
        </p:txBody>
      </p:sp>
      <p:sp>
        <p:nvSpPr>
          <p:cNvPr id="6" name="Footer Placeholder 5">
            <a:extLst>
              <a:ext uri="{FF2B5EF4-FFF2-40B4-BE49-F238E27FC236}">
                <a16:creationId xmlns:a16="http://schemas.microsoft.com/office/drawing/2014/main" id="{0D34A20C-CC64-4351-90BE-16F63B5434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7A0E26-F47C-4F28-8317-B45894666E81}"/>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1424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6D969-A1DA-489B-9DA9-6E716DB53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6A069F-CC3D-4586-8931-C0ABAAC74A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BE122-ABD5-4C2B-BB7F-5369DB6298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3B497-E427-4F55-AB61-E46243F7CC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389B01-748E-4B34-BA8C-56A03C9F3F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CFEDB9-A09E-4418-96E8-3C655CA29533}"/>
              </a:ext>
            </a:extLst>
          </p:cNvPr>
          <p:cNvSpPr>
            <a:spLocks noGrp="1"/>
          </p:cNvSpPr>
          <p:nvPr>
            <p:ph type="dt" sz="half" idx="10"/>
          </p:nvPr>
        </p:nvSpPr>
        <p:spPr/>
        <p:txBody>
          <a:bodyPr/>
          <a:lstStyle/>
          <a:p>
            <a:fld id="{843F45EB-AAE6-4246-A269-64056B3C0F8A}" type="datetimeFigureOut">
              <a:rPr lang="en-US" smtClean="0"/>
              <a:t>9/13/2024</a:t>
            </a:fld>
            <a:endParaRPr lang="en-US"/>
          </a:p>
        </p:txBody>
      </p:sp>
      <p:sp>
        <p:nvSpPr>
          <p:cNvPr id="8" name="Footer Placeholder 7">
            <a:extLst>
              <a:ext uri="{FF2B5EF4-FFF2-40B4-BE49-F238E27FC236}">
                <a16:creationId xmlns:a16="http://schemas.microsoft.com/office/drawing/2014/main" id="{18EC125A-1C3A-4607-9395-65CBCE61ED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E3616-4BC1-4789-BD69-1CCA46CDD0AB}"/>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890272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2DD0-051B-4FB8-9115-6CA75474F4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85CD51-EC0C-4A79-9ACC-ADC2756451E0}"/>
              </a:ext>
            </a:extLst>
          </p:cNvPr>
          <p:cNvSpPr>
            <a:spLocks noGrp="1"/>
          </p:cNvSpPr>
          <p:nvPr>
            <p:ph type="dt" sz="half" idx="10"/>
          </p:nvPr>
        </p:nvSpPr>
        <p:spPr/>
        <p:txBody>
          <a:bodyPr/>
          <a:lstStyle/>
          <a:p>
            <a:fld id="{843F45EB-AAE6-4246-A269-64056B3C0F8A}" type="datetimeFigureOut">
              <a:rPr lang="en-US" smtClean="0"/>
              <a:t>9/13/2024</a:t>
            </a:fld>
            <a:endParaRPr lang="en-US"/>
          </a:p>
        </p:txBody>
      </p:sp>
      <p:sp>
        <p:nvSpPr>
          <p:cNvPr id="4" name="Footer Placeholder 3">
            <a:extLst>
              <a:ext uri="{FF2B5EF4-FFF2-40B4-BE49-F238E27FC236}">
                <a16:creationId xmlns:a16="http://schemas.microsoft.com/office/drawing/2014/main" id="{00CCECE1-9389-4F98-A3C2-55D12305A9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EA72AB-4082-4899-98BC-23C2A0075E98}"/>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49893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2B4B-9C1B-49A5-BC88-B363127ADFE1}"/>
              </a:ext>
            </a:extLst>
          </p:cNvPr>
          <p:cNvSpPr>
            <a:spLocks noGrp="1"/>
          </p:cNvSpPr>
          <p:nvPr>
            <p:ph type="dt" sz="half" idx="10"/>
          </p:nvPr>
        </p:nvSpPr>
        <p:spPr/>
        <p:txBody>
          <a:bodyPr/>
          <a:lstStyle/>
          <a:p>
            <a:fld id="{843F45EB-AAE6-4246-A269-64056B3C0F8A}" type="datetimeFigureOut">
              <a:rPr lang="en-US" smtClean="0"/>
              <a:t>9/13/2024</a:t>
            </a:fld>
            <a:endParaRPr lang="en-US"/>
          </a:p>
        </p:txBody>
      </p:sp>
      <p:sp>
        <p:nvSpPr>
          <p:cNvPr id="3" name="Footer Placeholder 2">
            <a:extLst>
              <a:ext uri="{FF2B5EF4-FFF2-40B4-BE49-F238E27FC236}">
                <a16:creationId xmlns:a16="http://schemas.microsoft.com/office/drawing/2014/main" id="{4D3E0DAB-19CE-4BA6-AC68-28E6B48DF1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426996-E17D-4C84-ADDC-CC25795D2CE3}"/>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49721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9DFE-6CD3-4A1A-9522-DA52EB2CCD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62ABF1-FF96-410B-B5B0-A6E60D62EA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B94575-16CC-4353-BAF7-2D15104E7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375A3-948C-40A3-BF5D-B77BD87AD760}"/>
              </a:ext>
            </a:extLst>
          </p:cNvPr>
          <p:cNvSpPr>
            <a:spLocks noGrp="1"/>
          </p:cNvSpPr>
          <p:nvPr>
            <p:ph type="dt" sz="half" idx="10"/>
          </p:nvPr>
        </p:nvSpPr>
        <p:spPr/>
        <p:txBody>
          <a:bodyPr/>
          <a:lstStyle/>
          <a:p>
            <a:fld id="{843F45EB-AAE6-4246-A269-64056B3C0F8A}" type="datetimeFigureOut">
              <a:rPr lang="en-US" smtClean="0"/>
              <a:t>9/13/2024</a:t>
            </a:fld>
            <a:endParaRPr lang="en-US"/>
          </a:p>
        </p:txBody>
      </p:sp>
      <p:sp>
        <p:nvSpPr>
          <p:cNvPr id="6" name="Footer Placeholder 5">
            <a:extLst>
              <a:ext uri="{FF2B5EF4-FFF2-40B4-BE49-F238E27FC236}">
                <a16:creationId xmlns:a16="http://schemas.microsoft.com/office/drawing/2014/main" id="{25A5F5A1-0F8B-49FE-B96D-5FFA621A11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829691-A1F5-4DE6-A6C8-CD76043EFD7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0742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0862-A923-4E7D-8050-C944DA51B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694F4-A0C4-4E32-B227-389B7FC82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EBA4BF-53BA-4FE9-86CB-92D688D55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8A56C-C0FA-4BC4-8A1C-472F41C69C00}"/>
              </a:ext>
            </a:extLst>
          </p:cNvPr>
          <p:cNvSpPr>
            <a:spLocks noGrp="1"/>
          </p:cNvSpPr>
          <p:nvPr>
            <p:ph type="dt" sz="half" idx="10"/>
          </p:nvPr>
        </p:nvSpPr>
        <p:spPr/>
        <p:txBody>
          <a:bodyPr/>
          <a:lstStyle/>
          <a:p>
            <a:fld id="{843F45EB-AAE6-4246-A269-64056B3C0F8A}" type="datetimeFigureOut">
              <a:rPr lang="en-US" smtClean="0"/>
              <a:t>9/13/2024</a:t>
            </a:fld>
            <a:endParaRPr lang="en-US"/>
          </a:p>
        </p:txBody>
      </p:sp>
      <p:sp>
        <p:nvSpPr>
          <p:cNvPr id="6" name="Footer Placeholder 5">
            <a:extLst>
              <a:ext uri="{FF2B5EF4-FFF2-40B4-BE49-F238E27FC236}">
                <a16:creationId xmlns:a16="http://schemas.microsoft.com/office/drawing/2014/main" id="{8299DDF3-2ECB-4C42-99B5-74C9D8403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62C1B2-06BD-4EB7-ABE1-682A539001DA}"/>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04519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47B1C6CF-157C-4E17-9803-24690BB9F9C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4EE4D25-C952-45BB-B99C-A7827C0E7B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5F627D-A705-4155-A550-7D9E599728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4B5F9-0279-4312-9F9C-0BB14413F2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F45EB-AAE6-4246-A269-64056B3C0F8A}" type="datetimeFigureOut">
              <a:rPr lang="en-US" smtClean="0"/>
              <a:t>9/13/2024</a:t>
            </a:fld>
            <a:endParaRPr lang="en-US"/>
          </a:p>
        </p:txBody>
      </p:sp>
      <p:sp>
        <p:nvSpPr>
          <p:cNvPr id="5" name="Footer Placeholder 4">
            <a:extLst>
              <a:ext uri="{FF2B5EF4-FFF2-40B4-BE49-F238E27FC236}">
                <a16:creationId xmlns:a16="http://schemas.microsoft.com/office/drawing/2014/main" id="{03B5BAE7-788D-427D-BB57-ABA5ABAE1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3C4E4B-DF32-4C97-BF7A-3617DE6E5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44F338-F08A-4FC4-9CE3-F19C0AAAC14B}" type="slidenum">
              <a:rPr lang="en-US" smtClean="0"/>
              <a:t>‹#›</a:t>
            </a:fld>
            <a:endParaRPr lang="en-US"/>
          </a:p>
        </p:txBody>
      </p:sp>
    </p:spTree>
    <p:extLst>
      <p:ext uri="{BB962C8B-B14F-4D97-AF65-F5344CB8AC3E}">
        <p14:creationId xmlns:p14="http://schemas.microsoft.com/office/powerpoint/2010/main" val="1021777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gif"/></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image" Target="../media/image43.emf"/></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png"/><Relationship Id="rId10" Type="http://schemas.openxmlformats.org/officeDocument/2006/relationships/audio" Target="../media/audio3.wav"/><Relationship Id="rId4" Type="http://schemas.openxmlformats.org/officeDocument/2006/relationships/audio" Target="../media/audio3.wav"/><Relationship Id="rId9" Type="http://schemas.openxmlformats.org/officeDocument/2006/relationships/audio" Target="../media/audio2.wav"/></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2.png"/><Relationship Id="rId10" Type="http://schemas.microsoft.com/office/2007/relationships/hdphoto" Target="../media/hdphoto2.wdp"/><Relationship Id="rId4" Type="http://schemas.openxmlformats.org/officeDocument/2006/relationships/image" Target="../media/image1.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7.xml"/><Relationship Id="rId7" Type="http://schemas.openxmlformats.org/officeDocument/2006/relationships/image" Target="../media/image5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audio" Target="../media/audio6.wav"/><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55.png"/><Relationship Id="rId4" Type="http://schemas.openxmlformats.org/officeDocument/2006/relationships/notesSlide" Target="../notesSlides/notesSlide18.xml"/><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audio" Target="../media/audio3.wav"/><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notesSlide" Target="../notesSlides/notesSlide3.xml"/><Relationship Id="rId9" Type="http://schemas.openxmlformats.org/officeDocument/2006/relationships/image" Target="../media/image11.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2.png"/><Relationship Id="rId10"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image" Target="../media/image27.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audio" Target="../media/audio1.wav"/><Relationship Id="rId5" Type="http://schemas.openxmlformats.org/officeDocument/2006/relationships/image" Target="../media/image1.png"/><Relationship Id="rId10"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7">
            <a:extLst>
              <a:ext uri="{FF2B5EF4-FFF2-40B4-BE49-F238E27FC236}">
                <a16:creationId xmlns:a16="http://schemas.microsoft.com/office/drawing/2014/main" id="{AE127269-75D7-427A-9F02-B9C823F62F22}"/>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8950153" y="1084528"/>
            <a:ext cx="5621671" cy="4650660"/>
          </a:xfrm>
          <a:prstGeom prst="rect">
            <a:avLst/>
          </a:prstGeom>
        </p:spPr>
      </p:pic>
      <p:pic>
        <p:nvPicPr>
          <p:cNvPr id="17" name="图片 2">
            <a:extLst>
              <a:ext uri="{FF2B5EF4-FFF2-40B4-BE49-F238E27FC236}">
                <a16:creationId xmlns:a16="http://schemas.microsoft.com/office/drawing/2014/main" id="{0D9CD298-33CF-4B4C-86C7-09D87E145DF8}"/>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21785"/>
            <a:ext cx="12192000" cy="6858000"/>
          </a:xfrm>
          <a:prstGeom prst="rect">
            <a:avLst/>
          </a:prstGeom>
        </p:spPr>
      </p:pic>
      <p:pic>
        <p:nvPicPr>
          <p:cNvPr id="20" name="图片 5">
            <a:extLst>
              <a:ext uri="{FF2B5EF4-FFF2-40B4-BE49-F238E27FC236}">
                <a16:creationId xmlns:a16="http://schemas.microsoft.com/office/drawing/2014/main" id="{451FFCD2-10F0-4FA8-A902-D3C0C33F2532}"/>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3" y="3300582"/>
            <a:ext cx="4463845" cy="3538276"/>
          </a:xfrm>
          <a:prstGeom prst="rect">
            <a:avLst/>
          </a:prstGeom>
        </p:spPr>
      </p:pic>
      <p:pic>
        <p:nvPicPr>
          <p:cNvPr id="21" name="图片 6">
            <a:extLst>
              <a:ext uri="{FF2B5EF4-FFF2-40B4-BE49-F238E27FC236}">
                <a16:creationId xmlns:a16="http://schemas.microsoft.com/office/drawing/2014/main" id="{DD3528B8-326B-4A6C-ABE4-6A3B0F5D446C}"/>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4746525" y="5710282"/>
            <a:ext cx="2698955" cy="1140542"/>
          </a:xfrm>
          <a:prstGeom prst="rect">
            <a:avLst/>
          </a:prstGeom>
        </p:spPr>
      </p:pic>
      <p:pic>
        <p:nvPicPr>
          <p:cNvPr id="22" name="图片 7">
            <a:extLst>
              <a:ext uri="{FF2B5EF4-FFF2-40B4-BE49-F238E27FC236}">
                <a16:creationId xmlns:a16="http://schemas.microsoft.com/office/drawing/2014/main" id="{FCD977CF-1A15-42DE-B1D0-903768458CD7}"/>
              </a:ext>
            </a:extLst>
          </p:cNvPr>
          <p:cNvPicPr>
            <a:picLocks noChangeAspect="1"/>
          </p:cNvPicPr>
          <p:nvPr/>
        </p:nvPicPr>
        <p:blipFill rotWithShape="1">
          <a:blip r:embed="rId3">
            <a:extLst>
              <a:ext uri="{28A0092B-C50C-407E-A947-70E740481C1C}">
                <a14:useLocalDpi xmlns:a14="http://schemas.microsoft.com/office/drawing/2010/main" val="0"/>
              </a:ext>
            </a:extLst>
          </a:blip>
          <a:srcRect l="83288" t="21038" r="1008" b="70840"/>
          <a:stretch/>
        </p:blipFill>
        <p:spPr>
          <a:xfrm>
            <a:off x="10758951" y="4636433"/>
            <a:ext cx="1433052" cy="2202425"/>
          </a:xfrm>
          <a:prstGeom prst="rect">
            <a:avLst/>
          </a:prstGeom>
        </p:spPr>
      </p:pic>
      <p:pic>
        <p:nvPicPr>
          <p:cNvPr id="23" name="图片 8">
            <a:extLst>
              <a:ext uri="{FF2B5EF4-FFF2-40B4-BE49-F238E27FC236}">
                <a16:creationId xmlns:a16="http://schemas.microsoft.com/office/drawing/2014/main" id="{3722EA76-F3E6-4233-885C-5C1460C71147}"/>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a:off x="6648263" y="-19142"/>
            <a:ext cx="974906" cy="1408281"/>
          </a:xfrm>
          <a:prstGeom prst="rect">
            <a:avLst/>
          </a:prstGeom>
        </p:spPr>
      </p:pic>
      <p:pic>
        <p:nvPicPr>
          <p:cNvPr id="24" name="图片 10">
            <a:extLst>
              <a:ext uri="{FF2B5EF4-FFF2-40B4-BE49-F238E27FC236}">
                <a16:creationId xmlns:a16="http://schemas.microsoft.com/office/drawing/2014/main" id="{AA186B85-C1A3-448B-9D3E-4D4FF9E4F369}"/>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8" y="-19142"/>
            <a:ext cx="4277815" cy="2450692"/>
          </a:xfrm>
          <a:prstGeom prst="rect">
            <a:avLst/>
          </a:prstGeom>
        </p:spPr>
      </p:pic>
      <p:pic>
        <p:nvPicPr>
          <p:cNvPr id="25" name="图片 13">
            <a:extLst>
              <a:ext uri="{FF2B5EF4-FFF2-40B4-BE49-F238E27FC236}">
                <a16:creationId xmlns:a16="http://schemas.microsoft.com/office/drawing/2014/main" id="{EEBC81C2-59D8-4983-9221-F7F6D7CD0C38}"/>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398829" y="1441449"/>
            <a:ext cx="2954235" cy="5409375"/>
          </a:xfrm>
          <a:prstGeom prst="rect">
            <a:avLst/>
          </a:prstGeom>
        </p:spPr>
      </p:pic>
      <p:pic>
        <p:nvPicPr>
          <p:cNvPr id="26" name="图片 15">
            <a:extLst>
              <a:ext uri="{FF2B5EF4-FFF2-40B4-BE49-F238E27FC236}">
                <a16:creationId xmlns:a16="http://schemas.microsoft.com/office/drawing/2014/main" id="{7AB65629-769E-43B4-A132-B40528129A06}"/>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759016" y="723694"/>
            <a:ext cx="1406457" cy="1435510"/>
          </a:xfrm>
          <a:prstGeom prst="rect">
            <a:avLst/>
          </a:prstGeom>
        </p:spPr>
      </p:pic>
      <p:pic>
        <p:nvPicPr>
          <p:cNvPr id="27" name="图片 16">
            <a:extLst>
              <a:ext uri="{FF2B5EF4-FFF2-40B4-BE49-F238E27FC236}">
                <a16:creationId xmlns:a16="http://schemas.microsoft.com/office/drawing/2014/main" id="{2A7C91B0-5CA9-4FDA-A62D-97C2127C2D9B}"/>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7943110" y="5712033"/>
            <a:ext cx="2698955" cy="1140542"/>
          </a:xfrm>
          <a:prstGeom prst="rect">
            <a:avLst/>
          </a:prstGeom>
        </p:spPr>
      </p:pic>
      <p:pic>
        <p:nvPicPr>
          <p:cNvPr id="28" name="图片 9">
            <a:extLst>
              <a:ext uri="{FF2B5EF4-FFF2-40B4-BE49-F238E27FC236}">
                <a16:creationId xmlns:a16="http://schemas.microsoft.com/office/drawing/2014/main" id="{B5532246-F633-4AB7-AEC9-5CB6A718EE76}"/>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1" y="4460773"/>
            <a:ext cx="12192001" cy="2397227"/>
          </a:xfrm>
          <a:prstGeom prst="rect">
            <a:avLst/>
          </a:prstGeom>
        </p:spPr>
      </p:pic>
      <p:pic>
        <p:nvPicPr>
          <p:cNvPr id="29" name="图片 20">
            <a:extLst>
              <a:ext uri="{FF2B5EF4-FFF2-40B4-BE49-F238E27FC236}">
                <a16:creationId xmlns:a16="http://schemas.microsoft.com/office/drawing/2014/main" id="{03C582F9-2EEC-4D94-B960-C10D3A572AFE}"/>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22801" y="139756"/>
            <a:ext cx="1406457" cy="1435510"/>
          </a:xfrm>
          <a:prstGeom prst="rect">
            <a:avLst/>
          </a:prstGeom>
        </p:spPr>
      </p:pic>
      <p:pic>
        <p:nvPicPr>
          <p:cNvPr id="30" name="图片 21">
            <a:extLst>
              <a:ext uri="{FF2B5EF4-FFF2-40B4-BE49-F238E27FC236}">
                <a16:creationId xmlns:a16="http://schemas.microsoft.com/office/drawing/2014/main" id="{492B818F-FDD3-4E13-9E02-EE27100403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5" t="43102" r="76311" b="51324"/>
          <a:stretch/>
        </p:blipFill>
        <p:spPr>
          <a:xfrm>
            <a:off x="1285469" y="3144593"/>
            <a:ext cx="770964" cy="632908"/>
          </a:xfrm>
          <a:prstGeom prst="rect">
            <a:avLst/>
          </a:prstGeom>
        </p:spPr>
      </p:pic>
      <p:sp>
        <p:nvSpPr>
          <p:cNvPr id="31" name="TextBox 30">
            <a:extLst>
              <a:ext uri="{FF2B5EF4-FFF2-40B4-BE49-F238E27FC236}">
                <a16:creationId xmlns:a16="http://schemas.microsoft.com/office/drawing/2014/main" id="{52A216E7-5FFB-4221-B9E6-424F891F3DF7}"/>
              </a:ext>
            </a:extLst>
          </p:cNvPr>
          <p:cNvSpPr txBox="1"/>
          <p:nvPr/>
        </p:nvSpPr>
        <p:spPr>
          <a:xfrm>
            <a:off x="4766777" y="1203745"/>
            <a:ext cx="45345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2B538A"/>
                </a:solidFill>
                <a:effectLst/>
                <a:uLnTx/>
                <a:uFillTx/>
                <a:latin typeface="SVN-Redressed" panose="02040603050506020204" pitchFamily="18" charset="0"/>
                <a:ea typeface="+mn-ea"/>
                <a:cs typeface="+mn-cs"/>
              </a:rPr>
              <a:t>Thứ</a:t>
            </a:r>
            <a:r>
              <a:rPr kumimoji="0" lang="en-US" sz="4000" b="0" i="0" u="none" strike="noStrike" kern="1200" cap="none" spc="0" normalizeH="0" baseline="0" noProof="0" dirty="0">
                <a:ln>
                  <a:noFill/>
                </a:ln>
                <a:solidFill>
                  <a:srgbClr val="2B538A"/>
                </a:solidFill>
                <a:effectLst/>
                <a:uLnTx/>
                <a:uFillTx/>
                <a:latin typeface="SVN-Redressed" panose="02040603050506020204" pitchFamily="18" charset="0"/>
                <a:ea typeface="+mn-ea"/>
                <a:cs typeface="+mn-cs"/>
              </a:rPr>
              <a:t>… </a:t>
            </a:r>
            <a:r>
              <a:rPr kumimoji="0" lang="en-US" sz="4000" b="0" i="0" u="none" strike="noStrike" kern="1200" cap="none" spc="0" normalizeH="0" baseline="0" noProof="0" dirty="0" err="1">
                <a:ln>
                  <a:noFill/>
                </a:ln>
                <a:solidFill>
                  <a:srgbClr val="2B538A"/>
                </a:solidFill>
                <a:effectLst/>
                <a:uLnTx/>
                <a:uFillTx/>
                <a:latin typeface="SVN-Redressed" panose="02040603050506020204" pitchFamily="18" charset="0"/>
                <a:ea typeface="+mn-ea"/>
                <a:cs typeface="+mn-cs"/>
              </a:rPr>
              <a:t>ngày</a:t>
            </a:r>
            <a:r>
              <a:rPr kumimoji="0" lang="en-US" sz="4000" b="0" i="0" u="none" strike="noStrike" kern="1200" cap="none" spc="0" normalizeH="0" baseline="0" noProof="0" dirty="0">
                <a:ln>
                  <a:noFill/>
                </a:ln>
                <a:solidFill>
                  <a:srgbClr val="2B538A"/>
                </a:solidFill>
                <a:effectLst/>
                <a:uLnTx/>
                <a:uFillTx/>
                <a:latin typeface="SVN-Redressed" panose="02040603050506020204" pitchFamily="18" charset="0"/>
                <a:ea typeface="+mn-ea"/>
                <a:cs typeface="+mn-cs"/>
              </a:rPr>
              <a:t>… </a:t>
            </a:r>
            <a:r>
              <a:rPr kumimoji="0" lang="en-US" sz="4000" b="0" i="0" u="none" strike="noStrike" kern="1200" cap="none" spc="0" normalizeH="0" baseline="0" noProof="0" dirty="0" err="1">
                <a:ln>
                  <a:noFill/>
                </a:ln>
                <a:solidFill>
                  <a:srgbClr val="2B538A"/>
                </a:solidFill>
                <a:effectLst/>
                <a:uLnTx/>
                <a:uFillTx/>
                <a:latin typeface="SVN-Redressed" panose="02040603050506020204" pitchFamily="18" charset="0"/>
                <a:ea typeface="+mn-ea"/>
                <a:cs typeface="+mn-cs"/>
              </a:rPr>
              <a:t>tháng</a:t>
            </a:r>
            <a:r>
              <a:rPr kumimoji="0" lang="en-US" sz="4000" b="0" i="0" u="none" strike="noStrike" kern="1200" cap="none" spc="0" normalizeH="0" baseline="0" noProof="0" dirty="0">
                <a:ln>
                  <a:noFill/>
                </a:ln>
                <a:solidFill>
                  <a:srgbClr val="2B538A"/>
                </a:solidFill>
                <a:effectLst/>
                <a:uLnTx/>
                <a:uFillTx/>
                <a:latin typeface="SVN-Redressed" panose="02040603050506020204" pitchFamily="18" charset="0"/>
                <a:ea typeface="+mn-ea"/>
                <a:cs typeface="+mn-cs"/>
              </a:rPr>
              <a:t>… </a:t>
            </a:r>
            <a:r>
              <a:rPr kumimoji="0" lang="en-US" sz="4000" b="0" i="0" u="none" strike="noStrike" kern="1200" cap="none" spc="0" normalizeH="0" baseline="0" noProof="0" dirty="0" err="1">
                <a:ln>
                  <a:noFill/>
                </a:ln>
                <a:solidFill>
                  <a:srgbClr val="2B538A"/>
                </a:solidFill>
                <a:effectLst/>
                <a:uLnTx/>
                <a:uFillTx/>
                <a:latin typeface="SVN-Redressed" panose="02040603050506020204" pitchFamily="18" charset="0"/>
                <a:ea typeface="+mn-ea"/>
                <a:cs typeface="+mn-cs"/>
              </a:rPr>
              <a:t>năm</a:t>
            </a:r>
            <a:r>
              <a:rPr kumimoji="0" lang="en-US" sz="4000" b="0" i="0" u="none" strike="noStrike" kern="1200" cap="none" spc="0" normalizeH="0" baseline="0" noProof="0" dirty="0">
                <a:ln>
                  <a:noFill/>
                </a:ln>
                <a:solidFill>
                  <a:srgbClr val="2B538A"/>
                </a:solidFill>
                <a:effectLst/>
                <a:uLnTx/>
                <a:uFillTx/>
                <a:latin typeface="SVN-Redressed" panose="02040603050506020204" pitchFamily="18" charset="0"/>
                <a:ea typeface="+mn-ea"/>
                <a:cs typeface="+mn-cs"/>
              </a:rPr>
              <a:t>…</a:t>
            </a:r>
          </a:p>
        </p:txBody>
      </p:sp>
      <p:grpSp>
        <p:nvGrpSpPr>
          <p:cNvPr id="32" name="Group 31">
            <a:extLst>
              <a:ext uri="{FF2B5EF4-FFF2-40B4-BE49-F238E27FC236}">
                <a16:creationId xmlns:a16="http://schemas.microsoft.com/office/drawing/2014/main" id="{D4BAB02F-D372-431D-9257-4660723598F1}"/>
              </a:ext>
            </a:extLst>
          </p:cNvPr>
          <p:cNvGrpSpPr/>
          <p:nvPr/>
        </p:nvGrpSpPr>
        <p:grpSpPr>
          <a:xfrm>
            <a:off x="6459164" y="2159204"/>
            <a:ext cx="3029331" cy="741676"/>
            <a:chOff x="2769991" y="1749601"/>
            <a:chExt cx="3029331" cy="741676"/>
          </a:xfrm>
        </p:grpSpPr>
        <p:sp>
          <p:nvSpPr>
            <p:cNvPr id="33" name="矩形: 圆角 10">
              <a:extLst>
                <a:ext uri="{FF2B5EF4-FFF2-40B4-BE49-F238E27FC236}">
                  <a16:creationId xmlns:a16="http://schemas.microsoft.com/office/drawing/2014/main" id="{58986193-068E-45FD-91AB-B47092B6BB89}"/>
                </a:ext>
              </a:extLst>
            </p:cNvPr>
            <p:cNvSpPr/>
            <p:nvPr/>
          </p:nvSpPr>
          <p:spPr>
            <a:xfrm rot="5400000">
              <a:off x="3902766" y="678390"/>
              <a:ext cx="738663" cy="2881085"/>
            </a:xfrm>
            <a:prstGeom prst="roundRect">
              <a:avLst>
                <a:gd name="adj" fmla="val 32744"/>
              </a:avLst>
            </a:prstGeom>
            <a:solidFill>
              <a:srgbClr val="FF2F64"/>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4" name="TextBox 33">
              <a:extLst>
                <a:ext uri="{FF2B5EF4-FFF2-40B4-BE49-F238E27FC236}">
                  <a16:creationId xmlns:a16="http://schemas.microsoft.com/office/drawing/2014/main" id="{072022C1-FC36-4706-9253-0A28EA64A08D}"/>
                </a:ext>
              </a:extLst>
            </p:cNvPr>
            <p:cNvSpPr txBox="1"/>
            <p:nvPr/>
          </p:nvSpPr>
          <p:spPr>
            <a:xfrm>
              <a:off x="2769991" y="1752613"/>
              <a:ext cx="302933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150" normalizeH="0" baseline="0" noProof="0" dirty="0">
                  <a:ln>
                    <a:noFill/>
                  </a:ln>
                  <a:solidFill>
                    <a:prstClr val="white"/>
                  </a:solidFill>
                  <a:effectLst/>
                  <a:uLnTx/>
                  <a:uFillTx/>
                  <a:latin typeface="LNTH-Kids  Chinese Font 1" panose="02010600030101010101" pitchFamily="2" charset="-128"/>
                  <a:ea typeface="LNTH-Kids  Chinese Font 1" panose="02010600030101010101" pitchFamily="2" charset="-128"/>
                  <a:cs typeface="+mn-cs"/>
                </a:rPr>
                <a:t>TIẾNG VIỆT</a:t>
              </a:r>
            </a:p>
          </p:txBody>
        </p:sp>
      </p:grpSp>
      <p:sp>
        <p:nvSpPr>
          <p:cNvPr id="35" name="TextBox 34">
            <a:extLst>
              <a:ext uri="{FF2B5EF4-FFF2-40B4-BE49-F238E27FC236}">
                <a16:creationId xmlns:a16="http://schemas.microsoft.com/office/drawing/2014/main" id="{C798B558-AE05-4ADE-83C6-D5D272A110E8}"/>
              </a:ext>
            </a:extLst>
          </p:cNvPr>
          <p:cNvSpPr txBox="1"/>
          <p:nvPr/>
        </p:nvSpPr>
        <p:spPr>
          <a:xfrm>
            <a:off x="6387367" y="3707880"/>
            <a:ext cx="25627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SVN-Redressed" panose="02040603050506020204" pitchFamily="18" charset="0"/>
                <a:ea typeface="+mn-ea"/>
                <a:cs typeface="+mn-cs"/>
              </a:rPr>
              <a:t>Bài</a:t>
            </a:r>
            <a:r>
              <a:rPr kumimoji="0" lang="en-US" sz="4000" b="1" i="0" u="none" strike="noStrike" kern="1200" cap="none" spc="0" normalizeH="0" baseline="0" noProof="0" dirty="0">
                <a:ln>
                  <a:noFill/>
                </a:ln>
                <a:solidFill>
                  <a:srgbClr val="B207B0"/>
                </a:solidFill>
                <a:effectLst/>
                <a:uLnTx/>
                <a:uFillTx/>
                <a:latin typeface="SVN-Redressed" panose="02040603050506020204" pitchFamily="18" charset="0"/>
                <a:ea typeface="+mn-ea"/>
                <a:cs typeface="+mn-cs"/>
              </a:rPr>
              <a:t> 2 – </a:t>
            </a:r>
            <a:r>
              <a:rPr kumimoji="0" lang="en-US" sz="4000" b="1" i="0" u="none" strike="noStrike" kern="1200" cap="none" spc="0" normalizeH="0" baseline="0" noProof="0" dirty="0" err="1">
                <a:ln>
                  <a:noFill/>
                </a:ln>
                <a:solidFill>
                  <a:srgbClr val="B207B0"/>
                </a:solidFill>
                <a:effectLst/>
                <a:uLnTx/>
                <a:uFillTx/>
                <a:latin typeface="SVN-Redressed" panose="02040603050506020204" pitchFamily="18" charset="0"/>
                <a:ea typeface="+mn-ea"/>
                <a:cs typeface="+mn-cs"/>
              </a:rPr>
              <a:t>Tiết</a:t>
            </a:r>
            <a:r>
              <a:rPr kumimoji="0" lang="en-US" sz="4000" b="1" i="0" u="none" strike="noStrike" kern="1200" cap="none" spc="0" normalizeH="0" baseline="0" noProof="0" dirty="0">
                <a:ln>
                  <a:noFill/>
                </a:ln>
                <a:solidFill>
                  <a:srgbClr val="B207B0"/>
                </a:solidFill>
                <a:effectLst/>
                <a:uLnTx/>
                <a:uFillTx/>
                <a:latin typeface="SVN-Redressed" panose="02040603050506020204" pitchFamily="18" charset="0"/>
                <a:ea typeface="+mn-ea"/>
                <a:cs typeface="+mn-cs"/>
              </a:rPr>
              <a:t> </a:t>
            </a:r>
            <a:r>
              <a:rPr lang="en-US" sz="4000" b="1" dirty="0">
                <a:solidFill>
                  <a:srgbClr val="B207B0"/>
                </a:solidFill>
                <a:latin typeface="SVN-Redressed" panose="02040603050506020204" pitchFamily="18" charset="0"/>
              </a:rPr>
              <a:t>4</a:t>
            </a:r>
            <a:r>
              <a:rPr kumimoji="0" lang="en-US" sz="4000" b="1" i="0" u="none" strike="noStrike" kern="1200" cap="none" spc="0" normalizeH="0" baseline="0" noProof="0">
                <a:ln>
                  <a:noFill/>
                </a:ln>
                <a:solidFill>
                  <a:srgbClr val="B207B0"/>
                </a:solidFill>
                <a:effectLst/>
                <a:uLnTx/>
                <a:uFillTx/>
                <a:latin typeface="SVN-Redressed" panose="02040603050506020204" pitchFamily="18" charset="0"/>
                <a:ea typeface="+mn-ea"/>
                <a:cs typeface="+mn-cs"/>
              </a:rPr>
              <a:t> </a:t>
            </a:r>
            <a:endParaRPr kumimoji="0" lang="en-US" sz="4000" b="1" i="0" u="none" strike="noStrike" kern="1200" cap="none" spc="0" normalizeH="0" baseline="0" noProof="0" dirty="0">
              <a:ln>
                <a:noFill/>
              </a:ln>
              <a:solidFill>
                <a:srgbClr val="B207B0"/>
              </a:solidFill>
              <a:effectLst/>
              <a:uLnTx/>
              <a:uFillTx/>
              <a:latin typeface="SVN-Redressed" panose="02040603050506020204" pitchFamily="18" charset="0"/>
              <a:ea typeface="+mn-ea"/>
              <a:cs typeface="+mn-cs"/>
            </a:endParaRPr>
          </a:p>
        </p:txBody>
      </p:sp>
      <p:sp>
        <p:nvSpPr>
          <p:cNvPr id="36" name="TextBox 35">
            <a:extLst>
              <a:ext uri="{FF2B5EF4-FFF2-40B4-BE49-F238E27FC236}">
                <a16:creationId xmlns:a16="http://schemas.microsoft.com/office/drawing/2014/main" id="{C3D23162-AABF-4DED-A17E-3B1E7AB85F00}"/>
              </a:ext>
            </a:extLst>
          </p:cNvPr>
          <p:cNvSpPr txBox="1"/>
          <p:nvPr/>
        </p:nvSpPr>
        <p:spPr>
          <a:xfrm>
            <a:off x="4332265" y="3177725"/>
            <a:ext cx="72215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101"/>
                </a:solidFill>
                <a:effectLst/>
                <a:uLnTx/>
                <a:uFillTx/>
                <a:latin typeface="SVN-Heroe Pro Inline" pitchFamily="50" charset="0"/>
                <a:ea typeface="White Xmas PERSONAL USE" pitchFamily="50" charset="0"/>
                <a:cs typeface="Baloo" panose="03080902040302020200" pitchFamily="66" charset="0"/>
              </a:rPr>
              <a:t>Chủ</a:t>
            </a:r>
            <a:r>
              <a:rPr kumimoji="0" lang="en-US" sz="3200" b="1" i="0" u="none" strike="noStrike" kern="1200" cap="none" spc="0" normalizeH="0" baseline="0" noProof="0" dirty="0">
                <a:ln>
                  <a:noFill/>
                </a:ln>
                <a:solidFill>
                  <a:srgbClr val="FF0101"/>
                </a:solidFill>
                <a:effectLst/>
                <a:uLnTx/>
                <a:uFillTx/>
                <a:latin typeface="SVN-Heroe Pro Inline" pitchFamily="50" charset="0"/>
                <a:ea typeface="White Xmas PERSONAL USE" pitchFamily="50" charset="0"/>
                <a:cs typeface="Baloo" panose="03080902040302020200" pitchFamily="66" charset="0"/>
              </a:rPr>
              <a:t> </a:t>
            </a:r>
            <a:r>
              <a:rPr kumimoji="0" lang="en-US" sz="3200" b="1" i="0" u="none" strike="noStrike" kern="1200" cap="none" spc="0" normalizeH="0" baseline="0" noProof="0" dirty="0" err="1">
                <a:ln>
                  <a:noFill/>
                </a:ln>
                <a:solidFill>
                  <a:srgbClr val="FF0101"/>
                </a:solidFill>
                <a:effectLst/>
                <a:uLnTx/>
                <a:uFillTx/>
                <a:latin typeface="SVN-Heroe Pro Inline" pitchFamily="50" charset="0"/>
                <a:ea typeface="White Xmas PERSONAL USE" pitchFamily="50" charset="0"/>
                <a:cs typeface="Baloo" panose="03080902040302020200" pitchFamily="66" charset="0"/>
              </a:rPr>
              <a:t>điểm:Những</a:t>
            </a:r>
            <a:r>
              <a:rPr kumimoji="0" lang="en-US" sz="3200" b="1" i="0" u="none" strike="noStrike" kern="1200" cap="none" spc="0" normalizeH="0" noProof="0" dirty="0">
                <a:ln>
                  <a:noFill/>
                </a:ln>
                <a:solidFill>
                  <a:srgbClr val="FF0101"/>
                </a:solidFill>
                <a:effectLst/>
                <a:uLnTx/>
                <a:uFillTx/>
                <a:latin typeface="SVN-Heroe Pro Inline" pitchFamily="50" charset="0"/>
                <a:ea typeface="White Xmas PERSONAL USE" pitchFamily="50" charset="0"/>
                <a:cs typeface="Baloo" panose="03080902040302020200" pitchFamily="66" charset="0"/>
              </a:rPr>
              <a:t> </a:t>
            </a:r>
            <a:r>
              <a:rPr kumimoji="0" lang="en-US" sz="3200" b="1" i="0" u="none" strike="noStrike" kern="1200" cap="none" spc="0" normalizeH="0" noProof="0" dirty="0" err="1">
                <a:ln>
                  <a:noFill/>
                </a:ln>
                <a:solidFill>
                  <a:srgbClr val="FF0101"/>
                </a:solidFill>
                <a:effectLst/>
                <a:uLnTx/>
                <a:uFillTx/>
                <a:latin typeface="SVN-Heroe Pro Inline" pitchFamily="50" charset="0"/>
                <a:ea typeface="White Xmas PERSONAL USE" pitchFamily="50" charset="0"/>
                <a:cs typeface="Baloo" panose="03080902040302020200" pitchFamily="66" charset="0"/>
              </a:rPr>
              <a:t>trải</a:t>
            </a:r>
            <a:r>
              <a:rPr kumimoji="0" lang="en-US" sz="3200" b="1" i="0" u="none" strike="noStrike" kern="1200" cap="none" spc="0" normalizeH="0" noProof="0" dirty="0">
                <a:ln>
                  <a:noFill/>
                </a:ln>
                <a:solidFill>
                  <a:srgbClr val="FF0101"/>
                </a:solidFill>
                <a:effectLst/>
                <a:uLnTx/>
                <a:uFillTx/>
                <a:latin typeface="SVN-Heroe Pro Inline" pitchFamily="50" charset="0"/>
                <a:ea typeface="White Xmas PERSONAL USE" pitchFamily="50" charset="0"/>
                <a:cs typeface="Baloo" panose="03080902040302020200" pitchFamily="66" charset="0"/>
              </a:rPr>
              <a:t> </a:t>
            </a:r>
            <a:r>
              <a:rPr kumimoji="0" lang="en-US" sz="3200" b="1" i="0" u="none" strike="noStrike" kern="1200" cap="none" spc="0" normalizeH="0" noProof="0" dirty="0" err="1">
                <a:ln>
                  <a:noFill/>
                </a:ln>
                <a:solidFill>
                  <a:srgbClr val="FF0101"/>
                </a:solidFill>
                <a:effectLst/>
                <a:uLnTx/>
                <a:uFillTx/>
                <a:latin typeface="SVN-Heroe Pro Inline" pitchFamily="50" charset="0"/>
                <a:ea typeface="White Xmas PERSONAL USE" pitchFamily="50" charset="0"/>
                <a:cs typeface="Baloo" panose="03080902040302020200" pitchFamily="66" charset="0"/>
              </a:rPr>
              <a:t>nghiệm</a:t>
            </a:r>
            <a:r>
              <a:rPr kumimoji="0" lang="en-US" sz="3200" b="1" i="0" u="none" strike="noStrike" kern="1200" cap="none" spc="0" normalizeH="0" noProof="0" dirty="0">
                <a:ln>
                  <a:noFill/>
                </a:ln>
                <a:solidFill>
                  <a:srgbClr val="FF0101"/>
                </a:solidFill>
                <a:effectLst/>
                <a:uLnTx/>
                <a:uFillTx/>
                <a:latin typeface="SVN-Heroe Pro Inline" pitchFamily="50" charset="0"/>
                <a:ea typeface="White Xmas PERSONAL USE" pitchFamily="50" charset="0"/>
                <a:cs typeface="Baloo" panose="03080902040302020200" pitchFamily="66" charset="0"/>
              </a:rPr>
              <a:t> </a:t>
            </a:r>
            <a:r>
              <a:rPr kumimoji="0" lang="en-US" sz="3200" b="1" i="0" u="none" strike="noStrike" kern="1200" cap="none" spc="0" normalizeH="0" noProof="0" dirty="0" err="1">
                <a:ln>
                  <a:noFill/>
                </a:ln>
                <a:solidFill>
                  <a:srgbClr val="FF0101"/>
                </a:solidFill>
                <a:effectLst/>
                <a:uLnTx/>
                <a:uFillTx/>
                <a:latin typeface="SVN-Heroe Pro Inline" pitchFamily="50" charset="0"/>
                <a:ea typeface="White Xmas PERSONAL USE" pitchFamily="50" charset="0"/>
                <a:cs typeface="Baloo" panose="03080902040302020200" pitchFamily="66" charset="0"/>
              </a:rPr>
              <a:t>thú</a:t>
            </a:r>
            <a:r>
              <a:rPr kumimoji="0" lang="en-US" sz="3200" b="1" i="0" u="none" strike="noStrike" kern="1200" cap="none" spc="0" normalizeH="0" noProof="0" dirty="0">
                <a:ln>
                  <a:noFill/>
                </a:ln>
                <a:solidFill>
                  <a:srgbClr val="FF0101"/>
                </a:solidFill>
                <a:effectLst/>
                <a:uLnTx/>
                <a:uFillTx/>
                <a:latin typeface="SVN-Heroe Pro Inline" pitchFamily="50" charset="0"/>
                <a:ea typeface="White Xmas PERSONAL USE" pitchFamily="50" charset="0"/>
                <a:cs typeface="Baloo" panose="03080902040302020200" pitchFamily="66" charset="0"/>
              </a:rPr>
              <a:t> </a:t>
            </a:r>
            <a:r>
              <a:rPr kumimoji="0" lang="en-US" sz="3200" b="1" i="0" u="none" strike="noStrike" kern="1200" cap="none" spc="0" normalizeH="0" noProof="0" dirty="0" err="1">
                <a:ln>
                  <a:noFill/>
                </a:ln>
                <a:solidFill>
                  <a:srgbClr val="FF0101"/>
                </a:solidFill>
                <a:effectLst/>
                <a:uLnTx/>
                <a:uFillTx/>
                <a:latin typeface="SVN-Heroe Pro Inline" pitchFamily="50" charset="0"/>
                <a:ea typeface="White Xmas PERSONAL USE" pitchFamily="50" charset="0"/>
                <a:cs typeface="Baloo" panose="03080902040302020200" pitchFamily="66" charset="0"/>
              </a:rPr>
              <a:t>vị</a:t>
            </a:r>
            <a:endParaRPr kumimoji="0" lang="en-US" sz="3200" b="1" i="0" u="none" strike="noStrike" kern="1200" cap="none" spc="0" normalizeH="0" baseline="0" noProof="0" dirty="0">
              <a:ln>
                <a:noFill/>
              </a:ln>
              <a:solidFill>
                <a:srgbClr val="FF0101"/>
              </a:solidFill>
              <a:effectLst/>
              <a:uLnTx/>
              <a:uFillTx/>
              <a:latin typeface="SVN-Heroe Pro Inline" pitchFamily="50" charset="0"/>
              <a:ea typeface="White Xmas PERSONAL USE" pitchFamily="50" charset="0"/>
              <a:cs typeface="Baloo" panose="03080902040302020200" pitchFamily="66" charset="0"/>
            </a:endParaRPr>
          </a:p>
        </p:txBody>
      </p:sp>
      <p:pic>
        <p:nvPicPr>
          <p:cNvPr id="3" name="Picture 2">
            <a:extLst>
              <a:ext uri="{FF2B5EF4-FFF2-40B4-BE49-F238E27FC236}">
                <a16:creationId xmlns:a16="http://schemas.microsoft.com/office/drawing/2014/main" id="{9B42EBD4-1659-463C-B988-BCA7CD91BF10}"/>
              </a:ext>
            </a:extLst>
          </p:cNvPr>
          <p:cNvPicPr>
            <a:picLocks noChangeAspect="1"/>
          </p:cNvPicPr>
          <p:nvPr/>
        </p:nvPicPr>
        <p:blipFill>
          <a:blip r:embed="rId7"/>
          <a:stretch>
            <a:fillRect/>
          </a:stretch>
        </p:blipFill>
        <p:spPr>
          <a:xfrm>
            <a:off x="4172874" y="4287703"/>
            <a:ext cx="7834039" cy="1926503"/>
          </a:xfrm>
          <a:prstGeom prst="rect">
            <a:avLst/>
          </a:prstGeom>
        </p:spPr>
      </p:pic>
    </p:spTree>
    <p:extLst>
      <p:ext uri="{BB962C8B-B14F-4D97-AF65-F5344CB8AC3E}">
        <p14:creationId xmlns:p14="http://schemas.microsoft.com/office/powerpoint/2010/main" val="145426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par>
                                <p:cTn id="23" presetID="6" presetClass="entr" presetSubtype="32"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out)">
                                      <p:cBhvr>
                                        <p:cTn id="25" dur="500"/>
                                        <p:tgtEl>
                                          <p:spTgt spid="25"/>
                                        </p:tgtEl>
                                      </p:cBhvr>
                                    </p:animEffect>
                                  </p:childTnLst>
                                </p:cTn>
                              </p:par>
                              <p:par>
                                <p:cTn id="26" presetID="3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 calcmode="lin" valueType="num">
                                      <p:cBhvr>
                                        <p:cTn id="30" dur="500" fill="hold"/>
                                        <p:tgtEl>
                                          <p:spTgt spid="16"/>
                                        </p:tgtEl>
                                        <p:attrNameLst>
                                          <p:attrName>style.rotation</p:attrName>
                                        </p:attrNameLst>
                                      </p:cBhvr>
                                      <p:tavLst>
                                        <p:tav tm="0">
                                          <p:val>
                                            <p:fltVal val="90"/>
                                          </p:val>
                                        </p:tav>
                                        <p:tav tm="100000">
                                          <p:val>
                                            <p:fltVal val="0"/>
                                          </p:val>
                                        </p:tav>
                                      </p:tavLst>
                                    </p:anim>
                                    <p:animEffect transition="in" filter="fade">
                                      <p:cBhvr>
                                        <p:cTn id="31" dur="500"/>
                                        <p:tgtEl>
                                          <p:spTgt spid="16"/>
                                        </p:tgtEl>
                                      </p:cBhvr>
                                    </p:animEffect>
                                  </p:childTnLst>
                                </p:cTn>
                              </p:par>
                              <p:par>
                                <p:cTn id="32" presetID="21" presetClass="entr" presetSubtype="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heel(1)">
                                      <p:cBhvr>
                                        <p:cTn id="34" dur="500"/>
                                        <p:tgtEl>
                                          <p:spTgt spid="23"/>
                                        </p:tgtEl>
                                      </p:cBhvr>
                                    </p:animEffect>
                                  </p:childTnLst>
                                </p:cTn>
                              </p:par>
                              <p:par>
                                <p:cTn id="35" presetID="21" presetClass="entr" presetSubtype="1"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heel(1)">
                                      <p:cBhvr>
                                        <p:cTn id="37" dur="500"/>
                                        <p:tgtEl>
                                          <p:spTgt spid="26"/>
                                        </p:tgtEl>
                                      </p:cBhvr>
                                    </p:animEffect>
                                  </p:childTnLst>
                                </p:cTn>
                              </p:par>
                              <p:par>
                                <p:cTn id="38" presetID="21" presetClass="entr" presetSubtype="1"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heel(1)">
                                      <p:cBhvr>
                                        <p:cTn id="40" dur="500"/>
                                        <p:tgtEl>
                                          <p:spTgt spid="29"/>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randombar(horizontal)">
                                      <p:cBhvr>
                                        <p:cTn id="43" dur="500"/>
                                        <p:tgtEl>
                                          <p:spTgt spid="31"/>
                                        </p:tgtEl>
                                      </p:cBhvr>
                                    </p:animEffect>
                                  </p:childTnLst>
                                </p:cTn>
                              </p:par>
                              <p:par>
                                <p:cTn id="44" presetID="5" presetClass="entr" presetSubtype="1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heckerboard(across)">
                                      <p:cBhvr>
                                        <p:cTn id="46" dur="500"/>
                                        <p:tgtEl>
                                          <p:spTgt spid="32"/>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p:cTn id="49" dur="500" fill="hold"/>
                                        <p:tgtEl>
                                          <p:spTgt spid="36"/>
                                        </p:tgtEl>
                                        <p:attrNameLst>
                                          <p:attrName>ppt_w</p:attrName>
                                        </p:attrNameLst>
                                      </p:cBhvr>
                                      <p:tavLst>
                                        <p:tav tm="0">
                                          <p:val>
                                            <p:fltVal val="0"/>
                                          </p:val>
                                        </p:tav>
                                        <p:tav tm="100000">
                                          <p:val>
                                            <p:strVal val="#ppt_w"/>
                                          </p:val>
                                        </p:tav>
                                      </p:tavLst>
                                    </p:anim>
                                    <p:anim calcmode="lin" valueType="num">
                                      <p:cBhvr>
                                        <p:cTn id="50" dur="500" fill="hold"/>
                                        <p:tgtEl>
                                          <p:spTgt spid="36"/>
                                        </p:tgtEl>
                                        <p:attrNameLst>
                                          <p:attrName>ppt_h</p:attrName>
                                        </p:attrNameLst>
                                      </p:cBhvr>
                                      <p:tavLst>
                                        <p:tav tm="0">
                                          <p:val>
                                            <p:fltVal val="0"/>
                                          </p:val>
                                        </p:tav>
                                        <p:tav tm="100000">
                                          <p:val>
                                            <p:strVal val="#ppt_h"/>
                                          </p:val>
                                        </p:tav>
                                      </p:tavLst>
                                    </p:anim>
                                    <p:animEffect transition="in" filter="fade">
                                      <p:cBhvr>
                                        <p:cTn id="51" dur="500"/>
                                        <p:tgtEl>
                                          <p:spTgt spid="36"/>
                                        </p:tgtEl>
                                      </p:cBhvr>
                                    </p:animEffect>
                                  </p:childTnLst>
                                </p:cTn>
                              </p:par>
                              <p:par>
                                <p:cTn id="52" presetID="47" presetClass="entr" presetSubtype="0" fill="hold" grpId="0"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anim calcmode="lin" valueType="num">
                                      <p:cBhvr>
                                        <p:cTn id="55" dur="500" fill="hold"/>
                                        <p:tgtEl>
                                          <p:spTgt spid="35"/>
                                        </p:tgtEl>
                                        <p:attrNameLst>
                                          <p:attrName>ppt_x</p:attrName>
                                        </p:attrNameLst>
                                      </p:cBhvr>
                                      <p:tavLst>
                                        <p:tav tm="0">
                                          <p:val>
                                            <p:strVal val="#ppt_x"/>
                                          </p:val>
                                        </p:tav>
                                        <p:tav tm="100000">
                                          <p:val>
                                            <p:strVal val="#ppt_x"/>
                                          </p:val>
                                        </p:tav>
                                      </p:tavLst>
                                    </p:anim>
                                    <p:anim calcmode="lin" valueType="num">
                                      <p:cBhvr>
                                        <p:cTn id="56" dur="500" fill="hold"/>
                                        <p:tgtEl>
                                          <p:spTgt spid="35"/>
                                        </p:tgtEl>
                                        <p:attrNameLst>
                                          <p:attrName>ppt_y</p:attrName>
                                        </p:attrNameLst>
                                      </p:cBhvr>
                                      <p:tavLst>
                                        <p:tav tm="0">
                                          <p:val>
                                            <p:strVal val="#ppt_y-.1"/>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additive="base">
                                        <p:cTn id="59" dur="500" fill="hold"/>
                                        <p:tgtEl>
                                          <p:spTgt spid="3"/>
                                        </p:tgtEl>
                                        <p:attrNameLst>
                                          <p:attrName>ppt_x</p:attrName>
                                        </p:attrNameLst>
                                      </p:cBhvr>
                                      <p:tavLst>
                                        <p:tav tm="0">
                                          <p:val>
                                            <p:strVal val="#ppt_x"/>
                                          </p:val>
                                        </p:tav>
                                        <p:tav tm="100000">
                                          <p:val>
                                            <p:strVal val="#ppt_x"/>
                                          </p:val>
                                        </p:tav>
                                      </p:tavLst>
                                    </p:anim>
                                    <p:anim calcmode="lin" valueType="num">
                                      <p:cBhvr additive="base">
                                        <p:cTn id="6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3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colorful, decorated&#10;&#10;Description automatically generated">
            <a:extLst>
              <a:ext uri="{FF2B5EF4-FFF2-40B4-BE49-F238E27FC236}">
                <a16:creationId xmlns:a16="http://schemas.microsoft.com/office/drawing/2014/main" id="{69FB6F81-1B11-43A5-AD65-56FC0D5AE2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4CB44FFA-7A72-4D03-91D6-AE8867687A2B}"/>
              </a:ext>
            </a:extLst>
          </p:cNvPr>
          <p:cNvPicPr>
            <a:picLocks noChangeAspect="1"/>
          </p:cNvPicPr>
          <p:nvPr/>
        </p:nvPicPr>
        <p:blipFill>
          <a:blip r:embed="rId5"/>
          <a:stretch>
            <a:fillRect/>
          </a:stretch>
        </p:blipFill>
        <p:spPr>
          <a:xfrm>
            <a:off x="6087711" y="4245404"/>
            <a:ext cx="1612955" cy="1371600"/>
          </a:xfrm>
          <a:prstGeom prst="rect">
            <a:avLst/>
          </a:prstGeom>
        </p:spPr>
      </p:pic>
      <p:pic>
        <p:nvPicPr>
          <p:cNvPr id="18" name="Picture 17" descr="A glass with a drink in it&#10;&#10;Description automatically generated with low confidence">
            <a:extLst>
              <a:ext uri="{FF2B5EF4-FFF2-40B4-BE49-F238E27FC236}">
                <a16:creationId xmlns:a16="http://schemas.microsoft.com/office/drawing/2014/main" id="{FB5FCE40-8BE4-478F-A322-7FFD38DAF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9319" y="3321518"/>
            <a:ext cx="2377440" cy="2560320"/>
          </a:xfrm>
          <a:prstGeom prst="rect">
            <a:avLst/>
          </a:prstGeom>
        </p:spPr>
      </p:pic>
      <p:pic>
        <p:nvPicPr>
          <p:cNvPr id="21" name="!!1">
            <a:extLst>
              <a:ext uri="{FF2B5EF4-FFF2-40B4-BE49-F238E27FC236}">
                <a16:creationId xmlns:a16="http://schemas.microsoft.com/office/drawing/2014/main" id="{596AF755-0201-43E8-84E2-5225C374667A}"/>
              </a:ext>
            </a:extLst>
          </p:cNvPr>
          <p:cNvPicPr>
            <a:picLocks noChangeAspect="1"/>
          </p:cNvPicPr>
          <p:nvPr/>
        </p:nvPicPr>
        <p:blipFill>
          <a:blip r:embed="rId7"/>
          <a:stretch>
            <a:fillRect/>
          </a:stretch>
        </p:blipFill>
        <p:spPr>
          <a:xfrm>
            <a:off x="6321814" y="298447"/>
            <a:ext cx="3529890" cy="4572396"/>
          </a:xfrm>
          <a:prstGeom prst="rect">
            <a:avLst/>
          </a:prstGeom>
        </p:spPr>
      </p:pic>
    </p:spTree>
    <p:extLst>
      <p:ext uri="{BB962C8B-B14F-4D97-AF65-F5344CB8AC3E}">
        <p14:creationId xmlns:p14="http://schemas.microsoft.com/office/powerpoint/2010/main" val="3557336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tiếng-mưa-2.wav"/>
                                        </p:tgtEl>
                                      </p:cMediaNode>
                                    </p:audio>
                                  </p:sub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750"/>
                                        <p:tgtEl>
                                          <p:spTgt spid="18"/>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colorful, decorated&#10;&#10;Description automatically generated">
            <a:extLst>
              <a:ext uri="{FF2B5EF4-FFF2-40B4-BE49-F238E27FC236}">
                <a16:creationId xmlns:a16="http://schemas.microsoft.com/office/drawing/2014/main" id="{69FB6F81-1B11-43A5-AD65-56FC0D5AE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76" name="Picture 4" descr="Unique Katana sword online shop | Behance">
            <a:extLst>
              <a:ext uri="{FF2B5EF4-FFF2-40B4-BE49-F238E27FC236}">
                <a16:creationId xmlns:a16="http://schemas.microsoft.com/office/drawing/2014/main" id="{FDB8B9E9-E839-4601-9C0A-C43B9B3BF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520" y="548640"/>
            <a:ext cx="8412480" cy="6309360"/>
          </a:xfrm>
          <a:prstGeom prst="rect">
            <a:avLst/>
          </a:prstGeom>
          <a:noFill/>
          <a:extLst>
            <a:ext uri="{909E8E84-426E-40DD-AFC4-6F175D3DCCD1}">
              <a14:hiddenFill xmlns:a14="http://schemas.microsoft.com/office/drawing/2010/main">
                <a:solidFill>
                  <a:srgbClr val="FFFFFF"/>
                </a:solidFill>
              </a14:hiddenFill>
            </a:ext>
          </a:extLst>
        </p:spPr>
      </p:pic>
      <p:pic>
        <p:nvPicPr>
          <p:cNvPr id="25" name="!!1">
            <a:extLst>
              <a:ext uri="{FF2B5EF4-FFF2-40B4-BE49-F238E27FC236}">
                <a16:creationId xmlns:a16="http://schemas.microsoft.com/office/drawing/2014/main" id="{EE6AC231-7103-45F0-86FE-FCF8A1BDAE72}"/>
              </a:ext>
            </a:extLst>
          </p:cNvPr>
          <p:cNvPicPr>
            <a:picLocks noChangeAspect="1"/>
          </p:cNvPicPr>
          <p:nvPr/>
        </p:nvPicPr>
        <p:blipFill>
          <a:blip r:embed="rId5"/>
          <a:stretch>
            <a:fillRect/>
          </a:stretch>
        </p:blipFill>
        <p:spPr>
          <a:xfrm>
            <a:off x="5111355" y="841408"/>
            <a:ext cx="3568192" cy="4572000"/>
          </a:xfrm>
          <a:prstGeom prst="rect">
            <a:avLst/>
          </a:prstGeom>
        </p:spPr>
      </p:pic>
      <p:pic>
        <p:nvPicPr>
          <p:cNvPr id="4" name="Picture 3" descr="Logo&#10;&#10;Description automatically generated with low confidence">
            <a:extLst>
              <a:ext uri="{FF2B5EF4-FFF2-40B4-BE49-F238E27FC236}">
                <a16:creationId xmlns:a16="http://schemas.microsoft.com/office/drawing/2014/main" id="{EADFFC34-2FE2-417A-A198-1D995273527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7828931" y="1941897"/>
            <a:ext cx="1828800" cy="1828800"/>
          </a:xfrm>
          <a:prstGeom prst="rect">
            <a:avLst/>
          </a:prstGeom>
        </p:spPr>
      </p:pic>
    </p:spTree>
    <p:extLst>
      <p:ext uri="{BB962C8B-B14F-4D97-AF65-F5344CB8AC3E}">
        <p14:creationId xmlns:p14="http://schemas.microsoft.com/office/powerpoint/2010/main" val="1795574305"/>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32520" cy="3473546"/>
            <a:chOff x="3921832" y="1825356"/>
            <a:chExt cx="5732520"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Calibri"/>
                <a:ea typeface="等线" panose="02010600030101010101" pitchFamily="2" charset="-122"/>
                <a:cs typeface="+mn-cs"/>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Tiếp</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đến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chúng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mình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hãy</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hoàn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thành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bài</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tập</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sau</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để</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cầm</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bông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hoa</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xinh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này</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đến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tặng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mẹ</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nhé</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a:t>
              </a:r>
              <a:endParaRPr kumimoji="0" lang="zh-CN" altLang="en-US"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grpSp>
        <p:nvGrpSpPr>
          <p:cNvPr id="15" name="Group 14">
            <a:extLst>
              <a:ext uri="{FF2B5EF4-FFF2-40B4-BE49-F238E27FC236}">
                <a16:creationId xmlns:a16="http://schemas.microsoft.com/office/drawing/2014/main" id="{17A4DBEA-FF16-46A4-9AC7-87B3ADBF344C}"/>
              </a:ext>
            </a:extLst>
          </p:cNvPr>
          <p:cNvGrpSpPr/>
          <p:nvPr/>
        </p:nvGrpSpPr>
        <p:grpSpPr>
          <a:xfrm>
            <a:off x="194305" y="1058172"/>
            <a:ext cx="4264759" cy="4846320"/>
            <a:chOff x="152319" y="1005839"/>
            <a:chExt cx="4264759" cy="4846320"/>
          </a:xfrm>
        </p:grpSpPr>
        <p:pic>
          <p:nvPicPr>
            <p:cNvPr id="14" name="Picture 13">
              <a:extLst>
                <a:ext uri="{FF2B5EF4-FFF2-40B4-BE49-F238E27FC236}">
                  <a16:creationId xmlns:a16="http://schemas.microsoft.com/office/drawing/2014/main" id="{91652F0D-4E30-4F10-8A8F-E834B98806E4}"/>
                </a:ext>
              </a:extLst>
            </p:cNvPr>
            <p:cNvPicPr>
              <a:picLocks noChangeAspect="1"/>
            </p:cNvPicPr>
            <p:nvPr/>
          </p:nvPicPr>
          <p:blipFill>
            <a:blip r:embed="rId6"/>
            <a:stretch>
              <a:fillRect/>
            </a:stretch>
          </p:blipFill>
          <p:spPr>
            <a:xfrm>
              <a:off x="152319" y="1005839"/>
              <a:ext cx="4264759" cy="4846320"/>
            </a:xfrm>
            <a:prstGeom prst="rect">
              <a:avLst/>
            </a:prstGeom>
          </p:spPr>
        </p:pic>
        <p:pic>
          <p:nvPicPr>
            <p:cNvPr id="13" name="Picture 12" descr="Logo&#10;&#10;Description automatically generated with low confidence">
              <a:extLst>
                <a:ext uri="{FF2B5EF4-FFF2-40B4-BE49-F238E27FC236}">
                  <a16:creationId xmlns:a16="http://schemas.microsoft.com/office/drawing/2014/main" id="{1ED473E7-EDCE-4448-9BC7-F7AE0FE634E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2226927" y="4114486"/>
              <a:ext cx="1554480" cy="1554480"/>
            </a:xfrm>
            <a:prstGeom prst="rect">
              <a:avLst/>
            </a:prstGeom>
          </p:spPr>
        </p:pic>
      </p:grpSp>
    </p:spTree>
    <p:extLst>
      <p:ext uri="{BB962C8B-B14F-4D97-AF65-F5344CB8AC3E}">
        <p14:creationId xmlns:p14="http://schemas.microsoft.com/office/powerpoint/2010/main" val="31994579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grpSp>
        <p:nvGrpSpPr>
          <p:cNvPr id="20" name="Group 19">
            <a:extLst>
              <a:ext uri="{FF2B5EF4-FFF2-40B4-BE49-F238E27FC236}">
                <a16:creationId xmlns:a16="http://schemas.microsoft.com/office/drawing/2014/main" id="{7165DB86-BD87-4ACC-ABE0-7943DDBE7FF8}"/>
              </a:ext>
            </a:extLst>
          </p:cNvPr>
          <p:cNvGrpSpPr/>
          <p:nvPr/>
        </p:nvGrpSpPr>
        <p:grpSpPr>
          <a:xfrm>
            <a:off x="2244723" y="1606557"/>
            <a:ext cx="8086725" cy="5120640"/>
            <a:chOff x="968936" y="845807"/>
            <a:chExt cx="5850314" cy="5120640"/>
          </a:xfrm>
        </p:grpSpPr>
        <p:pic>
          <p:nvPicPr>
            <p:cNvPr id="13" name="Picture 12">
              <a:extLst>
                <a:ext uri="{FF2B5EF4-FFF2-40B4-BE49-F238E27FC236}">
                  <a16:creationId xmlns:a16="http://schemas.microsoft.com/office/drawing/2014/main" id="{5A7D3184-5A02-4374-AAF0-DF988CFE3131}"/>
                </a:ext>
              </a:extLst>
            </p:cNvPr>
            <p:cNvPicPr>
              <a:picLocks noChangeAspect="1"/>
            </p:cNvPicPr>
            <p:nvPr/>
          </p:nvPicPr>
          <p:blipFill>
            <a:blip r:embed="rId9"/>
            <a:stretch>
              <a:fillRect/>
            </a:stretch>
          </p:blipFill>
          <p:spPr>
            <a:xfrm>
              <a:off x="968936" y="845807"/>
              <a:ext cx="5850314" cy="5120640"/>
            </a:xfrm>
            <a:prstGeom prst="rect">
              <a:avLst/>
            </a:prstGeom>
          </p:spPr>
        </p:pic>
        <p:sp>
          <p:nvSpPr>
            <p:cNvPr id="44" name="TextBox 43">
              <a:extLst>
                <a:ext uri="{FF2B5EF4-FFF2-40B4-BE49-F238E27FC236}">
                  <a16:creationId xmlns:a16="http://schemas.microsoft.com/office/drawing/2014/main" id="{D7BE67B0-893C-45DA-8E87-4CF6C8062E30}"/>
                </a:ext>
              </a:extLst>
            </p:cNvPr>
            <p:cNvSpPr txBox="1"/>
            <p:nvPr/>
          </p:nvSpPr>
          <p:spPr>
            <a:xfrm>
              <a:off x="1415693" y="2600980"/>
              <a:ext cx="4678873" cy="2062103"/>
            </a:xfrm>
            <a:prstGeom prst="rect">
              <a:avLst/>
            </a:prstGeom>
            <a:noFill/>
          </p:spPr>
          <p:txBody>
            <a:bodyPr wrap="square">
              <a:spAutoFit/>
            </a:bodyPr>
            <a:lstStyle/>
            <a:p>
              <a:pPr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Em nhắn người thân mua cho mình một đồ dùng học tập.</a:t>
              </a:r>
            </a:p>
            <a:p>
              <a:pPr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 Em nhắn bạn mang cho mình mượn cuốn truyện.</a:t>
              </a:r>
            </a:p>
          </p:txBody>
        </p:sp>
      </p:grpSp>
      <p:sp>
        <p:nvSpPr>
          <p:cNvPr id="3" name="TextBox 2">
            <a:extLst>
              <a:ext uri="{FF2B5EF4-FFF2-40B4-BE49-F238E27FC236}">
                <a16:creationId xmlns:a16="http://schemas.microsoft.com/office/drawing/2014/main" id="{4150D32A-D35E-4E35-AB00-663BD1CAB9A7}"/>
              </a:ext>
            </a:extLst>
          </p:cNvPr>
          <p:cNvSpPr txBox="1"/>
          <p:nvPr/>
        </p:nvSpPr>
        <p:spPr>
          <a:xfrm>
            <a:off x="1304925" y="227404"/>
            <a:ext cx="8972550" cy="1200329"/>
          </a:xfrm>
          <a:prstGeom prst="rect">
            <a:avLst/>
          </a:prstGeom>
          <a:noFill/>
        </p:spPr>
        <p:txBody>
          <a:bodyPr wrap="square" rtlCol="0">
            <a:spAutoFit/>
          </a:bodyP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2.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hãy</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soạn</a:t>
            </a:r>
            <a:r>
              <a:rPr lang="en-US" sz="3600" b="1" dirty="0">
                <a:latin typeface="Arial-Rounded" panose="020B0500000000000000" pitchFamily="34" charset="0"/>
                <a:ea typeface="Arial-Rounded" panose="020B0500000000000000" pitchFamily="34" charset="0"/>
                <a:cs typeface="Arial-Rounded" panose="020B0500000000000000" pitchFamily="34" charset="0"/>
              </a:rPr>
              <a:t> tin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nhắn</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tình</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huống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sau</a:t>
            </a:r>
            <a:r>
              <a:rPr lang="en-US" sz="36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p>
        </p:txBody>
      </p:sp>
    </p:spTree>
    <p:extLst>
      <p:ext uri="{BB962C8B-B14F-4D97-AF65-F5344CB8AC3E}">
        <p14:creationId xmlns:p14="http://schemas.microsoft.com/office/powerpoint/2010/main" val="4055284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381A921-19BA-4F69-A5E9-A8D9AE7D0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8320" y="-620795"/>
            <a:ext cx="8595360" cy="8595360"/>
          </a:xfrm>
          <a:prstGeom prst="rect">
            <a:avLst/>
          </a:prstGeom>
        </p:spPr>
      </p:pic>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6">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1462572" y="0"/>
            <a:ext cx="735256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Chia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sẻ</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trước</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lớp</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5" name="Group 14">
            <a:extLst>
              <a:ext uri="{FF2B5EF4-FFF2-40B4-BE49-F238E27FC236}">
                <a16:creationId xmlns:a16="http://schemas.microsoft.com/office/drawing/2014/main" id="{14AAF6F8-E4D8-4424-A452-317E407C27D3}"/>
              </a:ext>
            </a:extLst>
          </p:cNvPr>
          <p:cNvGrpSpPr/>
          <p:nvPr/>
        </p:nvGrpSpPr>
        <p:grpSpPr>
          <a:xfrm>
            <a:off x="5581917" y="1832925"/>
            <a:ext cx="2651760" cy="2651760"/>
            <a:chOff x="5531268" y="1687821"/>
            <a:chExt cx="2651760" cy="2651760"/>
          </a:xfrm>
        </p:grpSpPr>
        <p:pic>
          <p:nvPicPr>
            <p:cNvPr id="21" name="Picture 20">
              <a:extLst>
                <a:ext uri="{FF2B5EF4-FFF2-40B4-BE49-F238E27FC236}">
                  <a16:creationId xmlns:a16="http://schemas.microsoft.com/office/drawing/2014/main" id="{7037A95F-4DEC-4231-9FCF-E91A241A073E}"/>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14" name="TextBox 13">
              <a:extLst>
                <a:ext uri="{FF2B5EF4-FFF2-40B4-BE49-F238E27FC236}">
                  <a16:creationId xmlns:a16="http://schemas.microsoft.com/office/drawing/2014/main" id="{61BDAF68-9353-4568-8F04-05BB343856C3}"/>
                </a:ext>
              </a:extLst>
            </p:cNvPr>
            <p:cNvSpPr txBox="1"/>
            <p:nvPr/>
          </p:nvSpPr>
          <p:spPr>
            <a:xfrm>
              <a:off x="5804651" y="2553700"/>
              <a:ext cx="2222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Trình</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bày</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67A3B5F2-3139-4C20-B6A9-95AB1A1281C4}"/>
              </a:ext>
            </a:extLst>
          </p:cNvPr>
          <p:cNvGrpSpPr/>
          <p:nvPr/>
        </p:nvGrpSpPr>
        <p:grpSpPr>
          <a:xfrm flipH="1">
            <a:off x="8351052" y="2103120"/>
            <a:ext cx="2651760" cy="2651760"/>
            <a:chOff x="5531268" y="1687821"/>
            <a:chExt cx="2651760" cy="2651760"/>
          </a:xfrm>
        </p:grpSpPr>
        <p:pic>
          <p:nvPicPr>
            <p:cNvPr id="27" name="Picture 26">
              <a:extLst>
                <a:ext uri="{FF2B5EF4-FFF2-40B4-BE49-F238E27FC236}">
                  <a16:creationId xmlns:a16="http://schemas.microsoft.com/office/drawing/2014/main" id="{A543ECA3-6055-4216-BD24-E659E259B835}"/>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28" name="TextBox 27">
              <a:extLst>
                <a:ext uri="{FF2B5EF4-FFF2-40B4-BE49-F238E27FC236}">
                  <a16:creationId xmlns:a16="http://schemas.microsoft.com/office/drawing/2014/main" id="{F3684317-9F46-482F-BAB2-ABEBC78F7E72}"/>
                </a:ext>
              </a:extLst>
            </p:cNvPr>
            <p:cNvSpPr txBox="1"/>
            <p:nvPr/>
          </p:nvSpPr>
          <p:spPr>
            <a:xfrm>
              <a:off x="5804652" y="2553700"/>
              <a:ext cx="21049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Nhận</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xét</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spTree>
    <p:extLst>
      <p:ext uri="{BB962C8B-B14F-4D97-AF65-F5344CB8AC3E}">
        <p14:creationId xmlns:p14="http://schemas.microsoft.com/office/powerpoint/2010/main" val="188602139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14:presetBounceEnd="50000">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14:bounceEnd="50000">
                                          <p:cBhvr additive="base">
                                            <p:cTn id="2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9"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10"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3376863" y="0"/>
            <a:ext cx="543827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Trao</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đổi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bài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viết</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2" name="Group 11">
            <a:extLst>
              <a:ext uri="{FF2B5EF4-FFF2-40B4-BE49-F238E27FC236}">
                <a16:creationId xmlns:a16="http://schemas.microsoft.com/office/drawing/2014/main" id="{672CA392-E4FA-4C34-A257-1287F5970ADE}"/>
              </a:ext>
            </a:extLst>
          </p:cNvPr>
          <p:cNvGrpSpPr/>
          <p:nvPr/>
        </p:nvGrpSpPr>
        <p:grpSpPr>
          <a:xfrm>
            <a:off x="731809" y="1087071"/>
            <a:ext cx="2935362" cy="2926080"/>
            <a:chOff x="1105147" y="1463040"/>
            <a:chExt cx="2935362" cy="2926080"/>
          </a:xfrm>
        </p:grpSpPr>
        <p:pic>
          <p:nvPicPr>
            <p:cNvPr id="14" name="Picture 13" descr="A picture containing icon&#10;&#10;Description automatically generated">
              <a:extLst>
                <a:ext uri="{FF2B5EF4-FFF2-40B4-BE49-F238E27FC236}">
                  <a16:creationId xmlns:a16="http://schemas.microsoft.com/office/drawing/2014/main" id="{3CFD1AA6-FB4C-4DE4-96EF-8A42680D9A9A}"/>
                </a:ext>
              </a:extLst>
            </p:cNvPr>
            <p:cNvPicPr>
              <a:picLocks noChangeAspect="1"/>
            </p:cNvPicPr>
            <p:nvPr/>
          </p:nvPicPr>
          <p:blipFill rotWithShape="1">
            <a:blip r:embed="rId6">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5" name="TextBox 14">
              <a:extLst>
                <a:ext uri="{FF2B5EF4-FFF2-40B4-BE49-F238E27FC236}">
                  <a16:creationId xmlns:a16="http://schemas.microsoft.com/office/drawing/2014/main" id="{A7307ED4-BFAD-476B-A451-C495B77874CF}"/>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yêu</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endParaRPr>
            </a:p>
          </p:txBody>
        </p:sp>
      </p:grpSp>
      <p:grpSp>
        <p:nvGrpSpPr>
          <p:cNvPr id="16" name="Group 15">
            <a:extLst>
              <a:ext uri="{FF2B5EF4-FFF2-40B4-BE49-F238E27FC236}">
                <a16:creationId xmlns:a16="http://schemas.microsoft.com/office/drawing/2014/main" id="{5D7CA671-835E-4E1F-8993-4982A7784BD2}"/>
              </a:ext>
            </a:extLst>
          </p:cNvPr>
          <p:cNvGrpSpPr/>
          <p:nvPr/>
        </p:nvGrpSpPr>
        <p:grpSpPr>
          <a:xfrm>
            <a:off x="4463844" y="982349"/>
            <a:ext cx="3898325" cy="2743200"/>
            <a:chOff x="4529959" y="951571"/>
            <a:chExt cx="3261464" cy="2743200"/>
          </a:xfrm>
        </p:grpSpPr>
        <p:pic>
          <p:nvPicPr>
            <p:cNvPr id="17" name="Picture 16" descr="A picture containing icon&#10;&#10;Description automatically generated">
              <a:extLst>
                <a:ext uri="{FF2B5EF4-FFF2-40B4-BE49-F238E27FC236}">
                  <a16:creationId xmlns:a16="http://schemas.microsoft.com/office/drawing/2014/main" id="{85A16DF7-147F-43D9-9E38-F6C94F474B8B}"/>
                </a:ext>
              </a:extLst>
            </p:cNvPr>
            <p:cNvPicPr>
              <a:picLocks noChangeAspect="1"/>
            </p:cNvPicPr>
            <p:nvPr/>
          </p:nvPicPr>
          <p:blipFill rotWithShape="1">
            <a:blip r:embed="rId6">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8" name="TextBox 17">
              <a:extLst>
                <a:ext uri="{FF2B5EF4-FFF2-40B4-BE49-F238E27FC236}">
                  <a16:creationId xmlns:a16="http://schemas.microsoft.com/office/drawing/2014/main" id="{2FAC7E78-647D-4E7F-BBCF-E8EB89F49287}"/>
                </a:ext>
              </a:extLst>
            </p:cNvPr>
            <p:cNvSpPr txBox="1"/>
            <p:nvPr/>
          </p:nvSpPr>
          <p:spPr>
            <a:xfrm>
              <a:off x="4856061" y="1684943"/>
              <a:ext cx="2935362"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9" name="Group 18">
            <a:extLst>
              <a:ext uri="{FF2B5EF4-FFF2-40B4-BE49-F238E27FC236}">
                <a16:creationId xmlns:a16="http://schemas.microsoft.com/office/drawing/2014/main" id="{C937DEB5-2C13-4D93-B3E3-400AEF4EFD21}"/>
              </a:ext>
            </a:extLst>
          </p:cNvPr>
          <p:cNvGrpSpPr/>
          <p:nvPr/>
        </p:nvGrpSpPr>
        <p:grpSpPr>
          <a:xfrm>
            <a:off x="8617869" y="1315671"/>
            <a:ext cx="2961767" cy="2468880"/>
            <a:chOff x="8963158" y="1920240"/>
            <a:chExt cx="2961767" cy="2468880"/>
          </a:xfrm>
        </p:grpSpPr>
        <p:pic>
          <p:nvPicPr>
            <p:cNvPr id="20" name="Picture 19" descr="A picture containing icon&#10;&#10;Description automatically generated">
              <a:extLst>
                <a:ext uri="{FF2B5EF4-FFF2-40B4-BE49-F238E27FC236}">
                  <a16:creationId xmlns:a16="http://schemas.microsoft.com/office/drawing/2014/main" id="{263DAEF1-9BFA-4B32-8CD8-3A2BA934932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id="{01DF22B8-390A-48AE-9AEF-D5C4CA6DB62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0" name="Picture 9" descr="A picture containing icon&#10;&#10;Description automatically generated">
            <a:extLst>
              <a:ext uri="{FF2B5EF4-FFF2-40B4-BE49-F238E27FC236}">
                <a16:creationId xmlns:a16="http://schemas.microsoft.com/office/drawing/2014/main" id="{DABBACE4-638B-426D-B430-F158DD224EC1}"/>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3773818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55"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strVal val="#ppt_w*0.70"/>
                                          </p:val>
                                        </p:tav>
                                        <p:tav tm="100000">
                                          <p:val>
                                            <p:strVal val="#ppt_w"/>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animEffect transition="in" filter="fade">
                                      <p:cBhvr>
                                        <p:cTn id="31"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2" fill="hold">
                            <p:stCondLst>
                              <p:cond delay="1650"/>
                            </p:stCondLst>
                            <p:childTnLst>
                              <p:par>
                                <p:cTn id="33" presetID="53" presetClass="entr" presetSubtype="16"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53" presetClass="entr" presetSubtype="16" fill="hold" nodeType="withEffect">
                                  <p:stCondLst>
                                    <p:cond delay="50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par>
                                <p:cTn id="43" presetID="53" presetClass="entr" presetSubtype="16" fill="hold" nodeType="withEffect">
                                  <p:stCondLst>
                                    <p:cond delay="100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3046988"/>
          </a:xfrm>
          <a:prstGeom prst="rect">
            <a:avLst/>
          </a:prstGeom>
          <a:noFill/>
        </p:spPr>
        <p:txBody>
          <a:bodyPr wrap="square">
            <a:spAutoFit/>
          </a:bodyPr>
          <a:lstStyle/>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Mẹ ơi, lọ mực của con sắp hết rồi. Mai mẹ đi qua hiệu sách mua giúp con một lọ mực mới nhé ạ!</a:t>
            </a:r>
          </a:p>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Con cảm ơn mẹ.</a:t>
            </a:r>
          </a:p>
          <a:p>
            <a:pPr lvl="0" algn="r">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Con của mẹ</a:t>
            </a:r>
          </a:p>
          <a:p>
            <a:pPr lvl="0" algn="r">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Ánh</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2882126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4031873"/>
          </a:xfrm>
          <a:prstGeom prst="rect">
            <a:avLst/>
          </a:prstGeom>
          <a:noFill/>
        </p:spPr>
        <p:txBody>
          <a:bodyPr wrap="square">
            <a:spAutoFit/>
          </a:bodyPr>
          <a:lstStyle/>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 ơi!</a:t>
            </a:r>
          </a:p>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 đã đọc xong cuốn truyện “Hoàng Tử bé” chưa? Nếu xong rồi thì mai cậu cho tớ mượn với nhé! Tớ hứa sẽ giữ gìn thật cẩn thận và sớm trả lại cậu.</a:t>
            </a:r>
          </a:p>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Cảm ơn cậu.</a:t>
            </a:r>
          </a:p>
          <a:p>
            <a:pPr lvl="0" algn="r">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 của cậu</a:t>
            </a:r>
          </a:p>
          <a:p>
            <a:pPr lvl="0" algn="r">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Nguyệt</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3749331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10;&#10;Description automatically generated with medium confidence">
            <a:extLst>
              <a:ext uri="{FF2B5EF4-FFF2-40B4-BE49-F238E27FC236}">
                <a16:creationId xmlns:a16="http://schemas.microsoft.com/office/drawing/2014/main" id="{2E11A40C-6D84-4164-825B-76120F8957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B09763B8-4AAD-4182-80F6-A63CD715FE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5926" y="457200"/>
            <a:ext cx="6400800" cy="6400800"/>
          </a:xfrm>
          <a:prstGeom prst="rect">
            <a:avLst/>
          </a:prstGeom>
        </p:spPr>
      </p:pic>
      <p:grpSp>
        <p:nvGrpSpPr>
          <p:cNvPr id="17" name="Group 16">
            <a:extLst>
              <a:ext uri="{FF2B5EF4-FFF2-40B4-BE49-F238E27FC236}">
                <a16:creationId xmlns:a16="http://schemas.microsoft.com/office/drawing/2014/main" id="{70F0AD3D-1209-4937-9CD2-0CC5F0E391FF}"/>
              </a:ext>
            </a:extLst>
          </p:cNvPr>
          <p:cNvGrpSpPr/>
          <p:nvPr/>
        </p:nvGrpSpPr>
        <p:grpSpPr>
          <a:xfrm>
            <a:off x="3443429" y="3200400"/>
            <a:ext cx="2652571" cy="3657600"/>
            <a:chOff x="2041990" y="3200400"/>
            <a:chExt cx="2652571" cy="3657600"/>
          </a:xfrm>
        </p:grpSpPr>
        <p:pic>
          <p:nvPicPr>
            <p:cNvPr id="11" name="Picture 10">
              <a:extLst>
                <a:ext uri="{FF2B5EF4-FFF2-40B4-BE49-F238E27FC236}">
                  <a16:creationId xmlns:a16="http://schemas.microsoft.com/office/drawing/2014/main" id="{694612BA-95F5-480F-A7C2-534F480DEF0C}"/>
                </a:ext>
              </a:extLst>
            </p:cNvPr>
            <p:cNvPicPr>
              <a:picLocks noChangeAspect="1"/>
            </p:cNvPicPr>
            <p:nvPr/>
          </p:nvPicPr>
          <p:blipFill>
            <a:blip r:embed="rId7"/>
            <a:stretch>
              <a:fillRect/>
            </a:stretch>
          </p:blipFill>
          <p:spPr>
            <a:xfrm>
              <a:off x="2041990" y="3200400"/>
              <a:ext cx="2561942" cy="3657600"/>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id="{AF2A59C7-0E6F-4961-BCF3-4247E8250AF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grpSp>
      <p:pic>
        <p:nvPicPr>
          <p:cNvPr id="20" name="nhạc game dễ thương">
            <a:hlinkClick r:id="" action="ppaction://media"/>
            <a:extLst>
              <a:ext uri="{FF2B5EF4-FFF2-40B4-BE49-F238E27FC236}">
                <a16:creationId xmlns:a16="http://schemas.microsoft.com/office/drawing/2014/main" id="{E638268C-5CE4-4C4E-AE30-C1A6D1E7D4CC}"/>
              </a:ext>
            </a:extLst>
          </p:cNvPr>
          <p:cNvPicPr>
            <a:picLocks noChangeAspect="1"/>
          </p:cNvPicPr>
          <p:nvPr>
            <a:audioFile r:link="rId1"/>
            <p:extLst>
              <p:ext uri="{DAA4B4D4-6D71-4841-9C94-3DE7FCFB9230}">
                <p14:media xmlns:p14="http://schemas.microsoft.com/office/powerpoint/2010/main" r:embed="rId2">
                  <p14:trim st="600"/>
                </p14:media>
              </p:ext>
            </p:extLst>
          </p:nvPr>
        </p:nvPicPr>
        <p:blipFill>
          <a:blip r:embed="rId9"/>
          <a:stretch>
            <a:fillRect/>
          </a:stretch>
        </p:blipFill>
        <p:spPr>
          <a:xfrm>
            <a:off x="12192000" y="0"/>
            <a:ext cx="609600" cy="609600"/>
          </a:xfrm>
          <a:prstGeom prst="rect">
            <a:avLst/>
          </a:prstGeom>
        </p:spPr>
      </p:pic>
    </p:spTree>
    <p:extLst>
      <p:ext uri="{BB962C8B-B14F-4D97-AF65-F5344CB8AC3E}">
        <p14:creationId xmlns:p14="http://schemas.microsoft.com/office/powerpoint/2010/main" val="3342150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4" fill="hold"/>
                                        <p:tgtEl>
                                          <p:spTgt spid="20"/>
                                        </p:tgtEl>
                                      </p:cBhvr>
                                    </p:cmd>
                                  </p:childTnLst>
                                </p:cTn>
                              </p:par>
                              <p:par>
                                <p:cTn id="7" presetID="2" presetClass="entr" presetSubtype="8"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2000" fill="hold"/>
                                        <p:tgtEl>
                                          <p:spTgt spid="17"/>
                                        </p:tgtEl>
                                        <p:attrNameLst>
                                          <p:attrName>ppt_x</p:attrName>
                                        </p:attrNameLst>
                                      </p:cBhvr>
                                      <p:tavLst>
                                        <p:tav tm="0">
                                          <p:val>
                                            <p:strVal val="0-#ppt_w/2"/>
                                          </p:val>
                                        </p:tav>
                                        <p:tav tm="100000">
                                          <p:val>
                                            <p:strVal val="#ppt_x"/>
                                          </p:val>
                                        </p:tav>
                                      </p:tavLst>
                                    </p:anim>
                                    <p:anim calcmode="lin" valueType="num">
                                      <p:cBhvr additive="base">
                                        <p:cTn id="10" dur="20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4" name="bé cười.wav"/>
                                        </p:tgtEl>
                                      </p:cMediaNode>
                                    </p:audio>
                                  </p:subTnLst>
                                </p:cTn>
                              </p:par>
                              <p:par>
                                <p:cTn id="11" presetID="32" presetClass="emph" presetSubtype="0" repeatCount="indefinite" fill="hold" nodeType="withEffect">
                                  <p:stCondLst>
                                    <p:cond delay="0"/>
                                  </p:stCondLst>
                                  <p:childTnLst>
                                    <p:animRot by="120000">
                                      <p:cBhvr>
                                        <p:cTn id="12" dur="150" fill="hold">
                                          <p:stCondLst>
                                            <p:cond delay="0"/>
                                          </p:stCondLst>
                                        </p:cTn>
                                        <p:tgtEl>
                                          <p:spTgt spid="17"/>
                                        </p:tgtEl>
                                        <p:attrNameLst>
                                          <p:attrName>r</p:attrName>
                                        </p:attrNameLst>
                                      </p:cBhvr>
                                    </p:animRot>
                                    <p:animRot by="-240000">
                                      <p:cBhvr>
                                        <p:cTn id="13" dur="300" fill="hold">
                                          <p:stCondLst>
                                            <p:cond delay="300"/>
                                          </p:stCondLst>
                                        </p:cTn>
                                        <p:tgtEl>
                                          <p:spTgt spid="17"/>
                                        </p:tgtEl>
                                        <p:attrNameLst>
                                          <p:attrName>r</p:attrName>
                                        </p:attrNameLst>
                                      </p:cBhvr>
                                    </p:animRot>
                                    <p:animRot by="240000">
                                      <p:cBhvr>
                                        <p:cTn id="14" dur="300" fill="hold">
                                          <p:stCondLst>
                                            <p:cond delay="600"/>
                                          </p:stCondLst>
                                        </p:cTn>
                                        <p:tgtEl>
                                          <p:spTgt spid="17"/>
                                        </p:tgtEl>
                                        <p:attrNameLst>
                                          <p:attrName>r</p:attrName>
                                        </p:attrNameLst>
                                      </p:cBhvr>
                                    </p:animRot>
                                    <p:animRot by="-240000">
                                      <p:cBhvr>
                                        <p:cTn id="15" dur="300" fill="hold">
                                          <p:stCondLst>
                                            <p:cond delay="900"/>
                                          </p:stCondLst>
                                        </p:cTn>
                                        <p:tgtEl>
                                          <p:spTgt spid="17"/>
                                        </p:tgtEl>
                                        <p:attrNameLst>
                                          <p:attrName>r</p:attrName>
                                        </p:attrNameLst>
                                      </p:cBhvr>
                                    </p:animRot>
                                    <p:animRot by="120000">
                                      <p:cBhvr>
                                        <p:cTn id="16" dur="300" fill="hold">
                                          <p:stCondLst>
                                            <p:cond delay="1200"/>
                                          </p:stCondLst>
                                        </p:cTn>
                                        <p:tgtEl>
                                          <p:spTgt spid="17"/>
                                        </p:tgtEl>
                                        <p:attrNameLst>
                                          <p:attrName>r</p:attrName>
                                        </p:attrNameLst>
                                      </p:cBhvr>
                                    </p:animRot>
                                  </p:childTnLst>
                                </p:cTn>
                              </p:par>
                              <p:par>
                                <p:cTn id="17" presetID="2" presetClass="entr" presetSubtype="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2000" fill="hold"/>
                                        <p:tgtEl>
                                          <p:spTgt spid="15"/>
                                        </p:tgtEl>
                                        <p:attrNameLst>
                                          <p:attrName>ppt_x</p:attrName>
                                        </p:attrNameLst>
                                      </p:cBhvr>
                                      <p:tavLst>
                                        <p:tav tm="0">
                                          <p:val>
                                            <p:strVal val="1+#ppt_w/2"/>
                                          </p:val>
                                        </p:tav>
                                        <p:tav tm="100000">
                                          <p:val>
                                            <p:strVal val="#ppt_x"/>
                                          </p:val>
                                        </p:tav>
                                      </p:tavLst>
                                    </p:anim>
                                    <p:anim calcmode="lin" valueType="num">
                                      <p:cBhvr additive="base">
                                        <p:cTn id="20" dur="2000" fill="hold"/>
                                        <p:tgtEl>
                                          <p:spTgt spid="15"/>
                                        </p:tgtEl>
                                        <p:attrNameLst>
                                          <p:attrName>ppt_y</p:attrName>
                                        </p:attrNameLst>
                                      </p:cBhvr>
                                      <p:tavLst>
                                        <p:tav tm="0">
                                          <p:val>
                                            <p:strVal val="#ppt_y"/>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50" fill="hold">
                                          <p:stCondLst>
                                            <p:cond delay="0"/>
                                          </p:stCondLst>
                                        </p:cTn>
                                        <p:tgtEl>
                                          <p:spTgt spid="15"/>
                                        </p:tgtEl>
                                        <p:attrNameLst>
                                          <p:attrName>r</p:attrName>
                                        </p:attrNameLst>
                                      </p:cBhvr>
                                    </p:animRot>
                                    <p:animRot by="-240000">
                                      <p:cBhvr>
                                        <p:cTn id="23" dur="300" fill="hold">
                                          <p:stCondLst>
                                            <p:cond delay="300"/>
                                          </p:stCondLst>
                                        </p:cTn>
                                        <p:tgtEl>
                                          <p:spTgt spid="15"/>
                                        </p:tgtEl>
                                        <p:attrNameLst>
                                          <p:attrName>r</p:attrName>
                                        </p:attrNameLst>
                                      </p:cBhvr>
                                    </p:animRot>
                                    <p:animRot by="240000">
                                      <p:cBhvr>
                                        <p:cTn id="24" dur="300" fill="hold">
                                          <p:stCondLst>
                                            <p:cond delay="600"/>
                                          </p:stCondLst>
                                        </p:cTn>
                                        <p:tgtEl>
                                          <p:spTgt spid="15"/>
                                        </p:tgtEl>
                                        <p:attrNameLst>
                                          <p:attrName>r</p:attrName>
                                        </p:attrNameLst>
                                      </p:cBhvr>
                                    </p:animRot>
                                    <p:animRot by="-240000">
                                      <p:cBhvr>
                                        <p:cTn id="25" dur="300" fill="hold">
                                          <p:stCondLst>
                                            <p:cond delay="900"/>
                                          </p:stCondLst>
                                        </p:cTn>
                                        <p:tgtEl>
                                          <p:spTgt spid="15"/>
                                        </p:tgtEl>
                                        <p:attrNameLst>
                                          <p:attrName>r</p:attrName>
                                        </p:attrNameLst>
                                      </p:cBhvr>
                                    </p:animRot>
                                    <p:animRot by="120000">
                                      <p:cBhvr>
                                        <p:cTn id="26" dur="300" fill="hold">
                                          <p:stCondLst>
                                            <p:cond delay="12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7"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Vận</a:t>
              </a:r>
              <a:r>
                <a:rPr kumimoji="0" lang="en-US" sz="8000" b="1" i="0" u="none" strike="noStrike" kern="1200" cap="none" spc="0" normalizeH="0" baseline="0" noProof="0" dirty="0">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 </a:t>
              </a:r>
              <a:r>
                <a:rPr kumimoji="0" lang="en-US" sz="8000" b="1" i="0" u="none" strike="noStrike" kern="1200" cap="none" spc="0" normalizeH="0" baseline="0" noProof="0" dirty="0" err="1">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dụng</a:t>
              </a:r>
              <a:endParaRPr kumimoji="0" lang="en-US" sz="8000" b="0" i="0" u="none" strike="noStrike" kern="1200" cap="none" spc="0" normalizeH="0" baseline="0" noProof="0" dirty="0">
                <a:ln>
                  <a:noFill/>
                </a:ln>
                <a:solidFill>
                  <a:srgbClr val="FF0C56"/>
                </a:solidFill>
                <a:effectLst/>
                <a:uLnTx/>
                <a:uFillTx/>
                <a:latin typeface="Coiny" panose="02000903060500060000" pitchFamily="2" charset="0"/>
                <a:ea typeface="+mn-ea"/>
                <a:cs typeface="+mn-cs"/>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168490698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err="1">
                  <a:solidFill>
                    <a:srgbClr val="FF0C56"/>
                  </a:solidFill>
                  <a:latin typeface="Coiny" panose="02000903060500060000" pitchFamily="2" charset="0"/>
                  <a:ea typeface="印品黑体" panose="00000500000000000000" pitchFamily="2" charset="-122"/>
                  <a:cs typeface="Calibri" panose="020F0502020204030204" pitchFamily="34" charset="0"/>
                </a:rPr>
                <a:t>Viết</a:t>
              </a:r>
              <a:r>
                <a:rPr lang="en-US" sz="8000" b="1" dirty="0">
                  <a:solidFill>
                    <a:srgbClr val="FF0C56"/>
                  </a:solidFill>
                  <a:latin typeface="Coiny" panose="02000903060500060000" pitchFamily="2" charset="0"/>
                  <a:ea typeface="印品黑体" panose="00000500000000000000" pitchFamily="2" charset="-122"/>
                  <a:cs typeface="Calibri" panose="020F0502020204030204" pitchFamily="34" charset="0"/>
                </a:rPr>
                <a:t> tin </a:t>
              </a:r>
              <a:r>
                <a:rPr lang="en-US" sz="8000" b="1" dirty="0" err="1">
                  <a:solidFill>
                    <a:srgbClr val="FF0C56"/>
                  </a:solidFill>
                  <a:latin typeface="Coiny" panose="02000903060500060000" pitchFamily="2" charset="0"/>
                  <a:ea typeface="印品黑体" panose="00000500000000000000" pitchFamily="2" charset="-122"/>
                  <a:cs typeface="Calibri" panose="020F0502020204030204" pitchFamily="34" charset="0"/>
                </a:rPr>
                <a:t>nhắn</a:t>
              </a:r>
              <a:endParaRPr kumimoji="0" lang="en-US" sz="8000" b="0" i="0" u="none" strike="noStrike" kern="1200" cap="none" spc="0" normalizeH="0" baseline="0" noProof="0" dirty="0">
                <a:ln>
                  <a:noFill/>
                </a:ln>
                <a:solidFill>
                  <a:srgbClr val="FF0C56"/>
                </a:solidFill>
                <a:effectLst/>
                <a:uLnTx/>
                <a:uFillTx/>
                <a:latin typeface="Coiny" panose="02000903060500060000" pitchFamily="2" charset="0"/>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253619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3" name="TextBox 2">
            <a:extLst>
              <a:ext uri="{FF2B5EF4-FFF2-40B4-BE49-F238E27FC236}">
                <a16:creationId xmlns:a16="http://schemas.microsoft.com/office/drawing/2014/main" id="{4150D32A-D35E-4E35-AB00-663BD1CAB9A7}"/>
              </a:ext>
            </a:extLst>
          </p:cNvPr>
          <p:cNvSpPr txBox="1"/>
          <p:nvPr/>
        </p:nvSpPr>
        <p:spPr>
          <a:xfrm>
            <a:off x="1609725" y="245642"/>
            <a:ext cx="8972550" cy="1200329"/>
          </a:xfrm>
          <a:prstGeom prst="rect">
            <a:avLst/>
          </a:prstGeom>
          <a:noFill/>
        </p:spPr>
        <p:txBody>
          <a:bodyPr wrap="square" rtlCol="0">
            <a:spAutoFit/>
          </a:bodyPr>
          <a:lstStyle/>
          <a:p>
            <a:pPr lvl="0" algn="ct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đọc câu chuyện, bài văn, bài thơ,… viết về những hoạt động yêu thích của trẻ em.</a:t>
            </a:r>
          </a:p>
        </p:txBody>
      </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0EC0F17A-6A2D-46C8-BBF2-F80BBA033171}"/>
              </a:ext>
            </a:extLst>
          </p:cNvPr>
          <p:cNvPicPr>
            <a:picLocks noChangeAspect="1"/>
          </p:cNvPicPr>
          <p:nvPr/>
        </p:nvPicPr>
        <p:blipFill>
          <a:blip r:embed="rId9"/>
          <a:stretch>
            <a:fillRect/>
          </a:stretch>
        </p:blipFill>
        <p:spPr>
          <a:xfrm>
            <a:off x="3490686" y="1511380"/>
            <a:ext cx="5105400" cy="5410200"/>
          </a:xfrm>
          <a:prstGeom prst="rect">
            <a:avLst/>
          </a:prstGeom>
        </p:spPr>
      </p:pic>
    </p:spTree>
    <p:extLst>
      <p:ext uri="{BB962C8B-B14F-4D97-AF65-F5344CB8AC3E}">
        <p14:creationId xmlns:p14="http://schemas.microsoft.com/office/powerpoint/2010/main" val="3561647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1938992"/>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văn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thơ</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yêu</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cầu</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phần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mở</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rộng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Dặn</a:t>
            </a:r>
            <a:r>
              <a:rPr kumimoji="0" lang="en-US" sz="8800" b="0" i="0" u="none" strike="noStrike" kern="1200" cap="none" spc="0" normalizeH="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dò</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
        <p:nvSpPr>
          <p:cNvPr id="11" name="TextBox 10">
            <a:extLst>
              <a:ext uri="{FF2B5EF4-FFF2-40B4-BE49-F238E27FC236}">
                <a16:creationId xmlns:a16="http://schemas.microsoft.com/office/drawing/2014/main" id="{A7F40007-6499-4AD3-B1F8-6B53D5A14450}"/>
              </a:ext>
            </a:extLst>
          </p:cNvPr>
          <p:cNvSpPr txBox="1"/>
          <p:nvPr/>
        </p:nvSpPr>
        <p:spPr>
          <a:xfrm>
            <a:off x="3257667" y="3899512"/>
            <a:ext cx="6758908" cy="70788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Xem</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3</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96754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7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4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par>
                          <p:cTn id="41" fill="hold">
                            <p:stCondLst>
                              <p:cond delay="2200"/>
                            </p:stCondLst>
                            <p:childTnLst>
                              <p:par>
                                <p:cTn id="42" presetID="22" presetClass="entr" presetSubtype="1"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A2A3D40-CEE3-4758-8887-74E4B8526CBF}"/>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8950150" y="1103670"/>
            <a:ext cx="5621671" cy="4650660"/>
          </a:xfrm>
          <a:prstGeom prst="rect">
            <a:avLst/>
          </a:prstGeom>
        </p:spPr>
      </p:pic>
      <p:pic>
        <p:nvPicPr>
          <p:cNvPr id="3" name="图片 2">
            <a:extLst>
              <a:ext uri="{FF2B5EF4-FFF2-40B4-BE49-F238E27FC236}">
                <a16:creationId xmlns:a16="http://schemas.microsoft.com/office/drawing/2014/main" id="{0452C9F5-7AFC-49D7-86CD-4EC02BFD5736}"/>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6" name="图片 5">
            <a:extLst>
              <a:ext uri="{FF2B5EF4-FFF2-40B4-BE49-F238E27FC236}">
                <a16:creationId xmlns:a16="http://schemas.microsoft.com/office/drawing/2014/main" id="{C685F0A4-DBAF-4403-8405-8B2A059BA9FD}"/>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7" name="图片 6">
            <a:extLst>
              <a:ext uri="{FF2B5EF4-FFF2-40B4-BE49-F238E27FC236}">
                <a16:creationId xmlns:a16="http://schemas.microsoft.com/office/drawing/2014/main" id="{C7E91F88-6F73-41F1-B299-746C44404535}"/>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4746522" y="5729424"/>
            <a:ext cx="2698955" cy="1140542"/>
          </a:xfrm>
          <a:prstGeom prst="rect">
            <a:avLst/>
          </a:prstGeom>
        </p:spPr>
      </p:pic>
      <p:pic>
        <p:nvPicPr>
          <p:cNvPr id="8" name="图片 7">
            <a:extLst>
              <a:ext uri="{FF2B5EF4-FFF2-40B4-BE49-F238E27FC236}">
                <a16:creationId xmlns:a16="http://schemas.microsoft.com/office/drawing/2014/main" id="{789BAD6F-8EAC-49AE-B965-F4EDB1A82BA1}"/>
              </a:ext>
            </a:extLst>
          </p:cNvPr>
          <p:cNvPicPr>
            <a:picLocks noChangeAspect="1"/>
          </p:cNvPicPr>
          <p:nvPr/>
        </p:nvPicPr>
        <p:blipFill rotWithShape="1">
          <a:blip r:embed="rId5">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id="{BB30DD5C-7459-4DDD-BA51-0DC01615D730}"/>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6648260" y="0"/>
            <a:ext cx="974906" cy="1408281"/>
          </a:xfrm>
          <a:prstGeom prst="rect">
            <a:avLst/>
          </a:prstGeom>
        </p:spPr>
      </p:pic>
      <p:pic>
        <p:nvPicPr>
          <p:cNvPr id="11" name="图片 10">
            <a:extLst>
              <a:ext uri="{FF2B5EF4-FFF2-40B4-BE49-F238E27FC236}">
                <a16:creationId xmlns:a16="http://schemas.microsoft.com/office/drawing/2014/main" id="{C2163551-796D-4B59-8485-0908A04E3E38}"/>
              </a:ext>
            </a:extLst>
          </p:cNvPr>
          <p:cNvPicPr>
            <a:picLocks noChangeAspect="1"/>
          </p:cNvPicPr>
          <p:nvPr/>
        </p:nvPicPr>
        <p:blipFill rotWithShape="1">
          <a:blip r:embed="rId5">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4" name="图片 13">
            <a:extLst>
              <a:ext uri="{FF2B5EF4-FFF2-40B4-BE49-F238E27FC236}">
                <a16:creationId xmlns:a16="http://schemas.microsoft.com/office/drawing/2014/main" id="{E284D830-8F5F-44F7-9948-3BE37386981F}"/>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1398826" y="1460591"/>
            <a:ext cx="2954235" cy="5409375"/>
          </a:xfrm>
          <a:prstGeom prst="rect">
            <a:avLst/>
          </a:prstGeom>
        </p:spPr>
      </p:pic>
      <p:pic>
        <p:nvPicPr>
          <p:cNvPr id="16" name="图片 15">
            <a:extLst>
              <a:ext uri="{FF2B5EF4-FFF2-40B4-BE49-F238E27FC236}">
                <a16:creationId xmlns:a16="http://schemas.microsoft.com/office/drawing/2014/main" id="{B32E42AA-B676-41B7-A749-4060F33E6621}"/>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3759013" y="742836"/>
            <a:ext cx="1406457" cy="1435510"/>
          </a:xfrm>
          <a:prstGeom prst="rect">
            <a:avLst/>
          </a:prstGeom>
        </p:spPr>
      </p:pic>
      <p:pic>
        <p:nvPicPr>
          <p:cNvPr id="17" name="图片 16">
            <a:extLst>
              <a:ext uri="{FF2B5EF4-FFF2-40B4-BE49-F238E27FC236}">
                <a16:creationId xmlns:a16="http://schemas.microsoft.com/office/drawing/2014/main" id="{7E8B2017-BAC2-4C81-B57F-C6A63D7B4DDA}"/>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7943107" y="5731175"/>
            <a:ext cx="2698955" cy="1140542"/>
          </a:xfrm>
          <a:prstGeom prst="rect">
            <a:avLst/>
          </a:prstGeom>
        </p:spPr>
      </p:pic>
      <p:pic>
        <p:nvPicPr>
          <p:cNvPr id="10" name="图片 9">
            <a:extLst>
              <a:ext uri="{FF2B5EF4-FFF2-40B4-BE49-F238E27FC236}">
                <a16:creationId xmlns:a16="http://schemas.microsoft.com/office/drawing/2014/main" id="{18CF3FB4-1FE2-46E7-822C-B8028B5342CE}"/>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2" y="4479915"/>
            <a:ext cx="12192001" cy="2397227"/>
          </a:xfrm>
          <a:prstGeom prst="rect">
            <a:avLst/>
          </a:prstGeom>
        </p:spPr>
      </p:pic>
      <p:pic>
        <p:nvPicPr>
          <p:cNvPr id="21" name="图片 20">
            <a:extLst>
              <a:ext uri="{FF2B5EF4-FFF2-40B4-BE49-F238E27FC236}">
                <a16:creationId xmlns:a16="http://schemas.microsoft.com/office/drawing/2014/main" id="{67209113-AF08-4B85-8A1B-ECCECA65FACE}"/>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1022798" y="158898"/>
            <a:ext cx="1406457" cy="1435510"/>
          </a:xfrm>
          <a:prstGeom prst="rect">
            <a:avLst/>
          </a:prstGeom>
        </p:spPr>
      </p:pic>
      <p:pic>
        <p:nvPicPr>
          <p:cNvPr id="22" name="图片 21">
            <a:extLst>
              <a:ext uri="{FF2B5EF4-FFF2-40B4-BE49-F238E27FC236}">
                <a16:creationId xmlns:a16="http://schemas.microsoft.com/office/drawing/2014/main" id="{6B72F4C5-DAB3-4D2C-95B0-9CB9699C17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655" t="43102" r="76311" b="51324"/>
          <a:stretch/>
        </p:blipFill>
        <p:spPr>
          <a:xfrm>
            <a:off x="1285466" y="3163735"/>
            <a:ext cx="770964" cy="632908"/>
          </a:xfrm>
          <a:prstGeom prst="rect">
            <a:avLst/>
          </a:prstGeom>
        </p:spPr>
      </p:pic>
      <p:pic>
        <p:nvPicPr>
          <p:cNvPr id="19" name="流行童趣游戏活动欢快背景音乐">
            <a:hlinkClick r:id="" action="ppaction://media"/>
            <a:extLst>
              <a:ext uri="{FF2B5EF4-FFF2-40B4-BE49-F238E27FC236}">
                <a16:creationId xmlns:a16="http://schemas.microsoft.com/office/drawing/2014/main" id="{10DFE7B8-9185-407D-A1E9-C12738E4126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47279" y="0"/>
            <a:ext cx="609600" cy="609600"/>
          </a:xfrm>
          <a:prstGeom prst="rect">
            <a:avLst/>
          </a:prstGeom>
        </p:spPr>
      </p:pic>
      <p:pic>
        <p:nvPicPr>
          <p:cNvPr id="2" name="Picture 1">
            <a:extLst>
              <a:ext uri="{FF2B5EF4-FFF2-40B4-BE49-F238E27FC236}">
                <a16:creationId xmlns:a16="http://schemas.microsoft.com/office/drawing/2014/main" id="{B351463B-27AC-4046-A746-677CD6509063}"/>
              </a:ext>
            </a:extLst>
          </p:cNvPr>
          <p:cNvPicPr>
            <a:picLocks noChangeAspect="1"/>
          </p:cNvPicPr>
          <p:nvPr/>
        </p:nvPicPr>
        <p:blipFill>
          <a:blip r:embed="rId10"/>
          <a:stretch>
            <a:fillRect/>
          </a:stretch>
        </p:blipFill>
        <p:spPr>
          <a:xfrm>
            <a:off x="4141158" y="2151117"/>
            <a:ext cx="6608637" cy="3023878"/>
          </a:xfrm>
          <a:prstGeom prst="rect">
            <a:avLst/>
          </a:prstGeom>
        </p:spPr>
      </p:pic>
    </p:spTree>
    <p:extLst>
      <p:ext uri="{BB962C8B-B14F-4D97-AF65-F5344CB8AC3E}">
        <p14:creationId xmlns:p14="http://schemas.microsoft.com/office/powerpoint/2010/main" val="3654977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22" presetClass="entr" presetSubtype="4"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nodeType="withEffect">
                                  <p:stCondLst>
                                    <p:cond delay="25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1" fill="hold" nodeType="withEffect">
                                  <p:stCondLst>
                                    <p:cond delay="50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1000"/>
                            </p:stCondLst>
                            <p:childTnLst>
                              <p:par>
                                <p:cTn id="26" presetID="6" presetClass="entr" presetSubtype="32"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out)">
                                      <p:cBhvr>
                                        <p:cTn id="28" dur="500"/>
                                        <p:tgtEl>
                                          <p:spTgt spid="14"/>
                                        </p:tgtEl>
                                      </p:cBhvr>
                                    </p:animEffect>
                                  </p:childTnLst>
                                </p:cTn>
                              </p:par>
                              <p:par>
                                <p:cTn id="29" presetID="31" presetClass="entr" presetSubtype="0" fill="hold" nodeType="withEffect">
                                  <p:stCondLst>
                                    <p:cond delay="50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 calcmode="lin" valueType="num">
                                      <p:cBhvr>
                                        <p:cTn id="33" dur="500" fill="hold"/>
                                        <p:tgtEl>
                                          <p:spTgt spid="18"/>
                                        </p:tgtEl>
                                        <p:attrNameLst>
                                          <p:attrName>style.rotation</p:attrName>
                                        </p:attrNameLst>
                                      </p:cBhvr>
                                      <p:tavLst>
                                        <p:tav tm="0">
                                          <p:val>
                                            <p:fltVal val="90"/>
                                          </p:val>
                                        </p:tav>
                                        <p:tav tm="100000">
                                          <p:val>
                                            <p:fltVal val="0"/>
                                          </p:val>
                                        </p:tav>
                                      </p:tavLst>
                                    </p:anim>
                                    <p:animEffect transition="in" filter="fade">
                                      <p:cBhvr>
                                        <p:cTn id="34" dur="500"/>
                                        <p:tgtEl>
                                          <p:spTgt spid="18"/>
                                        </p:tgtEl>
                                      </p:cBhvr>
                                    </p:animEffect>
                                  </p:childTnLst>
                                </p:cTn>
                              </p:par>
                              <p:par>
                                <p:cTn id="35" presetID="21" presetClass="entr" presetSubtype="1" fill="hold" nodeType="withEffect">
                                  <p:stCondLst>
                                    <p:cond delay="75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500"/>
                                        <p:tgtEl>
                                          <p:spTgt spid="9"/>
                                        </p:tgtEl>
                                      </p:cBhvr>
                                    </p:animEffect>
                                  </p:childTnLst>
                                </p:cTn>
                              </p:par>
                              <p:par>
                                <p:cTn id="38" presetID="21" presetClass="entr" presetSubtype="1" fill="hold" nodeType="withEffect">
                                  <p:stCondLst>
                                    <p:cond delay="75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500"/>
                                        <p:tgtEl>
                                          <p:spTgt spid="16"/>
                                        </p:tgtEl>
                                      </p:cBhvr>
                                    </p:animEffect>
                                  </p:childTnLst>
                                </p:cTn>
                              </p:par>
                              <p:par>
                                <p:cTn id="41" presetID="21" presetClass="entr" presetSubtype="1" fill="hold" nodeType="withEffect">
                                  <p:stCondLst>
                                    <p:cond delay="750"/>
                                  </p:stCondLst>
                                  <p:childTnLst>
                                    <p:set>
                                      <p:cBhvr>
                                        <p:cTn id="42" dur="1" fill="hold">
                                          <p:stCondLst>
                                            <p:cond delay="0"/>
                                          </p:stCondLst>
                                        </p:cTn>
                                        <p:tgtEl>
                                          <p:spTgt spid="21"/>
                                        </p:tgtEl>
                                        <p:attrNameLst>
                                          <p:attrName>style.visibility</p:attrName>
                                        </p:attrNameLst>
                                      </p:cBhvr>
                                      <p:to>
                                        <p:strVal val="visible"/>
                                      </p:to>
                                    </p:set>
                                    <p:animEffect transition="in" filter="wheel(1)">
                                      <p:cBhvr>
                                        <p:cTn id="43" dur="500"/>
                                        <p:tgtEl>
                                          <p:spTgt spid="21"/>
                                        </p:tgtEl>
                                      </p:cBhvr>
                                    </p:animEffect>
                                  </p:childTnLst>
                                </p:cTn>
                              </p:par>
                              <p:par>
                                <p:cTn id="44" presetID="53" presetClass="entr" presetSubtype="16" fill="hold" nodeType="withEffect">
                                  <p:stCondLst>
                                    <p:cond delay="75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fltVal val="0"/>
                                          </p:val>
                                        </p:tav>
                                        <p:tav tm="100000">
                                          <p:val>
                                            <p:strVal val="#ppt_w"/>
                                          </p:val>
                                        </p:tav>
                                      </p:tavLst>
                                    </p:anim>
                                    <p:anim calcmode="lin" valueType="num">
                                      <p:cBhvr>
                                        <p:cTn id="47" dur="500" fill="hold"/>
                                        <p:tgtEl>
                                          <p:spTgt spid="2"/>
                                        </p:tgtEl>
                                        <p:attrNameLst>
                                          <p:attrName>ppt_h</p:attrName>
                                        </p:attrNameLst>
                                      </p:cBhvr>
                                      <p:tavLst>
                                        <p:tav tm="0">
                                          <p:val>
                                            <p:fltVal val="0"/>
                                          </p:val>
                                        </p:tav>
                                        <p:tav tm="100000">
                                          <p:val>
                                            <p:strVal val="#ppt_h"/>
                                          </p:val>
                                        </p:tav>
                                      </p:tavLst>
                                    </p:anim>
                                    <p:animEffect transition="in" filter="fade">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9"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39F7F586-752D-43CC-8B0B-5DD6C49E0930}"/>
              </a:ext>
            </a:extLst>
          </p:cNvPr>
          <p:cNvSpPr/>
          <p:nvPr/>
        </p:nvSpPr>
        <p:spPr>
          <a:xfrm>
            <a:off x="0" y="0"/>
            <a:ext cx="12192000" cy="6858000"/>
          </a:xfrm>
          <a:prstGeom prst="rect">
            <a:avLst/>
          </a:prstGeom>
          <a:solidFill>
            <a:srgbClr val="F7F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B9C7E178-E595-4F77-A1A9-75A867C9EF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848100"/>
            <a:ext cx="12192000" cy="3009900"/>
          </a:xfrm>
          <a:prstGeom prst="rect">
            <a:avLst/>
          </a:prstGeom>
        </p:spPr>
      </p:pic>
      <p:pic>
        <p:nvPicPr>
          <p:cNvPr id="5" name="图片 4">
            <a:extLst>
              <a:ext uri="{FF2B5EF4-FFF2-40B4-BE49-F238E27FC236}">
                <a16:creationId xmlns:a16="http://schemas.microsoft.com/office/drawing/2014/main" id="{018851B5-24B2-4EF4-ADE7-8F231853A0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869293"/>
            <a:ext cx="2459783" cy="3988707"/>
          </a:xfrm>
          <a:prstGeom prst="rect">
            <a:avLst/>
          </a:prstGeom>
        </p:spPr>
      </p:pic>
      <p:pic>
        <p:nvPicPr>
          <p:cNvPr id="7" name="图片 6">
            <a:extLst>
              <a:ext uri="{FF2B5EF4-FFF2-40B4-BE49-F238E27FC236}">
                <a16:creationId xmlns:a16="http://schemas.microsoft.com/office/drawing/2014/main" id="{F4F8D2A9-58FC-4F0E-9CF0-4E5665D813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521200"/>
            <a:ext cx="12192000" cy="2336800"/>
          </a:xfrm>
          <a:prstGeom prst="rect">
            <a:avLst/>
          </a:prstGeom>
        </p:spPr>
      </p:pic>
      <p:pic>
        <p:nvPicPr>
          <p:cNvPr id="13" name="图片 12">
            <a:extLst>
              <a:ext uri="{FF2B5EF4-FFF2-40B4-BE49-F238E27FC236}">
                <a16:creationId xmlns:a16="http://schemas.microsoft.com/office/drawing/2014/main" id="{76A0D96B-CA34-437A-92BA-EB20B0C633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23522" y="5128104"/>
            <a:ext cx="1963571" cy="1729896"/>
          </a:xfrm>
          <a:prstGeom prst="rect">
            <a:avLst/>
          </a:prstGeom>
        </p:spPr>
      </p:pic>
      <p:pic>
        <p:nvPicPr>
          <p:cNvPr id="52" name="图片 10">
            <a:extLst>
              <a:ext uri="{FF2B5EF4-FFF2-40B4-BE49-F238E27FC236}">
                <a16:creationId xmlns:a16="http://schemas.microsoft.com/office/drawing/2014/main" id="{1E3DB3FA-3F25-44B4-92F9-1D49E52F58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0" y="0"/>
            <a:ext cx="3855975" cy="2501900"/>
          </a:xfrm>
          <a:prstGeom prst="rect">
            <a:avLst/>
          </a:prstGeom>
        </p:spPr>
      </p:pic>
      <p:pic>
        <p:nvPicPr>
          <p:cNvPr id="53" name="图片 22">
            <a:extLst>
              <a:ext uri="{FF2B5EF4-FFF2-40B4-BE49-F238E27FC236}">
                <a16:creationId xmlns:a16="http://schemas.microsoft.com/office/drawing/2014/main" id="{3F1E14B2-D484-4A00-BCB1-D4E0D4BFC8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54" name="文本框 5">
            <a:extLst>
              <a:ext uri="{FF2B5EF4-FFF2-40B4-BE49-F238E27FC236}">
                <a16:creationId xmlns:a16="http://schemas.microsoft.com/office/drawing/2014/main" id="{FFF5C46D-57BB-46C1-9BAA-1A45A4264882}"/>
              </a:ext>
            </a:extLst>
          </p:cNvPr>
          <p:cNvSpPr txBox="1"/>
          <p:nvPr/>
        </p:nvSpPr>
        <p:spPr>
          <a:xfrm>
            <a:off x="3267415" y="1791814"/>
            <a:ext cx="8641168" cy="1446550"/>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Món</a:t>
            </a:r>
            <a:r>
              <a:rPr kumimoji="0" lang="en-US" altLang="zh-CN" sz="88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 </a:t>
            </a:r>
            <a:r>
              <a:rPr kumimoji="0" lang="en-US" altLang="zh-CN" sz="8800" b="1" i="0" u="none" strike="noStrike" kern="1200" cap="none" spc="0" normalizeH="0" baseline="0" noProof="0" dirty="0" err="1">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quà</a:t>
            </a:r>
            <a:r>
              <a:rPr kumimoji="0" lang="en-US" altLang="zh-CN" sz="88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 </a:t>
            </a:r>
            <a:r>
              <a:rPr kumimoji="0" lang="en-US" altLang="zh-CN" sz="8800" b="1" i="0" u="none" strike="noStrike" kern="1200" cap="none" spc="0" normalizeH="0" baseline="0" noProof="0" dirty="0" err="1">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tặng</a:t>
            </a:r>
            <a:r>
              <a:rPr kumimoji="0" lang="en-US" altLang="zh-CN" sz="88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 </a:t>
            </a:r>
            <a:r>
              <a:rPr kumimoji="0" lang="en-US" altLang="zh-CN" sz="8800" b="1" i="0" u="none" strike="noStrike" kern="1200" cap="none" spc="0" normalizeH="0" baseline="0" noProof="0" dirty="0" err="1">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mẹ</a:t>
            </a:r>
            <a:endParaRPr kumimoji="0" lang="zh-CN" altLang="en-US" sz="88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endParaRPr>
          </a:p>
        </p:txBody>
      </p:sp>
      <p:pic>
        <p:nvPicPr>
          <p:cNvPr id="11" name="图片 10">
            <a:extLst>
              <a:ext uri="{FF2B5EF4-FFF2-40B4-BE49-F238E27FC236}">
                <a16:creationId xmlns:a16="http://schemas.microsoft.com/office/drawing/2014/main" id="{1AD88AF9-9F7A-4F73-B155-7AA3FDC700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81352" y="5663354"/>
            <a:ext cx="3476634" cy="1194646"/>
          </a:xfrm>
          <a:prstGeom prst="rect">
            <a:avLst/>
          </a:prstGeom>
        </p:spPr>
      </p:pic>
      <p:pic>
        <p:nvPicPr>
          <p:cNvPr id="9" name="图片 8">
            <a:extLst>
              <a:ext uri="{FF2B5EF4-FFF2-40B4-BE49-F238E27FC236}">
                <a16:creationId xmlns:a16="http://schemas.microsoft.com/office/drawing/2014/main" id="{2FA1E61E-B719-4F58-AFF5-6B2CDEC759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18054" y="3347603"/>
            <a:ext cx="2182551" cy="3510397"/>
          </a:xfrm>
          <a:prstGeom prst="rect">
            <a:avLst/>
          </a:prstGeom>
        </p:spPr>
      </p:pic>
      <p:sp>
        <p:nvSpPr>
          <p:cNvPr id="15" name="文本框 5">
            <a:extLst>
              <a:ext uri="{FF2B5EF4-FFF2-40B4-BE49-F238E27FC236}">
                <a16:creationId xmlns:a16="http://schemas.microsoft.com/office/drawing/2014/main" id="{56A161F7-E26B-4695-871A-F66B7E6C4483}"/>
              </a:ext>
            </a:extLst>
          </p:cNvPr>
          <p:cNvSpPr txBox="1"/>
          <p:nvPr/>
        </p:nvSpPr>
        <p:spPr>
          <a:xfrm>
            <a:off x="5945766" y="683818"/>
            <a:ext cx="3284466" cy="1107996"/>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w="28575">
                  <a:solidFill>
                    <a:prstClr val="white"/>
                  </a:solidFill>
                </a:ln>
                <a:solidFill>
                  <a:srgbClr val="FF4949"/>
                </a:solidFill>
                <a:effectLst>
                  <a:glow rad="127000">
                    <a:srgbClr val="FF4949">
                      <a:alpha val="50000"/>
                    </a:srgbClr>
                  </a:glow>
                </a:effectLst>
                <a:uLnTx/>
                <a:uFillTx/>
                <a:latin typeface="LNTH-Kids  Chinese Font 1" panose="02010600030101010101" pitchFamily="2" charset="-128"/>
                <a:ea typeface="LNTH-Kids  Chinese Font 1" panose="02010600030101010101" pitchFamily="2" charset="-128"/>
                <a:cs typeface="+mn-cs"/>
              </a:rPr>
              <a:t>Trò</a:t>
            </a:r>
            <a:r>
              <a:rPr kumimoji="0" lang="en-US" altLang="zh-CN" sz="6600" b="1" i="0" u="none" strike="noStrike" kern="1200" cap="none" spc="0" normalizeH="0" baseline="0" noProof="0" dirty="0">
                <a:ln w="28575">
                  <a:solidFill>
                    <a:prstClr val="white"/>
                  </a:solidFill>
                </a:ln>
                <a:solidFill>
                  <a:srgbClr val="FF4949"/>
                </a:solidFill>
                <a:effectLst>
                  <a:glow rad="127000">
                    <a:srgbClr val="FF4949">
                      <a:alpha val="50000"/>
                    </a:srgbClr>
                  </a:glow>
                </a:effectLst>
                <a:uLnTx/>
                <a:uFillTx/>
                <a:latin typeface="LNTH-Kids  Chinese Font 1" panose="02010600030101010101" pitchFamily="2" charset="-128"/>
                <a:ea typeface="LNTH-Kids  Chinese Font 1" panose="02010600030101010101" pitchFamily="2" charset="-128"/>
                <a:cs typeface="+mn-cs"/>
              </a:rPr>
              <a:t> </a:t>
            </a:r>
            <a:r>
              <a:rPr kumimoji="0" lang="en-US" altLang="zh-CN" sz="6600" b="1" i="0" u="none" strike="noStrike" kern="1200" cap="none" spc="0" normalizeH="0" baseline="0" noProof="0" dirty="0" err="1">
                <a:ln w="28575">
                  <a:solidFill>
                    <a:prstClr val="white"/>
                  </a:solidFill>
                </a:ln>
                <a:solidFill>
                  <a:srgbClr val="FF4949"/>
                </a:solidFill>
                <a:effectLst>
                  <a:glow rad="127000">
                    <a:srgbClr val="FF4949">
                      <a:alpha val="50000"/>
                    </a:srgbClr>
                  </a:glow>
                </a:effectLst>
                <a:uLnTx/>
                <a:uFillTx/>
                <a:latin typeface="LNTH-Kids  Chinese Font 1" panose="02010600030101010101" pitchFamily="2" charset="-128"/>
                <a:ea typeface="LNTH-Kids  Chinese Font 1" panose="02010600030101010101" pitchFamily="2" charset="-128"/>
                <a:cs typeface="+mn-cs"/>
              </a:rPr>
              <a:t>chơi</a:t>
            </a:r>
            <a:endParaRPr kumimoji="0" lang="zh-CN" altLang="en-US" sz="6600" b="1" i="0" u="none" strike="noStrike" kern="1200" cap="none" spc="0" normalizeH="0" baseline="0" noProof="0" dirty="0">
              <a:ln w="28575">
                <a:solidFill>
                  <a:prstClr val="white"/>
                </a:solidFill>
              </a:ln>
              <a:solidFill>
                <a:srgbClr val="FF4949"/>
              </a:solidFill>
              <a:effectLst>
                <a:glow rad="127000">
                  <a:srgbClr val="FF4949">
                    <a:alpha val="50000"/>
                  </a:srgbClr>
                </a:glow>
              </a:effectLst>
              <a:uLnTx/>
              <a:uFillTx/>
              <a:latin typeface="LNTH-Kids  Chinese Font 1" panose="02010600030101010101" pitchFamily="2" charset="-128"/>
              <a:ea typeface="LNTH-Kids  Chinese Font 1" panose="02010600030101010101" pitchFamily="2" charset="-128"/>
              <a:cs typeface="+mn-cs"/>
            </a:endParaRPr>
          </a:p>
        </p:txBody>
      </p:sp>
      <p:pic>
        <p:nvPicPr>
          <p:cNvPr id="19" name="Picture 18" descr="A picture containing toy, doll, colorful, decorated&#10;&#10;Description automatically generated">
            <a:extLst>
              <a:ext uri="{FF2B5EF4-FFF2-40B4-BE49-F238E27FC236}">
                <a16:creationId xmlns:a16="http://schemas.microsoft.com/office/drawing/2014/main" id="{2AE47688-0BAC-474D-9BFC-AF58655F2D06}"/>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267415" y="3200400"/>
            <a:ext cx="5486400" cy="3657600"/>
          </a:xfrm>
          <a:prstGeom prst="rect">
            <a:avLst/>
          </a:prstGeom>
        </p:spPr>
      </p:pic>
      <p:pic>
        <p:nvPicPr>
          <p:cNvPr id="12" name="nhạc dễ thương gt trò chơi">
            <a:hlinkClick r:id="" action="ppaction://media"/>
            <a:extLst>
              <a:ext uri="{FF2B5EF4-FFF2-40B4-BE49-F238E27FC236}">
                <a16:creationId xmlns:a16="http://schemas.microsoft.com/office/drawing/2014/main" id="{0C6F104C-AFE0-48FA-8899-CE236B8F6D1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217519" y="0"/>
            <a:ext cx="609600" cy="609600"/>
          </a:xfrm>
          <a:prstGeom prst="rect">
            <a:avLst/>
          </a:prstGeom>
        </p:spPr>
      </p:pic>
    </p:spTree>
    <p:extLst>
      <p:ext uri="{BB962C8B-B14F-4D97-AF65-F5344CB8AC3E}">
        <p14:creationId xmlns:p14="http://schemas.microsoft.com/office/powerpoint/2010/main" val="1443495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0" fill="hold"/>
                                        <p:tgtEl>
                                          <p:spTgt spid="12"/>
                                        </p:tgtEl>
                                      </p:cBhvr>
                                    </p:cmd>
                                  </p:childTnLst>
                                </p:cTn>
                              </p:par>
                              <p:par>
                                <p:cTn id="7" presetID="22" presetClass="entr" presetSubtype="8"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left)">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1"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up)">
                                      <p:cBhvr>
                                        <p:cTn id="27" dur="500"/>
                                        <p:tgtEl>
                                          <p:spTgt spid="52"/>
                                        </p:tgtEl>
                                      </p:cBhvr>
                                    </p:animEffect>
                                  </p:childTnLst>
                                </p:cTn>
                              </p:par>
                              <p:par>
                                <p:cTn id="28" presetID="22" presetClass="entr" presetSubtype="1"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up)">
                                      <p:cBhvr>
                                        <p:cTn id="30" dur="500"/>
                                        <p:tgtEl>
                                          <p:spTgt spid="53"/>
                                        </p:tgtEl>
                                      </p:cBhvr>
                                    </p:animEffect>
                                  </p:childTnLst>
                                </p:cTn>
                              </p:par>
                              <p:par>
                                <p:cTn id="31" presetID="2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edge">
                                      <p:cBhvr>
                                        <p:cTn id="33" dur="500"/>
                                        <p:tgtEl>
                                          <p:spTgt spid="19"/>
                                        </p:tgtEl>
                                      </p:cBhvr>
                                    </p:animEffect>
                                  </p:childTnLst>
                                </p:cTn>
                              </p:par>
                              <p:par>
                                <p:cTn id="34" presetID="41" presetClass="entr" presetSubtype="0" fill="hold" grpId="0" nodeType="withEffect">
                                  <p:stCondLst>
                                    <p:cond delay="0"/>
                                  </p:stCondLst>
                                  <p:iterate type="lt">
                                    <p:tmPct val="10000"/>
                                  </p:iterate>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5"/>
                                        </p:tgtEl>
                                        <p:attrNameLst>
                                          <p:attrName>ppt_y</p:attrName>
                                        </p:attrNameLst>
                                      </p:cBhvr>
                                      <p:tavLst>
                                        <p:tav tm="0">
                                          <p:val>
                                            <p:strVal val="#ppt_y"/>
                                          </p:val>
                                        </p:tav>
                                        <p:tav tm="100000">
                                          <p:val>
                                            <p:strVal val="#ppt_y"/>
                                          </p:val>
                                        </p:tav>
                                      </p:tavLst>
                                    </p:anim>
                                    <p:anim calcmode="lin" valueType="num">
                                      <p:cBhvr>
                                        <p:cTn id="3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5"/>
                                        </p:tgtEl>
                                      </p:cBhvr>
                                    </p:animEffect>
                                  </p:childTnLst>
                                </p:cTn>
                              </p:par>
                              <p:par>
                                <p:cTn id="41" presetID="6" presetClass="entr" presetSubtype="32"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circle(out)">
                                      <p:cBhvr>
                                        <p:cTn id="43" dur="750"/>
                                        <p:tgtEl>
                                          <p:spTgt spid="54"/>
                                        </p:tgtEl>
                                      </p:cBhvr>
                                    </p:animEffect>
                                  </p:childTnLst>
                                  <p:subTnLst>
                                    <p:audio>
                                      <p:cMediaNode>
                                        <p:cTn display="0" masterRel="sameClick">
                                          <p:stCondLst>
                                            <p:cond evt="begin" delay="0">
                                              <p:tn val="41"/>
                                            </p:cond>
                                          </p:stCondLst>
                                          <p:endCondLst>
                                            <p:cond evt="onStopAudio" delay="0">
                                              <p:tgtEl>
                                                <p:sldTgt/>
                                              </p:tgtEl>
                                            </p:cond>
                                          </p:endCondLst>
                                        </p:cTn>
                                        <p:tgtEl>
                                          <p:sndTgt r:embed="rId5" name="Trò-chơi-ting.wav"/>
                                        </p:tgtEl>
                                      </p:cMediaNode>
                                    </p:audio>
                                  </p:subTnLst>
                                </p:cTn>
                              </p:par>
                              <p:par>
                                <p:cTn id="44" presetID="3" presetClass="emph" presetSubtype="10" repeatCount="indefinite" fill="hold" grpId="1" nodeType="withEffect">
                                  <p:stCondLst>
                                    <p:cond delay="0"/>
                                  </p:stCondLst>
                                  <p:childTnLst>
                                    <p:animClr clrSpc="hsl" dir="ccw">
                                      <p:cBhvr override="childStyle">
                                        <p:cTn id="45" dur="500" fill="hold"/>
                                        <p:tgtEl>
                                          <p:spTgt spid="5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12"/>
                </p:tgtEl>
              </p:cMediaNode>
            </p:audio>
          </p:childTnLst>
        </p:cTn>
      </p:par>
    </p:tnLst>
    <p:bldLst>
      <p:bldP spid="54" grpId="0"/>
      <p:bldP spid="54" grpId="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FD83BAFA-9FB8-47FC-8734-AA835AFC8FDF}"/>
              </a:ext>
            </a:extLst>
          </p:cNvPr>
          <p:cNvSpPr/>
          <p:nvPr/>
        </p:nvSpPr>
        <p:spPr>
          <a:xfrm>
            <a:off x="0" y="-8404"/>
            <a:ext cx="12192000" cy="6858000"/>
          </a:xfrm>
          <a:prstGeom prst="rect">
            <a:avLst/>
          </a:prstGeom>
          <a:solidFill>
            <a:srgbClr val="F7F7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5">
            <a:extLst>
              <a:ext uri="{FF2B5EF4-FFF2-40B4-BE49-F238E27FC236}">
                <a16:creationId xmlns:a16="http://schemas.microsoft.com/office/drawing/2014/main" id="{3B0C3CC5-48A3-46FC-9342-7716E9C27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5465444"/>
            <a:ext cx="6553200" cy="1392555"/>
          </a:xfrm>
          <a:prstGeom prst="rect">
            <a:avLst/>
          </a:prstGeom>
        </p:spPr>
      </p:pic>
      <p:pic>
        <p:nvPicPr>
          <p:cNvPr id="4" name="图片 20">
            <a:extLst>
              <a:ext uri="{FF2B5EF4-FFF2-40B4-BE49-F238E27FC236}">
                <a16:creationId xmlns:a16="http://schemas.microsoft.com/office/drawing/2014/main" id="{14406A6C-0B95-4C04-BFCB-D7777048F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4979" y="5229602"/>
            <a:ext cx="3333123" cy="1628396"/>
          </a:xfrm>
          <a:prstGeom prst="rect">
            <a:avLst/>
          </a:prstGeom>
        </p:spPr>
      </p:pic>
      <p:pic>
        <p:nvPicPr>
          <p:cNvPr id="5" name="图片 10">
            <a:extLst>
              <a:ext uri="{FF2B5EF4-FFF2-40B4-BE49-F238E27FC236}">
                <a16:creationId xmlns:a16="http://schemas.microsoft.com/office/drawing/2014/main" id="{881C1095-6703-493A-9C44-10D243FBEB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17" y="0"/>
            <a:ext cx="3855975" cy="2501900"/>
          </a:xfrm>
          <a:prstGeom prst="rect">
            <a:avLst/>
          </a:prstGeom>
        </p:spPr>
      </p:pic>
      <p:pic>
        <p:nvPicPr>
          <p:cNvPr id="6" name="图片 12">
            <a:extLst>
              <a:ext uri="{FF2B5EF4-FFF2-40B4-BE49-F238E27FC236}">
                <a16:creationId xmlns:a16="http://schemas.microsoft.com/office/drawing/2014/main" id="{08F00190-ECA4-41F0-98B3-4D7A8B983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17" y="2636241"/>
            <a:ext cx="2305034" cy="4522936"/>
          </a:xfrm>
          <a:prstGeom prst="rect">
            <a:avLst/>
          </a:prstGeom>
        </p:spPr>
      </p:pic>
      <p:pic>
        <p:nvPicPr>
          <p:cNvPr id="7" name="图片 14">
            <a:extLst>
              <a:ext uri="{FF2B5EF4-FFF2-40B4-BE49-F238E27FC236}">
                <a16:creationId xmlns:a16="http://schemas.microsoft.com/office/drawing/2014/main" id="{72D621DE-A165-4C44-B769-90F66E055A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7657" y="5819859"/>
            <a:ext cx="2122488" cy="1042437"/>
          </a:xfrm>
          <a:prstGeom prst="rect">
            <a:avLst/>
          </a:prstGeom>
        </p:spPr>
      </p:pic>
      <p:pic>
        <p:nvPicPr>
          <p:cNvPr id="8" name="图片 16">
            <a:extLst>
              <a:ext uri="{FF2B5EF4-FFF2-40B4-BE49-F238E27FC236}">
                <a16:creationId xmlns:a16="http://schemas.microsoft.com/office/drawing/2014/main" id="{62210B5A-AE84-4921-9048-A5D73A6E22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2901" y="3838326"/>
            <a:ext cx="1620998" cy="3011270"/>
          </a:xfrm>
          <a:prstGeom prst="rect">
            <a:avLst/>
          </a:prstGeom>
        </p:spPr>
      </p:pic>
      <p:pic>
        <p:nvPicPr>
          <p:cNvPr id="9" name="图片 18">
            <a:extLst>
              <a:ext uri="{FF2B5EF4-FFF2-40B4-BE49-F238E27FC236}">
                <a16:creationId xmlns:a16="http://schemas.microsoft.com/office/drawing/2014/main" id="{A59E5213-1875-4A66-98CF-B36BC8E575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821" y="5751349"/>
            <a:ext cx="2349501" cy="1106649"/>
          </a:xfrm>
          <a:prstGeom prst="rect">
            <a:avLst/>
          </a:prstGeom>
        </p:spPr>
      </p:pic>
      <p:pic>
        <p:nvPicPr>
          <p:cNvPr id="10" name="图片 22">
            <a:extLst>
              <a:ext uri="{FF2B5EF4-FFF2-40B4-BE49-F238E27FC236}">
                <a16:creationId xmlns:a16="http://schemas.microsoft.com/office/drawing/2014/main" id="{E8C36A1E-AE7C-4A34-90C2-75A3A72A0F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16" name="TextBox 15">
            <a:extLst>
              <a:ext uri="{FF2B5EF4-FFF2-40B4-BE49-F238E27FC236}">
                <a16:creationId xmlns:a16="http://schemas.microsoft.com/office/drawing/2014/main" id="{2249825C-0E7E-4223-BC8C-7CD88BA2A226}"/>
              </a:ext>
            </a:extLst>
          </p:cNvPr>
          <p:cNvSpPr txBox="1"/>
          <p:nvPr/>
        </p:nvSpPr>
        <p:spPr>
          <a:xfrm>
            <a:off x="2471570" y="1968703"/>
            <a:ext cx="596877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cùng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mình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hoàn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thành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hai</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tập</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để</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ta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chuẩn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bị</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món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quà</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xinh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xắn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dành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tặng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cho</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mẹ</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pic>
        <p:nvPicPr>
          <p:cNvPr id="32" name="Picture 31">
            <a:extLst>
              <a:ext uri="{FF2B5EF4-FFF2-40B4-BE49-F238E27FC236}">
                <a16:creationId xmlns:a16="http://schemas.microsoft.com/office/drawing/2014/main" id="{1E8A3B19-E825-4941-94B9-846392ACCD33}"/>
              </a:ext>
            </a:extLst>
          </p:cNvPr>
          <p:cNvPicPr>
            <a:picLocks noChangeAspect="1"/>
          </p:cNvPicPr>
          <p:nvPr/>
        </p:nvPicPr>
        <p:blipFill>
          <a:blip r:embed="rId11"/>
          <a:stretch>
            <a:fillRect/>
          </a:stretch>
        </p:blipFill>
        <p:spPr>
          <a:xfrm>
            <a:off x="8338944" y="960120"/>
            <a:ext cx="3621024" cy="4937760"/>
          </a:xfrm>
          <a:prstGeom prst="rect">
            <a:avLst/>
          </a:prstGeom>
        </p:spPr>
      </p:pic>
    </p:spTree>
    <p:extLst>
      <p:ext uri="{BB962C8B-B14F-4D97-AF65-F5344CB8AC3E}">
        <p14:creationId xmlns:p14="http://schemas.microsoft.com/office/powerpoint/2010/main" val="115702942"/>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25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5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250"/>
                                            <p:tgtEl>
                                              <p:spTgt spid="4"/>
                                            </p:tgtEl>
                                          </p:cBhvr>
                                        </p:animEffect>
                                      </p:childTnLst>
                                    </p:cTn>
                                  </p:par>
                                  <p:par>
                                    <p:cTn id="23" presetID="22"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250"/>
                                            <p:tgtEl>
                                              <p:spTgt spid="5"/>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250"/>
                                            <p:tgtEl>
                                              <p:spTgt spid="10"/>
                                            </p:tgtEl>
                                          </p:cBhvr>
                                        </p:animEffect>
                                      </p:childTnLst>
                                    </p:cTn>
                                  </p:par>
                                  <p:par>
                                    <p:cTn id="29" presetID="2" presetClass="entr" presetSubtype="4" fill="hold" nodeType="withEffect" p14:presetBounceEnd="50000">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14:bounceEnd="50000">
                                          <p:cBhvr additive="base">
                                            <p:cTn id="31"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uỷn.wav"/>
                                            </p:tgtEl>
                                          </p:cMediaNode>
                                        </p:audio>
                                      </p:subTnLst>
                                    </p:cTn>
                                  </p:par>
                                  <p:par>
                                    <p:cTn id="33" presetID="1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ppt_x</p:attrName>
                                            </p:attrNameLst>
                                          </p:cBhvr>
                                          <p:tavLst>
                                            <p:tav tm="0">
                                              <p:val>
                                                <p:strVal val="#ppt_x-#ppt_w*1.125000"/>
                                              </p:val>
                                            </p:tav>
                                            <p:tav tm="100000">
                                              <p:val>
                                                <p:strVal val="#ppt_x"/>
                                              </p:val>
                                            </p:tav>
                                          </p:tavLst>
                                        </p:anim>
                                        <p:animEffect transition="in" filter="wipe(righ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25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5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250"/>
                                            <p:tgtEl>
                                              <p:spTgt spid="4"/>
                                            </p:tgtEl>
                                          </p:cBhvr>
                                        </p:animEffect>
                                      </p:childTnLst>
                                    </p:cTn>
                                  </p:par>
                                  <p:par>
                                    <p:cTn id="23" presetID="22"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250"/>
                                            <p:tgtEl>
                                              <p:spTgt spid="5"/>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250"/>
                                            <p:tgtEl>
                                              <p:spTgt spid="10"/>
                                            </p:tgtEl>
                                          </p:cBhvr>
                                        </p:animEffect>
                                      </p:childTnLst>
                                    </p:cTn>
                                  </p:par>
                                  <p:par>
                                    <p:cTn id="29" presetID="2" presetClass="entr" presetSubtype="4"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2" name="uỷn.wav"/>
                                            </p:tgtEl>
                                          </p:cMediaNode>
                                        </p:audio>
                                      </p:subTnLst>
                                    </p:cTn>
                                  </p:par>
                                  <p:par>
                                    <p:cTn id="33" presetID="1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ppt_x</p:attrName>
                                            </p:attrNameLst>
                                          </p:cBhvr>
                                          <p:tavLst>
                                            <p:tav tm="0">
                                              <p:val>
                                                <p:strVal val="#ppt_x-#ppt_w*1.125000"/>
                                              </p:val>
                                            </p:tav>
                                            <p:tav tm="100000">
                                              <p:val>
                                                <p:strVal val="#ppt_x"/>
                                              </p:val>
                                            </p:tav>
                                          </p:tavLst>
                                        </p:anim>
                                        <p:animEffect transition="in" filter="wipe(righ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60720" cy="3566160"/>
            <a:chOff x="3921832" y="1825356"/>
            <a:chExt cx="5732520"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Calibri"/>
                <a:ea typeface="等线" panose="02010600030101010101" pitchFamily="2" charset="-122"/>
                <a:cs typeface="+mn-cs"/>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Trước</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tiên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chúng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mình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hãy</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hoàn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thành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bài</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tập</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sau</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để</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hái</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một</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bông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hoa</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xinh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đã</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nở</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trong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vườn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nhé</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a:t>
              </a:r>
              <a:endParaRPr kumimoji="0" lang="zh-CN" altLang="en-US"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26" name="Picture 25">
            <a:extLst>
              <a:ext uri="{FF2B5EF4-FFF2-40B4-BE49-F238E27FC236}">
                <a16:creationId xmlns:a16="http://schemas.microsoft.com/office/drawing/2014/main" id="{338BE1FA-1FCF-4FF2-B8A4-CA8DCD5A4C01}"/>
              </a:ext>
            </a:extLst>
          </p:cNvPr>
          <p:cNvPicPr>
            <a:picLocks noChangeAspect="1"/>
          </p:cNvPicPr>
          <p:nvPr/>
        </p:nvPicPr>
        <p:blipFill>
          <a:blip r:embed="rId6"/>
          <a:stretch>
            <a:fillRect/>
          </a:stretch>
        </p:blipFill>
        <p:spPr>
          <a:xfrm>
            <a:off x="591637" y="1005840"/>
            <a:ext cx="3595850" cy="4846320"/>
          </a:xfrm>
          <a:prstGeom prst="rect">
            <a:avLst/>
          </a:prstGeom>
        </p:spPr>
      </p:pic>
    </p:spTree>
    <p:extLst>
      <p:ext uri="{BB962C8B-B14F-4D97-AF65-F5344CB8AC3E}">
        <p14:creationId xmlns:p14="http://schemas.microsoft.com/office/powerpoint/2010/main" val="1765925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14:presetBounceEnd="50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50000">
                                          <p:cBhvr additive="base">
                                            <p:cTn id="17" dur="500" fill="hold"/>
                                            <p:tgtEl>
                                              <p:spTgt spid="26"/>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0-#ppt_w/2"/>
                                              </p:val>
                                            </p:tav>
                                            <p:tav tm="100000">
                                              <p:val>
                                                <p:strVal val="#ppt_x"/>
                                              </p:val>
                                            </p:tav>
                                          </p:tavLst>
                                        </p:anim>
                                        <p:anim calcmode="lin" valueType="num">
                                          <p:cBhvr additive="base">
                                            <p:cTn id="18"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7"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sp>
        <p:nvSpPr>
          <p:cNvPr id="43" name="文本框 29">
            <a:extLst>
              <a:ext uri="{FF2B5EF4-FFF2-40B4-BE49-F238E27FC236}">
                <a16:creationId xmlns:a16="http://schemas.microsoft.com/office/drawing/2014/main" id="{171D095A-D397-4A71-895C-56B9F46F1147}"/>
              </a:ext>
            </a:extLst>
          </p:cNvPr>
          <p:cNvSpPr txBox="1"/>
          <p:nvPr/>
        </p:nvSpPr>
        <p:spPr>
          <a:xfrm>
            <a:off x="444393" y="299353"/>
            <a:ext cx="11303214" cy="1200329"/>
          </a:xfrm>
          <a:prstGeom prst="rect">
            <a:avLst/>
          </a:prstGeom>
          <a:noFill/>
        </p:spPr>
        <p:txBody>
          <a:bodyPr wrap="square" rtlCol="0">
            <a:spAutoFit/>
          </a:bodyPr>
          <a:lstStyle/>
          <a:p>
            <a:pPr lvl="0">
              <a:defRPr/>
            </a:pP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vi-VN"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So sánh để tìm những điểm giống nhau và khác nhau giữa 2 tin nhắn dưới đây:</a:t>
            </a:r>
          </a:p>
        </p:txBody>
      </p:sp>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4" name="Picture 3">
            <a:extLst>
              <a:ext uri="{FF2B5EF4-FFF2-40B4-BE49-F238E27FC236}">
                <a16:creationId xmlns:a16="http://schemas.microsoft.com/office/drawing/2014/main" id="{B4505CBD-CC1F-4E54-BFA3-FE212EAF18DC}"/>
              </a:ext>
            </a:extLst>
          </p:cNvPr>
          <p:cNvPicPr>
            <a:picLocks noChangeAspect="1"/>
          </p:cNvPicPr>
          <p:nvPr/>
        </p:nvPicPr>
        <p:blipFill>
          <a:blip r:embed="rId9"/>
          <a:stretch>
            <a:fillRect/>
          </a:stretch>
        </p:blipFill>
        <p:spPr>
          <a:xfrm>
            <a:off x="5781675" y="1641237"/>
            <a:ext cx="6147752" cy="3896206"/>
          </a:xfrm>
          <a:prstGeom prst="rect">
            <a:avLst/>
          </a:prstGeom>
        </p:spPr>
      </p:pic>
      <p:sp>
        <p:nvSpPr>
          <p:cNvPr id="6" name="TextBox 5">
            <a:extLst>
              <a:ext uri="{FF2B5EF4-FFF2-40B4-BE49-F238E27FC236}">
                <a16:creationId xmlns:a16="http://schemas.microsoft.com/office/drawing/2014/main" id="{AFA9EF06-AD49-4074-BEE1-08CE1DB86B21}"/>
              </a:ext>
            </a:extLst>
          </p:cNvPr>
          <p:cNvSpPr txBox="1"/>
          <p:nvPr/>
        </p:nvSpPr>
        <p:spPr>
          <a:xfrm>
            <a:off x="133350" y="1981200"/>
            <a:ext cx="6296025" cy="2062103"/>
          </a:xfrm>
          <a:prstGeom prst="rect">
            <a:avLst/>
          </a:prstGeom>
          <a:noFill/>
        </p:spPr>
        <p:txBody>
          <a:bodyPr wrap="square" rtlCol="0">
            <a:spAutoFit/>
          </a:bodyPr>
          <a:lstStyle/>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Người viết tin nhắn và người nhận tin nhắn</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Nội dung tin nhắn</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Phương tiện thực hiệ</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a:t>
            </a:r>
            <a:endPar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49399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75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25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026" name="Picture 2" descr="実は自分が苦手な内容の方が教えやすい・・？">
            <a:extLst>
              <a:ext uri="{FF2B5EF4-FFF2-40B4-BE49-F238E27FC236}">
                <a16:creationId xmlns:a16="http://schemas.microsoft.com/office/drawing/2014/main" id="{608D5B80-BDD5-4993-9FB5-F8B00AAB71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8895" y="1355623"/>
            <a:ext cx="4952484" cy="50292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072EF73-A1FB-4E3A-B032-4FA3E9E7A2AE}"/>
              </a:ext>
            </a:extLst>
          </p:cNvPr>
          <p:cNvGrpSpPr/>
          <p:nvPr/>
        </p:nvGrpSpPr>
        <p:grpSpPr>
          <a:xfrm>
            <a:off x="1066800" y="805124"/>
            <a:ext cx="5029200" cy="5029200"/>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032030" y="2378399"/>
              <a:ext cx="3045931"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Cùng</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nhau</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thảo</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luận</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để</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trả</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lời</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câu</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hỏi</a:t>
              </a:r>
              <a:endParaRPr kumimoji="0" lang="en-US" sz="4400" b="0" i="0" u="none" strike="noStrike" kern="1200" cap="none" spc="0" normalizeH="0" baseline="0" noProof="0" dirty="0">
                <a:ln>
                  <a:noFill/>
                </a:ln>
                <a:solidFill>
                  <a:srgbClr val="FF0C56"/>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A648054C-0543-490E-A32D-FD81EE67CCE8}"/>
              </a:ext>
            </a:extLst>
          </p:cNvPr>
          <p:cNvPicPr>
            <a:picLocks noChangeAspect="1"/>
          </p:cNvPicPr>
          <p:nvPr/>
        </p:nvPicPr>
        <p:blipFill>
          <a:blip r:embed="rId9"/>
          <a:stretch>
            <a:fillRect/>
          </a:stretch>
        </p:blipFill>
        <p:spPr>
          <a:xfrm>
            <a:off x="2608516" y="-45524"/>
            <a:ext cx="6462320" cy="2011854"/>
          </a:xfrm>
          <a:prstGeom prst="rect">
            <a:avLst/>
          </a:prstGeom>
        </p:spPr>
      </p:pic>
    </p:spTree>
    <p:extLst>
      <p:ext uri="{BB962C8B-B14F-4D97-AF65-F5344CB8AC3E}">
        <p14:creationId xmlns:p14="http://schemas.microsoft.com/office/powerpoint/2010/main" val="148158362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2" presetClass="entr" presetSubtype="4" fill="hold" nodeType="afterEffect" p14:presetBounceEnd="50000">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14:bounceEnd="50000">
                                          <p:cBhvr additive="base">
                                            <p:cTn id="20"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uỷn.wav"/>
                                            </p:tgtEl>
                                          </p:cMediaNode>
                                        </p:audio>
                                      </p:subTnLst>
                                    </p:cTn>
                                  </p:par>
                                </p:childTnLst>
                              </p:cTn>
                            </p:par>
                            <p:par>
                              <p:cTn id="22" fill="hold">
                                <p:stCondLst>
                                  <p:cond delay="1250"/>
                                </p:stCondLst>
                                <p:childTnLst>
                                  <p:par>
                                    <p:cTn id="23" presetID="6" presetClass="entr" presetSubtype="32"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out)">
                                          <p:cBhvr>
                                            <p:cTn id="25" dur="75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200"/>
                                </p:stCondLst>
                                <p:childTnLst>
                                  <p:par>
                                    <p:cTn id="27" presetID="2" presetClass="entr" presetSubtype="4" fill="hold" nodeType="after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10" name="uỷn.wav"/>
                                            </p:tgtEl>
                                          </p:cMediaNode>
                                        </p:audio>
                                      </p:subTnLst>
                                    </p:cTn>
                                  </p:par>
                                </p:childTnLst>
                              </p:cTn>
                            </p:par>
                            <p:par>
                              <p:cTn id="31" fill="hold">
                                <p:stCondLst>
                                  <p:cond delay="1700"/>
                                </p:stCondLst>
                                <p:childTnLst>
                                  <p:par>
                                    <p:cTn id="32" presetID="6" presetClass="entr" presetSubtype="32"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out)">
                                          <p:cBhvr>
                                            <p:cTn id="34" dur="75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0290A460-19A8-46B0-89FB-336798843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3611" y="3931920"/>
            <a:ext cx="8504775" cy="2926080"/>
          </a:xfrm>
          <a:prstGeom prst="rect">
            <a:avLst/>
          </a:prstGeom>
        </p:spPr>
      </p:pic>
      <p:pic>
        <p:nvPicPr>
          <p:cNvPr id="2050" name="Picture 2" descr="11 Notion ideas | cute gif, aesthetic gif, cute stickers">
            <a:extLst>
              <a:ext uri="{FF2B5EF4-FFF2-40B4-BE49-F238E27FC236}">
                <a16:creationId xmlns:a16="http://schemas.microsoft.com/office/drawing/2014/main" id="{D624DBB5-5E74-4B59-8FBC-ABDEE3FB5B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9760" y="1600446"/>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à Bán Bánh Bao – Nhà thầu đam nhoa :3">
            <a:extLst>
              <a:ext uri="{FF2B5EF4-FFF2-40B4-BE49-F238E27FC236}">
                <a16:creationId xmlns:a16="http://schemas.microsoft.com/office/drawing/2014/main" id="{4BD96303-3CCC-44F8-B968-FA6263D23E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6610" y="356842"/>
            <a:ext cx="36987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075C67C-23A7-426D-AEA5-7212AB8AEA19}"/>
              </a:ext>
            </a:extLst>
          </p:cNvPr>
          <p:cNvPicPr>
            <a:picLocks noChangeAspect="1"/>
          </p:cNvPicPr>
          <p:nvPr/>
        </p:nvPicPr>
        <p:blipFill>
          <a:blip r:embed="rId8"/>
          <a:stretch>
            <a:fillRect/>
          </a:stretch>
        </p:blipFill>
        <p:spPr>
          <a:xfrm>
            <a:off x="3239773" y="-39798"/>
            <a:ext cx="5712447" cy="2005758"/>
          </a:xfrm>
          <a:prstGeom prst="rect">
            <a:avLst/>
          </a:prstGeom>
        </p:spPr>
      </p:pic>
    </p:spTree>
    <p:extLst>
      <p:ext uri="{BB962C8B-B14F-4D97-AF65-F5344CB8AC3E}">
        <p14:creationId xmlns:p14="http://schemas.microsoft.com/office/powerpoint/2010/main" val="2454176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circle(out)">
                                      <p:cBhvr>
                                        <p:cTn id="20" dur="500"/>
                                        <p:tgtEl>
                                          <p:spTgt spid="2052"/>
                                        </p:tgtEl>
                                      </p:cBhvr>
                                    </p:animEffect>
                                  </p:childTnLst>
                                </p:cTn>
                              </p:par>
                              <p:par>
                                <p:cTn id="21" presetID="42"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500"/>
                                        <p:tgtEl>
                                          <p:spTgt spid="2050"/>
                                        </p:tgtEl>
                                      </p:cBhvr>
                                    </p:animEffect>
                                    <p:anim calcmode="lin" valueType="num">
                                      <p:cBhvr>
                                        <p:cTn id="24" dur="500" fill="hold"/>
                                        <p:tgtEl>
                                          <p:spTgt spid="2050"/>
                                        </p:tgtEl>
                                        <p:attrNameLst>
                                          <p:attrName>ppt_x</p:attrName>
                                        </p:attrNameLst>
                                      </p:cBhvr>
                                      <p:tavLst>
                                        <p:tav tm="0">
                                          <p:val>
                                            <p:strVal val="#ppt_x"/>
                                          </p:val>
                                        </p:tav>
                                        <p:tav tm="100000">
                                          <p:val>
                                            <p:strVal val="#ppt_x"/>
                                          </p:val>
                                        </p:tav>
                                      </p:tavLst>
                                    </p:anim>
                                    <p:anim calcmode="lin" valueType="num">
                                      <p:cBhvr>
                                        <p:cTn id="25"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9" name="Picture 8">
            <a:extLst>
              <a:ext uri="{FF2B5EF4-FFF2-40B4-BE49-F238E27FC236}">
                <a16:creationId xmlns:a16="http://schemas.microsoft.com/office/drawing/2014/main" id="{1B164705-EF6C-450A-9E53-378D770FEBD6}"/>
              </a:ext>
            </a:extLst>
          </p:cNvPr>
          <p:cNvPicPr>
            <a:picLocks noChangeAspect="1"/>
          </p:cNvPicPr>
          <p:nvPr/>
        </p:nvPicPr>
        <p:blipFill>
          <a:blip r:embed="rId9"/>
          <a:stretch>
            <a:fillRect/>
          </a:stretch>
        </p:blipFill>
        <p:spPr>
          <a:xfrm>
            <a:off x="5942649" y="167824"/>
            <a:ext cx="6147752" cy="3896206"/>
          </a:xfrm>
          <a:prstGeom prst="rect">
            <a:avLst/>
          </a:prstGeom>
        </p:spPr>
      </p:pic>
      <p:sp>
        <p:nvSpPr>
          <p:cNvPr id="2" name="Rectangle: Rounded Corners 1">
            <a:extLst>
              <a:ext uri="{FF2B5EF4-FFF2-40B4-BE49-F238E27FC236}">
                <a16:creationId xmlns:a16="http://schemas.microsoft.com/office/drawing/2014/main" id="{243FCD5C-35FF-4F5E-BCAE-575F8D92FC09}"/>
              </a:ext>
            </a:extLst>
          </p:cNvPr>
          <p:cNvSpPr/>
          <p:nvPr/>
        </p:nvSpPr>
        <p:spPr>
          <a:xfrm>
            <a:off x="180974" y="167824"/>
            <a:ext cx="5210176" cy="365170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44235E8-4C58-4211-805D-9DFCA75DEFC5}"/>
              </a:ext>
            </a:extLst>
          </p:cNvPr>
          <p:cNvSpPr txBox="1"/>
          <p:nvPr/>
        </p:nvSpPr>
        <p:spPr>
          <a:xfrm>
            <a:off x="180974" y="269512"/>
            <a:ext cx="4838700" cy="830997"/>
          </a:xfrm>
          <a:prstGeom prst="rect">
            <a:avLst/>
          </a:prstGeom>
          <a:noFill/>
        </p:spPr>
        <p:txBody>
          <a:bodyPr wrap="square" rtlCol="0">
            <a:spAutoFit/>
          </a:bodyPr>
          <a:lstStyle/>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a. Người viết tin nhắn và người nhận tin nhắn</a:t>
            </a:r>
          </a:p>
        </p:txBody>
      </p:sp>
      <p:sp>
        <p:nvSpPr>
          <p:cNvPr id="4" name="TextBox 3">
            <a:extLst>
              <a:ext uri="{FF2B5EF4-FFF2-40B4-BE49-F238E27FC236}">
                <a16:creationId xmlns:a16="http://schemas.microsoft.com/office/drawing/2014/main" id="{B5C55FDB-D3C2-4D65-A6AB-D0C0E309ED35}"/>
              </a:ext>
            </a:extLst>
          </p:cNvPr>
          <p:cNvSpPr txBox="1"/>
          <p:nvPr/>
        </p:nvSpPr>
        <p:spPr>
          <a:xfrm>
            <a:off x="291195" y="1183486"/>
            <a:ext cx="4724400" cy="1200329"/>
          </a:xfrm>
          <a:prstGeom prst="rect">
            <a:avLst/>
          </a:prstGeom>
          <a:noFill/>
        </p:spPr>
        <p:txBody>
          <a:bodyPr wrap="square" rtlCol="0">
            <a:spAutoFit/>
          </a:bodyPr>
          <a:lstStyle/>
          <a:p>
            <a:pPr algn="just"/>
            <a:r>
              <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Hình 1:</a:t>
            </a:r>
          </a:p>
          <a:p>
            <a:pPr algn="just"/>
            <a:r>
              <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Người viết: Tuấn</a:t>
            </a:r>
          </a:p>
          <a:p>
            <a:pPr algn="just"/>
            <a:r>
              <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Người nhận: Hưng</a:t>
            </a:r>
          </a:p>
        </p:txBody>
      </p:sp>
      <p:cxnSp>
        <p:nvCxnSpPr>
          <p:cNvPr id="6" name="Straight Connector 5">
            <a:extLst>
              <a:ext uri="{FF2B5EF4-FFF2-40B4-BE49-F238E27FC236}">
                <a16:creationId xmlns:a16="http://schemas.microsoft.com/office/drawing/2014/main" id="{58678683-C85C-4537-93CA-100A8B4F4C8F}"/>
              </a:ext>
            </a:extLst>
          </p:cNvPr>
          <p:cNvCxnSpPr>
            <a:cxnSpLocks/>
          </p:cNvCxnSpPr>
          <p:nvPr/>
        </p:nvCxnSpPr>
        <p:spPr>
          <a:xfrm flipV="1">
            <a:off x="6705600" y="1571625"/>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211B25-4AF3-4562-BC59-17A93E85424D}"/>
              </a:ext>
            </a:extLst>
          </p:cNvPr>
          <p:cNvCxnSpPr>
            <a:cxnSpLocks/>
          </p:cNvCxnSpPr>
          <p:nvPr/>
        </p:nvCxnSpPr>
        <p:spPr>
          <a:xfrm flipV="1">
            <a:off x="7334250" y="3385089"/>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09EAE77-DDE9-4FD3-A61B-3D1080F28ECF}"/>
              </a:ext>
            </a:extLst>
          </p:cNvPr>
          <p:cNvSpPr txBox="1"/>
          <p:nvPr/>
        </p:nvSpPr>
        <p:spPr>
          <a:xfrm>
            <a:off x="238124" y="2492122"/>
            <a:ext cx="4724400" cy="1200329"/>
          </a:xfrm>
          <a:prstGeom prst="rect">
            <a:avLst/>
          </a:prstGeom>
          <a:noFill/>
        </p:spPr>
        <p:txBody>
          <a:bodyPr wrap="square" rtlCol="0">
            <a:spAutoFit/>
          </a:bodyPr>
          <a:lstStyle/>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2:</a:t>
            </a:r>
          </a:p>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viết: Cháu Phương</a:t>
            </a:r>
          </a:p>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nhận: Bà</a:t>
            </a:r>
          </a:p>
        </p:txBody>
      </p:sp>
      <p:sp>
        <p:nvSpPr>
          <p:cNvPr id="18" name="Rectangle: Rounded Corners 17">
            <a:extLst>
              <a:ext uri="{FF2B5EF4-FFF2-40B4-BE49-F238E27FC236}">
                <a16:creationId xmlns:a16="http://schemas.microsoft.com/office/drawing/2014/main" id="{D9EE6E5A-6E8E-4173-ABC2-1237E29A7C13}"/>
              </a:ext>
            </a:extLst>
          </p:cNvPr>
          <p:cNvSpPr/>
          <p:nvPr/>
        </p:nvSpPr>
        <p:spPr>
          <a:xfrm>
            <a:off x="101599" y="3945718"/>
            <a:ext cx="5210176" cy="283411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4AF5E8D-EE06-42BC-8552-5E425E2C43A2}"/>
              </a:ext>
            </a:extLst>
          </p:cNvPr>
          <p:cNvSpPr txBox="1"/>
          <p:nvPr/>
        </p:nvSpPr>
        <p:spPr>
          <a:xfrm>
            <a:off x="176895" y="4142220"/>
            <a:ext cx="4838700" cy="461665"/>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b.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Nội</a:t>
            </a:r>
            <a:r>
              <a:rPr lang="en-US" sz="2400" dirty="0">
                <a:latin typeface="Arial-Rounded" panose="020B0500000000000000" pitchFamily="34" charset="0"/>
                <a:ea typeface="Arial-Rounded" panose="020B0500000000000000" pitchFamily="34" charset="0"/>
                <a:cs typeface="Arial-Rounded" panose="020B0500000000000000" pitchFamily="34" charset="0"/>
              </a:rPr>
              <a:t> dung tin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nhắn</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8E67C805-AE3D-4DBF-9083-B12C1656DC6E}"/>
              </a:ext>
            </a:extLst>
          </p:cNvPr>
          <p:cNvSpPr txBox="1"/>
          <p:nvPr/>
        </p:nvSpPr>
        <p:spPr>
          <a:xfrm>
            <a:off x="176895" y="4628859"/>
            <a:ext cx="4724400" cy="461665"/>
          </a:xfrm>
          <a:prstGeom prst="rect">
            <a:avLst/>
          </a:prstGeom>
          <a:noFill/>
        </p:spPr>
        <p:txBody>
          <a:bodyPr wrap="square" rtlCol="0">
            <a:spAutoFit/>
          </a:bodyPr>
          <a:lstStyle/>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1: Hẹn bạn ra sân bóng</a:t>
            </a:r>
            <a:endPar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1" name="Straight Connector 20">
            <a:extLst>
              <a:ext uri="{FF2B5EF4-FFF2-40B4-BE49-F238E27FC236}">
                <a16:creationId xmlns:a16="http://schemas.microsoft.com/office/drawing/2014/main" id="{8225E1E7-7BAD-4801-AA33-CDBF2BD1CBC3}"/>
              </a:ext>
            </a:extLst>
          </p:cNvPr>
          <p:cNvCxnSpPr>
            <a:cxnSpLocks/>
          </p:cNvCxnSpPr>
          <p:nvPr/>
        </p:nvCxnSpPr>
        <p:spPr>
          <a:xfrm flipV="1">
            <a:off x="9925050" y="1392746"/>
            <a:ext cx="31432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E3793AB-4994-4DFC-BF0D-AD07E6EDF708}"/>
              </a:ext>
            </a:extLst>
          </p:cNvPr>
          <p:cNvCxnSpPr>
            <a:cxnSpLocks/>
          </p:cNvCxnSpPr>
          <p:nvPr/>
        </p:nvCxnSpPr>
        <p:spPr>
          <a:xfrm>
            <a:off x="10401300" y="2878648"/>
            <a:ext cx="1295507" cy="836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1198DCC-67AA-490D-8C1E-4AC0FD392795}"/>
              </a:ext>
            </a:extLst>
          </p:cNvPr>
          <p:cNvCxnSpPr>
            <a:cxnSpLocks/>
          </p:cNvCxnSpPr>
          <p:nvPr/>
        </p:nvCxnSpPr>
        <p:spPr>
          <a:xfrm flipV="1">
            <a:off x="8458200" y="2383814"/>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5EF0B2C-B129-4979-9180-BDFD265447B4}"/>
              </a:ext>
            </a:extLst>
          </p:cNvPr>
          <p:cNvCxnSpPr>
            <a:cxnSpLocks/>
          </p:cNvCxnSpPr>
          <p:nvPr/>
        </p:nvCxnSpPr>
        <p:spPr>
          <a:xfrm flipV="1">
            <a:off x="6467475" y="2832638"/>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DA076CF-C913-4740-91ED-AD612971352B}"/>
              </a:ext>
            </a:extLst>
          </p:cNvPr>
          <p:cNvSpPr txBox="1"/>
          <p:nvPr/>
        </p:nvSpPr>
        <p:spPr>
          <a:xfrm>
            <a:off x="234045" y="5305560"/>
            <a:ext cx="5077730" cy="830997"/>
          </a:xfrm>
          <a:prstGeom prst="rect">
            <a:avLst/>
          </a:prstGeom>
          <a:noFill/>
        </p:spPr>
        <p:txBody>
          <a:bodyPr wrap="square" rtlCol="0">
            <a:spAutoFit/>
          </a:bodyPr>
          <a:lstStyle/>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2: Thông báo với bà rằng đã về nhà, hẹn bà hè sang năm lại về với bà</a:t>
            </a:r>
          </a:p>
        </p:txBody>
      </p:sp>
      <p:cxnSp>
        <p:nvCxnSpPr>
          <p:cNvPr id="29" name="Straight Connector 28">
            <a:extLst>
              <a:ext uri="{FF2B5EF4-FFF2-40B4-BE49-F238E27FC236}">
                <a16:creationId xmlns:a16="http://schemas.microsoft.com/office/drawing/2014/main" id="{193C3819-1A01-436C-9C4A-725ECB467564}"/>
              </a:ext>
            </a:extLst>
          </p:cNvPr>
          <p:cNvCxnSpPr>
            <a:cxnSpLocks/>
          </p:cNvCxnSpPr>
          <p:nvPr/>
        </p:nvCxnSpPr>
        <p:spPr>
          <a:xfrm flipV="1">
            <a:off x="11049053" y="1456561"/>
            <a:ext cx="52067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B16BFAF-61B0-4537-AD0D-1A88276C3D84}"/>
              </a:ext>
            </a:extLst>
          </p:cNvPr>
          <p:cNvCxnSpPr>
            <a:cxnSpLocks/>
          </p:cNvCxnSpPr>
          <p:nvPr/>
        </p:nvCxnSpPr>
        <p:spPr>
          <a:xfrm flipV="1">
            <a:off x="9979038" y="1659446"/>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86E8A38-CF31-484F-B64E-8C4FF21460D9}"/>
              </a:ext>
            </a:extLst>
          </p:cNvPr>
          <p:cNvCxnSpPr>
            <a:cxnSpLocks/>
          </p:cNvCxnSpPr>
          <p:nvPr/>
        </p:nvCxnSpPr>
        <p:spPr>
          <a:xfrm flipV="1">
            <a:off x="10519002" y="2282443"/>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21327C7-A1CB-4FA4-BAE4-2B503504EF7E}"/>
              </a:ext>
            </a:extLst>
          </p:cNvPr>
          <p:cNvCxnSpPr>
            <a:cxnSpLocks/>
          </p:cNvCxnSpPr>
          <p:nvPr/>
        </p:nvCxnSpPr>
        <p:spPr>
          <a:xfrm flipV="1">
            <a:off x="10009194" y="2567104"/>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478F845F-8C53-4F02-A95D-FC67914DE1C5}"/>
              </a:ext>
            </a:extLst>
          </p:cNvPr>
          <p:cNvSpPr/>
          <p:nvPr/>
        </p:nvSpPr>
        <p:spPr>
          <a:xfrm>
            <a:off x="5891214" y="4315285"/>
            <a:ext cx="5210176" cy="257758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0CC843F-307A-4B8B-B40E-5C7F2EDCFB7E}"/>
              </a:ext>
            </a:extLst>
          </p:cNvPr>
          <p:cNvSpPr txBox="1"/>
          <p:nvPr/>
        </p:nvSpPr>
        <p:spPr>
          <a:xfrm>
            <a:off x="6311898" y="4510022"/>
            <a:ext cx="4838700" cy="461665"/>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c.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Phương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thực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hiện</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59BD748B-87F4-4B4D-BFA8-57BDDA25F743}"/>
              </a:ext>
            </a:extLst>
          </p:cNvPr>
          <p:cNvSpPr txBox="1"/>
          <p:nvPr/>
        </p:nvSpPr>
        <p:spPr>
          <a:xfrm>
            <a:off x="5942649" y="4982865"/>
            <a:ext cx="4724400" cy="461665"/>
          </a:xfrm>
          <a:prstGeom prst="rect">
            <a:avLst/>
          </a:prstGeom>
          <a:noFill/>
        </p:spPr>
        <p:txBody>
          <a:bodyPr wrap="square" rtlCol="0">
            <a:spAutoFit/>
          </a:bodyPr>
          <a:lstStyle/>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1: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viết</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thư</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tay</a:t>
            </a:r>
            <a:endPar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5690BFE9-111E-4D43-A7F8-8CE3CE976568}"/>
              </a:ext>
            </a:extLst>
          </p:cNvPr>
          <p:cNvSpPr txBox="1"/>
          <p:nvPr/>
        </p:nvSpPr>
        <p:spPr>
          <a:xfrm>
            <a:off x="5958522" y="5620406"/>
            <a:ext cx="4724400" cy="461665"/>
          </a:xfrm>
          <a:prstGeom prst="rect">
            <a:avLst/>
          </a:prstGeom>
          <a:noFill/>
        </p:spPr>
        <p:txBody>
          <a:bodyPr wrap="square" rtlCol="0">
            <a:spAutoFit/>
          </a:bodyPr>
          <a:lstStyle/>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2: Gửi tin nhắn trên điện thoại</a:t>
            </a:r>
          </a:p>
        </p:txBody>
      </p:sp>
    </p:spTree>
    <p:extLst>
      <p:ext uri="{BB962C8B-B14F-4D97-AF65-F5344CB8AC3E}">
        <p14:creationId xmlns:p14="http://schemas.microsoft.com/office/powerpoint/2010/main" val="134902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childTnLst>
                          </p:cTn>
                        </p:par>
                        <p:par>
                          <p:cTn id="84" fill="hold">
                            <p:stCondLst>
                              <p:cond delay="1000"/>
                            </p:stCondLst>
                            <p:childTnLst>
                              <p:par>
                                <p:cTn id="85" presetID="10" presetClass="entr" presetSubtype="0" fill="hold"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500"/>
                                        <p:tgtEl>
                                          <p:spTgt spid="28"/>
                                        </p:tgtEl>
                                      </p:cBhvr>
                                    </p:animEffect>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500"/>
                                        <p:tgtEl>
                                          <p:spTgt spid="29"/>
                                        </p:tgtEl>
                                      </p:cBhvr>
                                    </p:animEffect>
                                  </p:childTnLst>
                                </p:cTn>
                              </p:par>
                            </p:childTnLst>
                          </p:cTn>
                        </p:par>
                        <p:par>
                          <p:cTn id="97" fill="hold">
                            <p:stCondLst>
                              <p:cond delay="1000"/>
                            </p:stCondLst>
                            <p:childTnLst>
                              <p:par>
                                <p:cTn id="98" presetID="10" presetClass="entr" presetSubtype="0" fill="hold" nodeType="after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fade">
                                      <p:cBhvr>
                                        <p:cTn id="100" dur="500"/>
                                        <p:tgtEl>
                                          <p:spTgt spid="31"/>
                                        </p:tgtEl>
                                      </p:cBhvr>
                                    </p:animEffect>
                                  </p:childTnLst>
                                </p:cTn>
                              </p:par>
                            </p:childTnLst>
                          </p:cTn>
                        </p:par>
                        <p:par>
                          <p:cTn id="101" fill="hold">
                            <p:stCondLst>
                              <p:cond delay="1500"/>
                            </p:stCondLst>
                            <p:childTnLst>
                              <p:par>
                                <p:cTn id="102" presetID="10"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500"/>
                                        <p:tgtEl>
                                          <p:spTgt spid="33"/>
                                        </p:tgtEl>
                                      </p:cBhvr>
                                    </p:animEffect>
                                  </p:childTnLst>
                                </p:cTn>
                              </p:par>
                            </p:childTnLst>
                          </p:cTn>
                        </p:par>
                        <p:par>
                          <p:cTn id="105" fill="hold">
                            <p:stCondLst>
                              <p:cond delay="2000"/>
                            </p:stCondLst>
                            <p:childTnLst>
                              <p:par>
                                <p:cTn id="106" presetID="10" presetClass="entr" presetSubtype="0" fill="hold" nodeType="after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500"/>
                                        <p:tgtEl>
                                          <p:spTgt spid="34"/>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fade">
                                      <p:cBhvr>
                                        <p:cTn id="113" dur="500"/>
                                        <p:tgtEl>
                                          <p:spTgt spid="35"/>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fade">
                                      <p:cBhvr>
                                        <p:cTn id="118" dur="500"/>
                                        <p:tgtEl>
                                          <p:spTgt spid="36"/>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37"/>
                                        </p:tgtEl>
                                        <p:attrNameLst>
                                          <p:attrName>style.visibility</p:attrName>
                                        </p:attrNameLst>
                                      </p:cBhvr>
                                      <p:to>
                                        <p:strVal val="visible"/>
                                      </p:to>
                                    </p:set>
                                    <p:animEffect transition="in" filter="fade">
                                      <p:cBhvr>
                                        <p:cTn id="123" dur="500"/>
                                        <p:tgtEl>
                                          <p:spTgt spid="37"/>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44"/>
                                        </p:tgtEl>
                                        <p:attrNameLst>
                                          <p:attrName>style.visibility</p:attrName>
                                        </p:attrNameLst>
                                      </p:cBhvr>
                                      <p:to>
                                        <p:strVal val="visible"/>
                                      </p:to>
                                    </p:set>
                                    <p:animEffect transition="in" filter="fade">
                                      <p:cBhvr>
                                        <p:cTn id="12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17" grpId="0"/>
      <p:bldP spid="18" grpId="0" animBg="1"/>
      <p:bldP spid="19" grpId="0"/>
      <p:bldP spid="20" grpId="0"/>
      <p:bldP spid="28" grpId="0"/>
      <p:bldP spid="35" grpId="0" animBg="1"/>
      <p:bldP spid="36" grpId="0"/>
      <p:bldP spid="37" grpId="0"/>
      <p:bldP spid="4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486</Words>
  <Application>Microsoft Office PowerPoint</Application>
  <PresentationFormat>Widescreen</PresentationFormat>
  <Paragraphs>74</Paragraphs>
  <Slides>22</Slides>
  <Notes>18</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Arial</vt:lpstr>
      <vt:lpstr>Arial-Rounded</vt:lpstr>
      <vt:lpstr>Baloo</vt:lpstr>
      <vt:lpstr>Calibri</vt:lpstr>
      <vt:lpstr>Calibri Light</vt:lpstr>
      <vt:lpstr>Coiny</vt:lpstr>
      <vt:lpstr>等线</vt:lpstr>
      <vt:lpstr>LNTH-Kids  Chinese Font 1</vt:lpstr>
      <vt:lpstr>SVN-Heroe Pro Inline</vt:lpstr>
      <vt:lpstr>SVN-Redressed</vt:lpstr>
      <vt:lpstr>White Xmas PERSONAL USE</vt:lpstr>
      <vt:lpstr>印品黑体</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19</cp:revision>
  <dcterms:created xsi:type="dcterms:W3CDTF">2022-05-22T07:45:41Z</dcterms:created>
  <dcterms:modified xsi:type="dcterms:W3CDTF">2024-09-13T00:51:34Z</dcterms:modified>
</cp:coreProperties>
</file>