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  <p:sldId id="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0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19181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317" y="5959891"/>
            <a:ext cx="5572405" cy="701979"/>
            <a:chOff x="4576399" y="4942370"/>
            <a:chExt cx="9856202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6399" y="5022095"/>
              <a:ext cx="985620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To</a:t>
            </a:r>
            <a:r>
              <a:rPr lang="en-US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87692" y="2014517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5107332" y="233046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7454E-48E4-B69D-8139-7120C8F7F90D}"/>
              </a:ext>
            </a:extLst>
          </p:cNvPr>
          <p:cNvSpPr/>
          <p:nvPr/>
        </p:nvSpPr>
        <p:spPr>
          <a:xfrm>
            <a:off x="4453843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722</Words>
  <Application>Microsoft Office PowerPoint</Application>
  <PresentationFormat>Widescreen</PresentationFormat>
  <Paragraphs>134</Paragraphs>
  <Slides>19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字魂70号-灵悦黑体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Hong Diep</cp:lastModifiedBy>
  <cp:revision>27</cp:revision>
  <dcterms:created xsi:type="dcterms:W3CDTF">2022-05-21T08:09:05Z</dcterms:created>
  <dcterms:modified xsi:type="dcterms:W3CDTF">2024-09-08T10:11:12Z</dcterms:modified>
</cp:coreProperties>
</file>