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85" r:id="rId3"/>
    <p:sldId id="283" r:id="rId4"/>
    <p:sldId id="2640" r:id="rId5"/>
    <p:sldId id="259" r:id="rId6"/>
    <p:sldId id="260" r:id="rId7"/>
    <p:sldId id="288" r:id="rId8"/>
    <p:sldId id="289" r:id="rId9"/>
    <p:sldId id="268" r:id="rId10"/>
    <p:sldId id="292" r:id="rId11"/>
    <p:sldId id="258" r:id="rId12"/>
    <p:sldId id="293" r:id="rId13"/>
    <p:sldId id="265" r:id="rId14"/>
    <p:sldId id="266" r:id="rId15"/>
    <p:sldId id="286" r:id="rId16"/>
    <p:sldId id="267" r:id="rId17"/>
    <p:sldId id="264" r:id="rId18"/>
    <p:sldId id="269" r:id="rId19"/>
    <p:sldId id="270" r:id="rId20"/>
    <p:sldId id="2641" r:id="rId21"/>
    <p:sldId id="271" r:id="rId22"/>
    <p:sldId id="272" r:id="rId23"/>
    <p:sldId id="273" r:id="rId24"/>
    <p:sldId id="276" r:id="rId25"/>
    <p:sldId id="277" r:id="rId26"/>
    <p:sldId id="287" r:id="rId27"/>
    <p:sldId id="263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15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26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9/13/2024</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9/13/2024</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9/13/2024</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9/13/2024</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9/13/2024</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9/13/2024</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9/13/2024</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9/13/2024</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9/13/2024</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9/13/2024</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9/13/2024</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9/13/2024</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33.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png"/><Relationship Id="rId7"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33.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9.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48.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1.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11.wdp"/><Relationship Id="rId1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2.png"/><Relationship Id="rId12" Type="http://schemas.openxmlformats.org/officeDocument/2006/relationships/image" Target="../media/image55.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57.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51.png"/><Relationship Id="rId15" Type="http://schemas.microsoft.com/office/2007/relationships/hdphoto" Target="../media/hdphoto12.wdp"/><Relationship Id="rId10" Type="http://schemas.openxmlformats.org/officeDocument/2006/relationships/image" Target="../media/image54.png"/><Relationship Id="rId4" Type="http://schemas.openxmlformats.org/officeDocument/2006/relationships/image" Target="../media/image50.png"/><Relationship Id="rId9" Type="http://schemas.microsoft.com/office/2007/relationships/hdphoto" Target="../media/hdphoto9.wdp"/><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microsoft.com/office/2007/relationships/hdphoto" Target="../media/hdphoto12.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10.wdp"/><Relationship Id="rId4" Type="http://schemas.openxmlformats.org/officeDocument/2006/relationships/image" Target="../media/image54.png"/><Relationship Id="rId9"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98030ECE-49FB-D7A1-4BB3-3DF4A498AF69}"/>
              </a:ext>
            </a:extLst>
          </p:cNvPr>
          <p:cNvSpPr txBox="1"/>
          <p:nvPr/>
        </p:nvSpPr>
        <p:spPr>
          <a:xfrm>
            <a:off x="335350" y="853810"/>
            <a:ext cx="7808798" cy="1384995"/>
          </a:xfrm>
          <a:prstGeom prst="rect">
            <a:avLst/>
          </a:prstGeom>
          <a:noFill/>
        </p:spPr>
        <p:txBody>
          <a:bodyPr wrap="square" rtlCol="0">
            <a:spAutoFit/>
          </a:bodyPr>
          <a:lstStyle/>
          <a:p>
            <a:r>
              <a:rPr lang="nl-NL" sz="2800" kern="0" dirty="0">
                <a:effectLst/>
                <a:latin typeface="Times New Roman" panose="02020603050405020304" pitchFamily="18" charset="0"/>
                <a:ea typeface="Calibri" panose="020F0502020204030204" pitchFamily="34" charset="0"/>
              </a:rPr>
              <a:t>Đọc đoạn 1 + 2 bài “Ngày gặp lại” và trả lời câu hỏi : </a:t>
            </a:r>
            <a:r>
              <a:rPr lang="en-US" sz="2800" kern="0" dirty="0" err="1">
                <a:solidFill>
                  <a:srgbClr val="FF0000"/>
                </a:solidFill>
                <a:effectLst/>
                <a:latin typeface="Times New Roman" panose="02020603050405020304" pitchFamily="18" charset="0"/>
                <a:ea typeface="Calibri" panose="020F0502020204030204" pitchFamily="34" charset="0"/>
              </a:rPr>
              <a:t>Tìm</a:t>
            </a:r>
            <a:r>
              <a:rPr lang="en-US" sz="2800" kern="0" dirty="0">
                <a:solidFill>
                  <a:srgbClr val="FF0000"/>
                </a:solidFill>
                <a:effectLst/>
                <a:latin typeface="Times New Roman" panose="02020603050405020304" pitchFamily="18" charset="0"/>
                <a:ea typeface="Calibri" panose="020F0502020204030204" pitchFamily="34" charset="0"/>
              </a:rPr>
              <a:t> </a:t>
            </a:r>
            <a:r>
              <a:rPr lang="en-US" sz="2800" kern="0" dirty="0" err="1">
                <a:solidFill>
                  <a:srgbClr val="FF0000"/>
                </a:solidFill>
                <a:effectLst/>
                <a:latin typeface="Times New Roman" panose="02020603050405020304" pitchFamily="18" charset="0"/>
                <a:ea typeface="Calibri" panose="020F0502020204030204" pitchFamily="34" charset="0"/>
              </a:rPr>
              <a:t>những</a:t>
            </a:r>
            <a:r>
              <a:rPr lang="en-US" sz="2800" kern="0" dirty="0">
                <a:solidFill>
                  <a:srgbClr val="FF0000"/>
                </a:solidFill>
                <a:effectLst/>
                <a:latin typeface="Times New Roman" panose="02020603050405020304" pitchFamily="18" charset="0"/>
                <a:ea typeface="Calibri" panose="020F0502020204030204" pitchFamily="34" charset="0"/>
              </a:rPr>
              <a:t> chi </a:t>
            </a:r>
            <a:r>
              <a:rPr lang="en-US" sz="2800" kern="0" dirty="0" err="1">
                <a:solidFill>
                  <a:srgbClr val="FF0000"/>
                </a:solidFill>
                <a:effectLst/>
                <a:latin typeface="Times New Roman" panose="02020603050405020304" pitchFamily="18" charset="0"/>
                <a:ea typeface="Calibri" panose="020F0502020204030204" pitchFamily="34" charset="0"/>
              </a:rPr>
              <a:t>tiết</a:t>
            </a:r>
            <a:r>
              <a:rPr lang="en-US" sz="2800" kern="0" dirty="0">
                <a:solidFill>
                  <a:srgbClr val="FF0000"/>
                </a:solidFill>
                <a:effectLst/>
                <a:latin typeface="Times New Roman" panose="02020603050405020304" pitchFamily="18" charset="0"/>
                <a:ea typeface="Calibri" panose="020F0502020204030204" pitchFamily="34" charset="0"/>
              </a:rPr>
              <a:t> </a:t>
            </a:r>
            <a:r>
              <a:rPr lang="en-US" sz="2800" kern="0" dirty="0" err="1">
                <a:solidFill>
                  <a:srgbClr val="FF0000"/>
                </a:solidFill>
                <a:effectLst/>
                <a:latin typeface="Times New Roman" panose="02020603050405020304" pitchFamily="18" charset="0"/>
                <a:ea typeface="Calibri" panose="020F0502020204030204" pitchFamily="34" charset="0"/>
              </a:rPr>
              <a:t>thể</a:t>
            </a:r>
            <a:r>
              <a:rPr lang="en-US" sz="2800" kern="0" dirty="0">
                <a:solidFill>
                  <a:srgbClr val="FF0000"/>
                </a:solidFill>
                <a:effectLst/>
                <a:latin typeface="Times New Roman" panose="02020603050405020304" pitchFamily="18" charset="0"/>
                <a:ea typeface="Calibri" panose="020F0502020204030204" pitchFamily="34" charset="0"/>
              </a:rPr>
              <a:t> </a:t>
            </a:r>
            <a:r>
              <a:rPr lang="en-US" sz="2800" kern="0" dirty="0" err="1">
                <a:solidFill>
                  <a:srgbClr val="FF0000"/>
                </a:solidFill>
                <a:effectLst/>
                <a:latin typeface="Times New Roman" panose="02020603050405020304" pitchFamily="18" charset="0"/>
                <a:ea typeface="Calibri" panose="020F0502020204030204" pitchFamily="34" charset="0"/>
              </a:rPr>
              <a:t>hiện</a:t>
            </a:r>
            <a:r>
              <a:rPr lang="en-US" sz="2800" kern="0" dirty="0">
                <a:solidFill>
                  <a:srgbClr val="FF0000"/>
                </a:solidFill>
                <a:effectLst/>
                <a:latin typeface="Times New Roman" panose="02020603050405020304" pitchFamily="18" charset="0"/>
                <a:ea typeface="Calibri" panose="020F0502020204030204" pitchFamily="34" charset="0"/>
              </a:rPr>
              <a:t> </a:t>
            </a:r>
            <a:r>
              <a:rPr lang="en-US" sz="2800" kern="0" dirty="0" err="1">
                <a:solidFill>
                  <a:srgbClr val="FF0000"/>
                </a:solidFill>
                <a:effectLst/>
                <a:latin typeface="Times New Roman" panose="02020603050405020304" pitchFamily="18" charset="0"/>
                <a:ea typeface="Calibri" panose="020F0502020204030204" pitchFamily="34" charset="0"/>
              </a:rPr>
              <a:t>niềm</a:t>
            </a:r>
            <a:r>
              <a:rPr lang="en-US" sz="2800" kern="0" dirty="0">
                <a:solidFill>
                  <a:srgbClr val="FF0000"/>
                </a:solidFill>
                <a:effectLst/>
                <a:latin typeface="Times New Roman" panose="02020603050405020304" pitchFamily="18" charset="0"/>
                <a:ea typeface="Calibri" panose="020F0502020204030204" pitchFamily="34" charset="0"/>
              </a:rPr>
              <a:t> </a:t>
            </a:r>
            <a:r>
              <a:rPr lang="en-US" sz="2800" kern="0" dirty="0" err="1">
                <a:solidFill>
                  <a:srgbClr val="FF0000"/>
                </a:solidFill>
                <a:effectLst/>
                <a:latin typeface="Times New Roman" panose="02020603050405020304" pitchFamily="18" charset="0"/>
                <a:ea typeface="Calibri" panose="020F0502020204030204" pitchFamily="34" charset="0"/>
              </a:rPr>
              <a:t>vui</a:t>
            </a:r>
            <a:r>
              <a:rPr lang="en-US" sz="2800" kern="0" dirty="0">
                <a:solidFill>
                  <a:srgbClr val="FF0000"/>
                </a:solidFill>
                <a:effectLst/>
                <a:latin typeface="Times New Roman" panose="02020603050405020304" pitchFamily="18" charset="0"/>
                <a:ea typeface="Calibri" panose="020F0502020204030204" pitchFamily="34" charset="0"/>
              </a:rPr>
              <a:t> </a:t>
            </a:r>
            <a:r>
              <a:rPr lang="en-US" sz="2800" kern="0" dirty="0" err="1">
                <a:solidFill>
                  <a:srgbClr val="FF0000"/>
                </a:solidFill>
                <a:effectLst/>
                <a:latin typeface="Times New Roman" panose="02020603050405020304" pitchFamily="18" charset="0"/>
                <a:ea typeface="Calibri" panose="020F0502020204030204" pitchFamily="34" charset="0"/>
              </a:rPr>
              <a:t>khi</a:t>
            </a:r>
            <a:r>
              <a:rPr lang="en-US" sz="2800" kern="0" dirty="0">
                <a:solidFill>
                  <a:srgbClr val="FF0000"/>
                </a:solidFill>
                <a:effectLst/>
                <a:latin typeface="Times New Roman" panose="02020603050405020304" pitchFamily="18" charset="0"/>
                <a:ea typeface="Calibri" panose="020F0502020204030204" pitchFamily="34" charset="0"/>
              </a:rPr>
              <a:t> </a:t>
            </a:r>
            <a:r>
              <a:rPr lang="en-US" sz="2800" kern="0" dirty="0" err="1">
                <a:solidFill>
                  <a:srgbClr val="FF0000"/>
                </a:solidFill>
                <a:effectLst/>
                <a:latin typeface="Times New Roman" panose="02020603050405020304" pitchFamily="18" charset="0"/>
                <a:ea typeface="Calibri" panose="020F0502020204030204" pitchFamily="34" charset="0"/>
              </a:rPr>
              <a:t>gặp</a:t>
            </a:r>
            <a:r>
              <a:rPr lang="en-US" sz="2800" kern="0" dirty="0">
                <a:solidFill>
                  <a:srgbClr val="FF0000"/>
                </a:solidFill>
                <a:effectLst/>
                <a:latin typeface="Times New Roman" panose="02020603050405020304" pitchFamily="18" charset="0"/>
                <a:ea typeface="Calibri" panose="020F0502020204030204" pitchFamily="34" charset="0"/>
              </a:rPr>
              <a:t> </a:t>
            </a:r>
            <a:r>
              <a:rPr lang="en-US" sz="2800" kern="0" dirty="0" err="1">
                <a:solidFill>
                  <a:srgbClr val="FF0000"/>
                </a:solidFill>
                <a:effectLst/>
                <a:latin typeface="Times New Roman" panose="02020603050405020304" pitchFamily="18" charset="0"/>
                <a:ea typeface="Calibri" panose="020F0502020204030204" pitchFamily="34" charset="0"/>
              </a:rPr>
              <a:t>lại</a:t>
            </a:r>
            <a:r>
              <a:rPr lang="en-US" sz="2800" kern="0" dirty="0">
                <a:solidFill>
                  <a:srgbClr val="FF0000"/>
                </a:solidFill>
                <a:effectLst/>
                <a:latin typeface="Times New Roman" panose="02020603050405020304" pitchFamily="18" charset="0"/>
                <a:ea typeface="Calibri" panose="020F0502020204030204" pitchFamily="34" charset="0"/>
              </a:rPr>
              <a:t> </a:t>
            </a:r>
            <a:r>
              <a:rPr lang="en-US" sz="2800" kern="0" dirty="0" err="1">
                <a:solidFill>
                  <a:srgbClr val="FF0000"/>
                </a:solidFill>
                <a:effectLst/>
                <a:latin typeface="Times New Roman" panose="02020603050405020304" pitchFamily="18" charset="0"/>
                <a:ea typeface="Calibri" panose="020F0502020204030204" pitchFamily="34" charset="0"/>
              </a:rPr>
              <a:t>nhau</a:t>
            </a:r>
            <a:r>
              <a:rPr lang="en-US" sz="2800" kern="0" dirty="0">
                <a:solidFill>
                  <a:srgbClr val="FF0000"/>
                </a:solidFill>
                <a:effectLst/>
                <a:latin typeface="Times New Roman" panose="02020603050405020304" pitchFamily="18" charset="0"/>
                <a:ea typeface="Calibri" panose="020F0502020204030204" pitchFamily="34" charset="0"/>
              </a:rPr>
              <a:t> </a:t>
            </a:r>
            <a:r>
              <a:rPr lang="en-US" sz="2800" kern="0" dirty="0" err="1">
                <a:solidFill>
                  <a:srgbClr val="FF0000"/>
                </a:solidFill>
                <a:effectLst/>
                <a:latin typeface="Times New Roman" panose="02020603050405020304" pitchFamily="18" charset="0"/>
                <a:ea typeface="Calibri" panose="020F0502020204030204" pitchFamily="34" charset="0"/>
              </a:rPr>
              <a:t>của</a:t>
            </a:r>
            <a:r>
              <a:rPr lang="en-US" sz="2800" kern="0" dirty="0">
                <a:solidFill>
                  <a:srgbClr val="FF0000"/>
                </a:solidFill>
                <a:effectLst/>
                <a:latin typeface="Times New Roman" panose="02020603050405020304" pitchFamily="18" charset="0"/>
                <a:ea typeface="Calibri" panose="020F0502020204030204" pitchFamily="34" charset="0"/>
              </a:rPr>
              <a:t> Chi </a:t>
            </a:r>
            <a:r>
              <a:rPr lang="en-US" sz="2800" kern="0" dirty="0" err="1">
                <a:solidFill>
                  <a:srgbClr val="FF0000"/>
                </a:solidFill>
                <a:effectLst/>
                <a:latin typeface="Times New Roman" panose="02020603050405020304" pitchFamily="18" charset="0"/>
                <a:ea typeface="Calibri" panose="020F0502020204030204" pitchFamily="34" charset="0"/>
              </a:rPr>
              <a:t>và</a:t>
            </a:r>
            <a:r>
              <a:rPr lang="en-US" sz="2800" kern="0" dirty="0">
                <a:solidFill>
                  <a:srgbClr val="FF0000"/>
                </a:solidFill>
                <a:effectLst/>
                <a:latin typeface="Times New Roman" panose="02020603050405020304" pitchFamily="18" charset="0"/>
                <a:ea typeface="Calibri" panose="020F0502020204030204" pitchFamily="34" charset="0"/>
              </a:rPr>
              <a:t> </a:t>
            </a:r>
            <a:r>
              <a:rPr lang="en-US" sz="2800" kern="0" dirty="0" err="1">
                <a:solidFill>
                  <a:srgbClr val="FF0000"/>
                </a:solidFill>
                <a:effectLst/>
                <a:latin typeface="Times New Roman" panose="02020603050405020304" pitchFamily="18" charset="0"/>
                <a:ea typeface="Calibri" panose="020F0502020204030204" pitchFamily="34" charset="0"/>
              </a:rPr>
              <a:t>Sơn</a:t>
            </a:r>
            <a:r>
              <a:rPr lang="en-US" sz="2800" kern="0" dirty="0">
                <a:solidFill>
                  <a:srgbClr val="FF0000"/>
                </a:solidFill>
                <a:effectLst/>
                <a:latin typeface="Times New Roman" panose="02020603050405020304" pitchFamily="18" charset="0"/>
                <a:ea typeface="Calibri" panose="020F0502020204030204" pitchFamily="34" charset="0"/>
              </a:rPr>
              <a:t>?</a:t>
            </a:r>
            <a:endParaRPr lang="en-GB" sz="2800" dirty="0">
              <a:solidFill>
                <a:srgbClr val="FF0000"/>
              </a:solidFill>
            </a:endParaRPr>
          </a:p>
        </p:txBody>
      </p:sp>
      <p:sp>
        <p:nvSpPr>
          <p:cNvPr id="512" name="TextBox 511">
            <a:extLst>
              <a:ext uri="{FF2B5EF4-FFF2-40B4-BE49-F238E27FC236}">
                <a16:creationId xmlns:a16="http://schemas.microsoft.com/office/drawing/2014/main" id="{C7F676BF-53E6-B5D4-E55D-CA99B5843037}"/>
              </a:ext>
            </a:extLst>
          </p:cNvPr>
          <p:cNvSpPr txBox="1"/>
          <p:nvPr/>
        </p:nvSpPr>
        <p:spPr>
          <a:xfrm>
            <a:off x="960697" y="2657475"/>
            <a:ext cx="6742101" cy="2221442"/>
          </a:xfrm>
          <a:prstGeom prst="rect">
            <a:avLst/>
          </a:prstGeom>
          <a:noFill/>
        </p:spPr>
        <p:txBody>
          <a:bodyPr wrap="square" rtlCol="0">
            <a:spAutoFit/>
          </a:bodyPr>
          <a:lstStyle/>
          <a:p>
            <a:pPr>
              <a:lnSpc>
                <a:spcPct val="107000"/>
              </a:lnSpc>
              <a:spcAft>
                <a:spcPts val="800"/>
              </a:spcAft>
            </a:pPr>
            <a:r>
              <a:rPr lang="nl-NL"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Sơn vẫy rối rít;</a:t>
            </a:r>
          </a:p>
          <a:p>
            <a:pPr>
              <a:lnSpc>
                <a:spcPct val="107000"/>
              </a:lnSpc>
              <a:spcAft>
                <a:spcPts val="800"/>
              </a:spcAft>
            </a:pPr>
            <a:r>
              <a:rPr lang="nl-NL"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Sơn cho Chi một chiếc diều rất xinh; </a:t>
            </a:r>
          </a:p>
          <a:p>
            <a:pPr>
              <a:lnSpc>
                <a:spcPct val="107000"/>
              </a:lnSpc>
              <a:spcAft>
                <a:spcPts val="800"/>
              </a:spcAft>
            </a:pPr>
            <a:r>
              <a:rPr lang="nl-NL"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Chi mừng rỡ chạy ra; </a:t>
            </a:r>
          </a:p>
          <a:p>
            <a:pPr>
              <a:lnSpc>
                <a:spcPct val="107000"/>
              </a:lnSpc>
              <a:spcAft>
                <a:spcPts val="800"/>
              </a:spcAft>
            </a:pPr>
            <a:r>
              <a:rPr lang="nl-NL"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Hai bạn có bao nhiêu chuyện kể với nhau.</a:t>
            </a:r>
            <a:endParaRPr lang="en-GB"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12">
                                            <p:txEl>
                                              <p:pRg st="0" end="0"/>
                                            </p:txEl>
                                          </p:spTgt>
                                        </p:tgtEl>
                                        <p:attrNameLst>
                                          <p:attrName>style.visibility</p:attrName>
                                        </p:attrNameLst>
                                      </p:cBhvr>
                                      <p:to>
                                        <p:strVal val="visible"/>
                                      </p:to>
                                    </p:set>
                                    <p:animEffect transition="in" filter="barn(inVertical)">
                                      <p:cBhvr>
                                        <p:cTn id="30" dur="500"/>
                                        <p:tgtEl>
                                          <p:spTgt spid="512">
                                            <p:txEl>
                                              <p:pRg st="0" end="0"/>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512">
                                            <p:txEl>
                                              <p:pRg st="1" end="1"/>
                                            </p:txEl>
                                          </p:spTgt>
                                        </p:tgtEl>
                                        <p:attrNameLst>
                                          <p:attrName>style.visibility</p:attrName>
                                        </p:attrNameLst>
                                      </p:cBhvr>
                                      <p:to>
                                        <p:strVal val="visible"/>
                                      </p:to>
                                    </p:set>
                                    <p:animEffect transition="in" filter="barn(inVertical)">
                                      <p:cBhvr>
                                        <p:cTn id="33" dur="500"/>
                                        <p:tgtEl>
                                          <p:spTgt spid="512">
                                            <p:txEl>
                                              <p:pRg st="1" end="1"/>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512">
                                            <p:txEl>
                                              <p:pRg st="2" end="2"/>
                                            </p:txEl>
                                          </p:spTgt>
                                        </p:tgtEl>
                                        <p:attrNameLst>
                                          <p:attrName>style.visibility</p:attrName>
                                        </p:attrNameLst>
                                      </p:cBhvr>
                                      <p:to>
                                        <p:strVal val="visible"/>
                                      </p:to>
                                    </p:set>
                                    <p:animEffect transition="in" filter="barn(inVertical)">
                                      <p:cBhvr>
                                        <p:cTn id="36" dur="500"/>
                                        <p:tgtEl>
                                          <p:spTgt spid="512">
                                            <p:txEl>
                                              <p:pRg st="2" end="2"/>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512">
                                            <p:txEl>
                                              <p:pRg st="3" end="3"/>
                                            </p:txEl>
                                          </p:spTgt>
                                        </p:tgtEl>
                                        <p:attrNameLst>
                                          <p:attrName>style.visibility</p:attrName>
                                        </p:attrNameLst>
                                      </p:cBhvr>
                                      <p:to>
                                        <p:strVal val="visible"/>
                                      </p:to>
                                    </p:set>
                                    <p:animEffect transition="in" filter="barn(inVertical)">
                                      <p:cBhvr>
                                        <p:cTn id="39" dur="500"/>
                                        <p:tgtEl>
                                          <p:spTgt spid="5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581106" cy="4524315"/>
            <a:chOff x="2005588" y="1769815"/>
            <a:chExt cx="8581106"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4213294"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xmln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sp>
        <p:nvSpPr>
          <p:cNvPr id="14" name="TextBox 13">
            <a:extLst>
              <a:ext uri="{FF2B5EF4-FFF2-40B4-BE49-F238E27FC236}">
                <a16:creationId xmlns:a16="http://schemas.microsoft.com/office/drawing/2014/main" id="{D9B98DD9-37E8-4877-8F7F-80B0F4434C90}"/>
              </a:ext>
            </a:extLst>
          </p:cNvPr>
          <p:cNvSpPr txBox="1"/>
          <p:nvPr/>
        </p:nvSpPr>
        <p:spPr>
          <a:xfrm>
            <a:off x="2300140" y="972465"/>
            <a:ext cx="8265416" cy="3901837"/>
          </a:xfrm>
          <a:prstGeom prst="rect">
            <a:avLst/>
          </a:prstGeom>
          <a:noFill/>
        </p:spPr>
        <p:txBody>
          <a:bodyPr wrap="square" rtlCol="0">
            <a:spAutoFit/>
          </a:bodyPr>
          <a:lstStyle/>
          <a:p>
            <a:pPr lvl="0">
              <a:lnSpc>
                <a:spcPct val="150000"/>
              </a:lnSpc>
            </a:pP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r>
              <a:rPr lang="en-GB" sz="2400" b="1" dirty="0">
                <a:latin typeface="Arial-Rounded" panose="020B0500000000000000" pitchFamily="34" charset="0"/>
                <a:ea typeface="Arial-Rounded" panose="020B0500000000000000" pitchFamily="34" charset="0"/>
                <a:cs typeface="Arial-Rounded" panose="020B0500000000000000" pitchFamily="34" charset="0"/>
              </a:rPr>
              <a:t>2.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3.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lang="en-GB"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Theo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nghỉ</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quê</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r>
            <a:b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13" y="478378"/>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49" presetClass="path" presetSubtype="0" accel="50000" decel="50000" fill="hold" nodeType="afterEffect">
                                  <p:stCondLst>
                                    <p:cond delay="0"/>
                                  </p:stCondLst>
                                  <p:childTnLst>
                                    <p:animMotion origin="layout" path="M -2.70833E-6 3.7037E-6 L 0.60729 0.36481 " pathEditMode="relative" rAng="0" ptsTypes="AA">
                                      <p:cBhvr>
                                        <p:cTn id="10" dur="2000" fill="hold"/>
                                        <p:tgtEl>
                                          <p:spTgt spid="33"/>
                                        </p:tgtEl>
                                        <p:attrNameLst>
                                          <p:attrName>ppt_x</p:attrName>
                                          <p:attrName>ppt_y</p:attrName>
                                        </p:attrNameLst>
                                      </p:cBhvr>
                                      <p:rCtr x="30365" y="18241"/>
                                    </p:animMotion>
                                  </p:childTnLst>
                                </p:cTn>
                              </p:par>
                              <p:par>
                                <p:cTn id="11" presetID="22" presetClass="entr" presetSubtype="8" fill="hold" grpId="0" nodeType="withEffect">
                                  <p:stCondLst>
                                    <p:cond delay="20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2000"/>
                                        <p:tgtEl>
                                          <p:spTgt spid="14"/>
                                        </p:tgtEl>
                                      </p:cBhvr>
                                    </p:animEffect>
                                  </p:childTnLst>
                                </p:cTn>
                              </p:par>
                            </p:childTnLst>
                          </p:cTn>
                        </p:par>
                        <p:par>
                          <p:cTn id="14" fill="hold">
                            <p:stCondLst>
                              <p:cond delay="2700"/>
                            </p:stCondLst>
                            <p:childTnLst>
                              <p:par>
                                <p:cTn id="15" presetID="10" presetClass="exit" presetSubtype="0" fill="hold" nodeType="afterEffect">
                                  <p:stCondLst>
                                    <p:cond delay="0"/>
                                  </p:stCondLst>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par>
                          <p:cTn id="18" fill="hold">
                            <p:stCondLst>
                              <p:cond delay="3200"/>
                            </p:stCondLst>
                            <p:childTnLst>
                              <p:par>
                                <p:cTn id="19" presetID="26" presetClass="emph" presetSubtype="0" repeatCount="indefinite" fill="hold" nodeType="afterEffect">
                                  <p:stCondLst>
                                    <p:cond delay="0"/>
                                  </p:stCondLst>
                                  <p:childTnLst>
                                    <p:animEffect transition="out" filter="fade">
                                      <p:cBhvr>
                                        <p:cTn id="20" dur="500" tmFilter="0, 0; .2, .5; .8, .5; 1, 0"/>
                                        <p:tgtEl>
                                          <p:spTgt spid="22"/>
                                        </p:tgtEl>
                                      </p:cBhvr>
                                    </p:animEffect>
                                    <p:animScale>
                                      <p:cBhvr>
                                        <p:cTn id="21" dur="250" autoRev="1" fill="hold"/>
                                        <p:tgtEl>
                                          <p:spTgt spid="22"/>
                                        </p:tgtEl>
                                      </p:cBhvr>
                                      <p:by x="105000" y="105000"/>
                                    </p:animScale>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5"/>
                                        </p:tgtEl>
                                      </p:cBhvr>
                                    </p:animEffect>
                                    <p:animScale>
                                      <p:cBhvr>
                                        <p:cTn id="29" dur="250" autoRev="1" fill="hold"/>
                                        <p:tgtEl>
                                          <p:spTgt spid="15"/>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9"/>
                                        </p:tgtEl>
                                      </p:cBhvr>
                                    </p:animEffect>
                                    <p:animScale>
                                      <p:cBhvr>
                                        <p:cTn id="41" dur="250" autoRev="1" fill="hold"/>
                                        <p:tgtEl>
                                          <p:spTgt spid="19"/>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7"/>
                                        </p:tgtEl>
                                      </p:cBhvr>
                                    </p:animEffect>
                                    <p:animScale>
                                      <p:cBhvr>
                                        <p:cTn id="45" dur="250" autoRev="1" fill="hold"/>
                                        <p:tgtEl>
                                          <p:spTgt spid="17"/>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1"/>
                                        </p:tgtEl>
                                      </p:cBhvr>
                                    </p:animEffect>
                                    <p:animScale>
                                      <p:cBhvr>
                                        <p:cTn id="49" dur="250" autoRev="1" fill="hold"/>
                                        <p:tgtEl>
                                          <p:spTgt spid="11"/>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21"/>
                                        </p:tgtEl>
                                      </p:cBhvr>
                                    </p:animEffect>
                                    <p:animScale>
                                      <p:cBhvr>
                                        <p:cTn id="53"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32618" y="678642"/>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1244338" y="2154018"/>
            <a:ext cx="9964132" cy="1025681"/>
            <a:chOff x="2770094" y="1204605"/>
            <a:chExt cx="7019114" cy="1538883"/>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9735419"/>
                <a:gd name="connsiteY0" fmla="*/ 114938 h 689617"/>
                <a:gd name="connsiteX1" fmla="*/ 114938 w 9735419"/>
                <a:gd name="connsiteY1" fmla="*/ 0 h 689617"/>
                <a:gd name="connsiteX2" fmla="*/ 899145 w 9735419"/>
                <a:gd name="connsiteY2" fmla="*/ 0 h 689617"/>
                <a:gd name="connsiteX3" fmla="*/ 1303131 w 9735419"/>
                <a:gd name="connsiteY3" fmla="*/ 0 h 689617"/>
                <a:gd name="connsiteX4" fmla="*/ 1897227 w 9735419"/>
                <a:gd name="connsiteY4" fmla="*/ 0 h 689617"/>
                <a:gd name="connsiteX5" fmla="*/ 2586379 w 9735419"/>
                <a:gd name="connsiteY5" fmla="*/ 0 h 689617"/>
                <a:gd name="connsiteX6" fmla="*/ 2895309 w 9735419"/>
                <a:gd name="connsiteY6" fmla="*/ 0 h 689617"/>
                <a:gd name="connsiteX7" fmla="*/ 3489406 w 9735419"/>
                <a:gd name="connsiteY7" fmla="*/ 0 h 689617"/>
                <a:gd name="connsiteX8" fmla="*/ 4273613 w 9735419"/>
                <a:gd name="connsiteY8" fmla="*/ 0 h 689617"/>
                <a:gd name="connsiteX9" fmla="*/ 4582543 w 9735419"/>
                <a:gd name="connsiteY9" fmla="*/ 0 h 689617"/>
                <a:gd name="connsiteX10" fmla="*/ 5081584 w 9735419"/>
                <a:gd name="connsiteY10" fmla="*/ 0 h 689617"/>
                <a:gd name="connsiteX11" fmla="*/ 5390514 w 9735419"/>
                <a:gd name="connsiteY11" fmla="*/ 0 h 689617"/>
                <a:gd name="connsiteX12" fmla="*/ 5794500 w 9735419"/>
                <a:gd name="connsiteY12" fmla="*/ 0 h 689617"/>
                <a:gd name="connsiteX13" fmla="*/ 6578707 w 9735419"/>
                <a:gd name="connsiteY13" fmla="*/ 0 h 689617"/>
                <a:gd name="connsiteX14" fmla="*/ 6982693 w 9735419"/>
                <a:gd name="connsiteY14" fmla="*/ 0 h 689617"/>
                <a:gd name="connsiteX15" fmla="*/ 7671845 w 9735419"/>
                <a:gd name="connsiteY15" fmla="*/ 0 h 689617"/>
                <a:gd name="connsiteX16" fmla="*/ 7980775 w 9735419"/>
                <a:gd name="connsiteY16" fmla="*/ 0 h 689617"/>
                <a:gd name="connsiteX17" fmla="*/ 8574871 w 9735419"/>
                <a:gd name="connsiteY17" fmla="*/ 0 h 689617"/>
                <a:gd name="connsiteX18" fmla="*/ 9620481 w 9735419"/>
                <a:gd name="connsiteY18" fmla="*/ 0 h 689617"/>
                <a:gd name="connsiteX19" fmla="*/ 9735419 w 9735419"/>
                <a:gd name="connsiteY19" fmla="*/ 114938 h 689617"/>
                <a:gd name="connsiteX20" fmla="*/ 9735419 w 9735419"/>
                <a:gd name="connsiteY20" fmla="*/ 574679 h 689617"/>
                <a:gd name="connsiteX21" fmla="*/ 9620481 w 9735419"/>
                <a:gd name="connsiteY21" fmla="*/ 689617 h 689617"/>
                <a:gd name="connsiteX22" fmla="*/ 9026385 w 9735419"/>
                <a:gd name="connsiteY22" fmla="*/ 689617 h 689617"/>
                <a:gd name="connsiteX23" fmla="*/ 8717454 w 9735419"/>
                <a:gd name="connsiteY23" fmla="*/ 689617 h 689617"/>
                <a:gd name="connsiteX24" fmla="*/ 7933247 w 9735419"/>
                <a:gd name="connsiteY24" fmla="*/ 689617 h 689617"/>
                <a:gd name="connsiteX25" fmla="*/ 7339151 w 9735419"/>
                <a:gd name="connsiteY25" fmla="*/ 689617 h 689617"/>
                <a:gd name="connsiteX26" fmla="*/ 6840110 w 9735419"/>
                <a:gd name="connsiteY26" fmla="*/ 689617 h 689617"/>
                <a:gd name="connsiteX27" fmla="*/ 6055902 w 9735419"/>
                <a:gd name="connsiteY27" fmla="*/ 689617 h 689617"/>
                <a:gd name="connsiteX28" fmla="*/ 5556861 w 9735419"/>
                <a:gd name="connsiteY28" fmla="*/ 689617 h 689617"/>
                <a:gd name="connsiteX29" fmla="*/ 5057820 w 9735419"/>
                <a:gd name="connsiteY29" fmla="*/ 689617 h 689617"/>
                <a:gd name="connsiteX30" fmla="*/ 4273613 w 9735419"/>
                <a:gd name="connsiteY30" fmla="*/ 689617 h 689617"/>
                <a:gd name="connsiteX31" fmla="*/ 3679517 w 9735419"/>
                <a:gd name="connsiteY31" fmla="*/ 689617 h 689617"/>
                <a:gd name="connsiteX32" fmla="*/ 3180476 w 9735419"/>
                <a:gd name="connsiteY32" fmla="*/ 689617 h 689617"/>
                <a:gd name="connsiteX33" fmla="*/ 2491324 w 9735419"/>
                <a:gd name="connsiteY33" fmla="*/ 689617 h 689617"/>
                <a:gd name="connsiteX34" fmla="*/ 1897227 w 9735419"/>
                <a:gd name="connsiteY34" fmla="*/ 689617 h 689617"/>
                <a:gd name="connsiteX35" fmla="*/ 1493242 w 9735419"/>
                <a:gd name="connsiteY35" fmla="*/ 689617 h 689617"/>
                <a:gd name="connsiteX36" fmla="*/ 899145 w 9735419"/>
                <a:gd name="connsiteY36" fmla="*/ 689617 h 689617"/>
                <a:gd name="connsiteX37" fmla="*/ 114938 w 9735419"/>
                <a:gd name="connsiteY37" fmla="*/ 689617 h 689617"/>
                <a:gd name="connsiteX38" fmla="*/ 0 w 9735419"/>
                <a:gd name="connsiteY38" fmla="*/ 574679 h 689617"/>
                <a:gd name="connsiteX39" fmla="*/ 0 w 9735419"/>
                <a:gd name="connsiteY39" fmla="*/ 114938 h 68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735419" h="689617" fill="none" extrusionOk="0">
                  <a:moveTo>
                    <a:pt x="0" y="114938"/>
                  </a:moveTo>
                  <a:cubicBezTo>
                    <a:pt x="2068" y="51028"/>
                    <a:pt x="40901" y="-11634"/>
                    <a:pt x="114938" y="0"/>
                  </a:cubicBezTo>
                  <a:cubicBezTo>
                    <a:pt x="438744" y="-18547"/>
                    <a:pt x="632088" y="15649"/>
                    <a:pt x="899145" y="0"/>
                  </a:cubicBezTo>
                  <a:cubicBezTo>
                    <a:pt x="1166202" y="-15649"/>
                    <a:pt x="1136628" y="37053"/>
                    <a:pt x="1303131" y="0"/>
                  </a:cubicBezTo>
                  <a:cubicBezTo>
                    <a:pt x="1469634" y="-37053"/>
                    <a:pt x="1653238" y="18657"/>
                    <a:pt x="1897227" y="0"/>
                  </a:cubicBezTo>
                  <a:cubicBezTo>
                    <a:pt x="2141216" y="-18657"/>
                    <a:pt x="2437558" y="33510"/>
                    <a:pt x="2586379" y="0"/>
                  </a:cubicBezTo>
                  <a:cubicBezTo>
                    <a:pt x="2735200" y="-33510"/>
                    <a:pt x="2762438" y="32082"/>
                    <a:pt x="2895309" y="0"/>
                  </a:cubicBezTo>
                  <a:cubicBezTo>
                    <a:pt x="3028180" y="-32082"/>
                    <a:pt x="3292101" y="34031"/>
                    <a:pt x="3489406" y="0"/>
                  </a:cubicBezTo>
                  <a:cubicBezTo>
                    <a:pt x="3686711" y="-34031"/>
                    <a:pt x="4093662" y="8615"/>
                    <a:pt x="4273613" y="0"/>
                  </a:cubicBezTo>
                  <a:cubicBezTo>
                    <a:pt x="4453564" y="-8615"/>
                    <a:pt x="4438763" y="4762"/>
                    <a:pt x="4582543" y="0"/>
                  </a:cubicBezTo>
                  <a:cubicBezTo>
                    <a:pt x="4726323" y="-4762"/>
                    <a:pt x="4898508" y="19206"/>
                    <a:pt x="5081584" y="0"/>
                  </a:cubicBezTo>
                  <a:cubicBezTo>
                    <a:pt x="5264660" y="-19206"/>
                    <a:pt x="5310426" y="5748"/>
                    <a:pt x="5390514" y="0"/>
                  </a:cubicBezTo>
                  <a:cubicBezTo>
                    <a:pt x="5470602" y="-5748"/>
                    <a:pt x="5673130" y="1640"/>
                    <a:pt x="5794500" y="0"/>
                  </a:cubicBezTo>
                  <a:cubicBezTo>
                    <a:pt x="5915870" y="-1640"/>
                    <a:pt x="6345495" y="17022"/>
                    <a:pt x="6578707" y="0"/>
                  </a:cubicBezTo>
                  <a:cubicBezTo>
                    <a:pt x="6811919" y="-17022"/>
                    <a:pt x="6866535" y="21549"/>
                    <a:pt x="6982693" y="0"/>
                  </a:cubicBezTo>
                  <a:cubicBezTo>
                    <a:pt x="7098851" y="-21549"/>
                    <a:pt x="7473446" y="9310"/>
                    <a:pt x="7671845" y="0"/>
                  </a:cubicBezTo>
                  <a:cubicBezTo>
                    <a:pt x="7870244" y="-9310"/>
                    <a:pt x="7902640" y="10982"/>
                    <a:pt x="7980775" y="0"/>
                  </a:cubicBezTo>
                  <a:cubicBezTo>
                    <a:pt x="8058910" y="-10982"/>
                    <a:pt x="8448039" y="1116"/>
                    <a:pt x="8574871" y="0"/>
                  </a:cubicBezTo>
                  <a:cubicBezTo>
                    <a:pt x="8701703" y="-1116"/>
                    <a:pt x="9195417" y="98893"/>
                    <a:pt x="9620481" y="0"/>
                  </a:cubicBezTo>
                  <a:cubicBezTo>
                    <a:pt x="9681414" y="-2416"/>
                    <a:pt x="9737342" y="46677"/>
                    <a:pt x="9735419" y="114938"/>
                  </a:cubicBezTo>
                  <a:cubicBezTo>
                    <a:pt x="9788909" y="214707"/>
                    <a:pt x="9682813" y="476817"/>
                    <a:pt x="9735419" y="574679"/>
                  </a:cubicBezTo>
                  <a:cubicBezTo>
                    <a:pt x="9730702" y="644264"/>
                    <a:pt x="9696942" y="681270"/>
                    <a:pt x="9620481" y="689617"/>
                  </a:cubicBezTo>
                  <a:cubicBezTo>
                    <a:pt x="9499270" y="717519"/>
                    <a:pt x="9227788" y="649722"/>
                    <a:pt x="9026385" y="689617"/>
                  </a:cubicBezTo>
                  <a:cubicBezTo>
                    <a:pt x="8824982" y="729512"/>
                    <a:pt x="8790060" y="686358"/>
                    <a:pt x="8717454" y="689617"/>
                  </a:cubicBezTo>
                  <a:cubicBezTo>
                    <a:pt x="8644848" y="692876"/>
                    <a:pt x="8090600" y="666336"/>
                    <a:pt x="7933247" y="689617"/>
                  </a:cubicBezTo>
                  <a:cubicBezTo>
                    <a:pt x="7775894" y="712898"/>
                    <a:pt x="7470937" y="688490"/>
                    <a:pt x="7339151" y="689617"/>
                  </a:cubicBezTo>
                  <a:cubicBezTo>
                    <a:pt x="7207365" y="690744"/>
                    <a:pt x="7005534" y="650085"/>
                    <a:pt x="6840110" y="689617"/>
                  </a:cubicBezTo>
                  <a:cubicBezTo>
                    <a:pt x="6674686" y="729149"/>
                    <a:pt x="6300343" y="657389"/>
                    <a:pt x="6055902" y="689617"/>
                  </a:cubicBezTo>
                  <a:cubicBezTo>
                    <a:pt x="5811461" y="721845"/>
                    <a:pt x="5794263" y="632401"/>
                    <a:pt x="5556861" y="689617"/>
                  </a:cubicBezTo>
                  <a:cubicBezTo>
                    <a:pt x="5319459" y="746833"/>
                    <a:pt x="5215643" y="683106"/>
                    <a:pt x="5057820" y="689617"/>
                  </a:cubicBezTo>
                  <a:cubicBezTo>
                    <a:pt x="4899997" y="696128"/>
                    <a:pt x="4487695" y="626360"/>
                    <a:pt x="4273613" y="689617"/>
                  </a:cubicBezTo>
                  <a:cubicBezTo>
                    <a:pt x="4059531" y="752874"/>
                    <a:pt x="3963449" y="662680"/>
                    <a:pt x="3679517" y="689617"/>
                  </a:cubicBezTo>
                  <a:cubicBezTo>
                    <a:pt x="3395585" y="716554"/>
                    <a:pt x="3334160" y="657539"/>
                    <a:pt x="3180476" y="689617"/>
                  </a:cubicBezTo>
                  <a:cubicBezTo>
                    <a:pt x="3026792" y="721695"/>
                    <a:pt x="2718430" y="624847"/>
                    <a:pt x="2491324" y="689617"/>
                  </a:cubicBezTo>
                  <a:cubicBezTo>
                    <a:pt x="2264218" y="754387"/>
                    <a:pt x="2091106" y="671504"/>
                    <a:pt x="1897227" y="689617"/>
                  </a:cubicBezTo>
                  <a:cubicBezTo>
                    <a:pt x="1703348" y="707730"/>
                    <a:pt x="1666730" y="683252"/>
                    <a:pt x="1493242" y="689617"/>
                  </a:cubicBezTo>
                  <a:cubicBezTo>
                    <a:pt x="1319754" y="695982"/>
                    <a:pt x="1047652" y="662709"/>
                    <a:pt x="899145" y="689617"/>
                  </a:cubicBezTo>
                  <a:cubicBezTo>
                    <a:pt x="750638" y="716525"/>
                    <a:pt x="463986" y="635755"/>
                    <a:pt x="114938" y="689617"/>
                  </a:cubicBezTo>
                  <a:cubicBezTo>
                    <a:pt x="42448" y="690117"/>
                    <a:pt x="-2810" y="637985"/>
                    <a:pt x="0" y="574679"/>
                  </a:cubicBezTo>
                  <a:cubicBezTo>
                    <a:pt x="-45465" y="364155"/>
                    <a:pt x="40541" y="328854"/>
                    <a:pt x="0" y="114938"/>
                  </a:cubicBezTo>
                  <a:close/>
                </a:path>
                <a:path w="9735419" h="689617" stroke="0" extrusionOk="0">
                  <a:moveTo>
                    <a:pt x="0" y="114938"/>
                  </a:moveTo>
                  <a:cubicBezTo>
                    <a:pt x="9936" y="59351"/>
                    <a:pt x="38986" y="4692"/>
                    <a:pt x="114938" y="0"/>
                  </a:cubicBezTo>
                  <a:cubicBezTo>
                    <a:pt x="207590" y="-32942"/>
                    <a:pt x="346614" y="15920"/>
                    <a:pt x="518924" y="0"/>
                  </a:cubicBezTo>
                  <a:cubicBezTo>
                    <a:pt x="691234" y="-15920"/>
                    <a:pt x="783137" y="26256"/>
                    <a:pt x="922909" y="0"/>
                  </a:cubicBezTo>
                  <a:cubicBezTo>
                    <a:pt x="1062681" y="-26256"/>
                    <a:pt x="1359519" y="63532"/>
                    <a:pt x="1707116" y="0"/>
                  </a:cubicBezTo>
                  <a:cubicBezTo>
                    <a:pt x="2054713" y="-63532"/>
                    <a:pt x="2067449" y="44871"/>
                    <a:pt x="2206157" y="0"/>
                  </a:cubicBezTo>
                  <a:cubicBezTo>
                    <a:pt x="2344865" y="-44871"/>
                    <a:pt x="2573412" y="25447"/>
                    <a:pt x="2705198" y="0"/>
                  </a:cubicBezTo>
                  <a:cubicBezTo>
                    <a:pt x="2836984" y="-25447"/>
                    <a:pt x="3142186" y="32654"/>
                    <a:pt x="3299295" y="0"/>
                  </a:cubicBezTo>
                  <a:cubicBezTo>
                    <a:pt x="3456404" y="-32654"/>
                    <a:pt x="3728060" y="44411"/>
                    <a:pt x="3893391" y="0"/>
                  </a:cubicBezTo>
                  <a:cubicBezTo>
                    <a:pt x="4058722" y="-44411"/>
                    <a:pt x="4268880" y="14316"/>
                    <a:pt x="4487488" y="0"/>
                  </a:cubicBezTo>
                  <a:cubicBezTo>
                    <a:pt x="4706096" y="-14316"/>
                    <a:pt x="4692258" y="22611"/>
                    <a:pt x="4891473" y="0"/>
                  </a:cubicBezTo>
                  <a:cubicBezTo>
                    <a:pt x="5090689" y="-22611"/>
                    <a:pt x="5319601" y="33618"/>
                    <a:pt x="5485570" y="0"/>
                  </a:cubicBezTo>
                  <a:cubicBezTo>
                    <a:pt x="5651539" y="-33618"/>
                    <a:pt x="5837954" y="32450"/>
                    <a:pt x="6174722" y="0"/>
                  </a:cubicBezTo>
                  <a:cubicBezTo>
                    <a:pt x="6511490" y="-32450"/>
                    <a:pt x="6620496" y="41876"/>
                    <a:pt x="6863874" y="0"/>
                  </a:cubicBezTo>
                  <a:cubicBezTo>
                    <a:pt x="7107252" y="-41876"/>
                    <a:pt x="7228470" y="47974"/>
                    <a:pt x="7362915" y="0"/>
                  </a:cubicBezTo>
                  <a:cubicBezTo>
                    <a:pt x="7497360" y="-47974"/>
                    <a:pt x="7662267" y="43671"/>
                    <a:pt x="7766900" y="0"/>
                  </a:cubicBezTo>
                  <a:cubicBezTo>
                    <a:pt x="7871533" y="-43671"/>
                    <a:pt x="8063175" y="43321"/>
                    <a:pt x="8265941" y="0"/>
                  </a:cubicBezTo>
                  <a:cubicBezTo>
                    <a:pt x="8468707" y="-43321"/>
                    <a:pt x="8647909" y="29229"/>
                    <a:pt x="8860038" y="0"/>
                  </a:cubicBezTo>
                  <a:cubicBezTo>
                    <a:pt x="9072167" y="-29229"/>
                    <a:pt x="9290428" y="24880"/>
                    <a:pt x="9620481" y="0"/>
                  </a:cubicBezTo>
                  <a:cubicBezTo>
                    <a:pt x="9686432" y="5798"/>
                    <a:pt x="9721602" y="55014"/>
                    <a:pt x="9735419" y="114938"/>
                  </a:cubicBezTo>
                  <a:cubicBezTo>
                    <a:pt x="9777446" y="335258"/>
                    <a:pt x="9686588" y="370083"/>
                    <a:pt x="9735419" y="574679"/>
                  </a:cubicBezTo>
                  <a:cubicBezTo>
                    <a:pt x="9723805" y="645690"/>
                    <a:pt x="9686124" y="681179"/>
                    <a:pt x="9620481" y="689617"/>
                  </a:cubicBezTo>
                  <a:cubicBezTo>
                    <a:pt x="9379962" y="736417"/>
                    <a:pt x="9237052" y="610231"/>
                    <a:pt x="8931329" y="689617"/>
                  </a:cubicBezTo>
                  <a:cubicBezTo>
                    <a:pt x="8625606" y="769003"/>
                    <a:pt x="8685857" y="684309"/>
                    <a:pt x="8622399" y="689617"/>
                  </a:cubicBezTo>
                  <a:cubicBezTo>
                    <a:pt x="8558941" y="694925"/>
                    <a:pt x="8295490" y="640590"/>
                    <a:pt x="8123358" y="689617"/>
                  </a:cubicBezTo>
                  <a:cubicBezTo>
                    <a:pt x="7951226" y="738644"/>
                    <a:pt x="7717488" y="622509"/>
                    <a:pt x="7339151" y="689617"/>
                  </a:cubicBezTo>
                  <a:cubicBezTo>
                    <a:pt x="6960814" y="756725"/>
                    <a:pt x="6921749" y="678617"/>
                    <a:pt x="6649999" y="689617"/>
                  </a:cubicBezTo>
                  <a:cubicBezTo>
                    <a:pt x="6378249" y="700617"/>
                    <a:pt x="6299531" y="685160"/>
                    <a:pt x="6150958" y="689617"/>
                  </a:cubicBezTo>
                  <a:cubicBezTo>
                    <a:pt x="6002385" y="694074"/>
                    <a:pt x="5930558" y="669434"/>
                    <a:pt x="5746972" y="689617"/>
                  </a:cubicBezTo>
                  <a:cubicBezTo>
                    <a:pt x="5563386" y="709800"/>
                    <a:pt x="5436574" y="642859"/>
                    <a:pt x="5247931" y="689617"/>
                  </a:cubicBezTo>
                  <a:cubicBezTo>
                    <a:pt x="5059288" y="736375"/>
                    <a:pt x="4862717" y="670231"/>
                    <a:pt x="4748890" y="689617"/>
                  </a:cubicBezTo>
                  <a:cubicBezTo>
                    <a:pt x="4635063" y="709003"/>
                    <a:pt x="4576275" y="655395"/>
                    <a:pt x="4439960" y="689617"/>
                  </a:cubicBezTo>
                  <a:cubicBezTo>
                    <a:pt x="4303645" y="723839"/>
                    <a:pt x="4031334" y="656557"/>
                    <a:pt x="3750808" y="689617"/>
                  </a:cubicBezTo>
                  <a:cubicBezTo>
                    <a:pt x="3470282" y="722677"/>
                    <a:pt x="3472891" y="650019"/>
                    <a:pt x="3251767" y="689617"/>
                  </a:cubicBezTo>
                  <a:cubicBezTo>
                    <a:pt x="3030643" y="729215"/>
                    <a:pt x="3013717" y="672883"/>
                    <a:pt x="2847782" y="689617"/>
                  </a:cubicBezTo>
                  <a:cubicBezTo>
                    <a:pt x="2681847" y="706351"/>
                    <a:pt x="2411417" y="632636"/>
                    <a:pt x="2063574" y="689617"/>
                  </a:cubicBezTo>
                  <a:cubicBezTo>
                    <a:pt x="1715731" y="746598"/>
                    <a:pt x="1823337" y="673107"/>
                    <a:pt x="1659589" y="689617"/>
                  </a:cubicBezTo>
                  <a:cubicBezTo>
                    <a:pt x="1495842" y="706127"/>
                    <a:pt x="1239465" y="643670"/>
                    <a:pt x="1065492" y="689617"/>
                  </a:cubicBezTo>
                  <a:cubicBezTo>
                    <a:pt x="891519" y="735564"/>
                    <a:pt x="510635" y="670824"/>
                    <a:pt x="114938" y="689617"/>
                  </a:cubicBezTo>
                  <a:cubicBezTo>
                    <a:pt x="51154" y="692306"/>
                    <a:pt x="3034" y="632062"/>
                    <a:pt x="0" y="574679"/>
                  </a:cubicBezTo>
                  <a:cubicBezTo>
                    <a:pt x="-14593" y="389391"/>
                    <a:pt x="44401" y="278932"/>
                    <a:pt x="0" y="11493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4075213" y="4302052"/>
            <a:ext cx="3815022"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3901606" y="3362303"/>
            <a:ext cx="5800725"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
        <p:nvSpPr>
          <p:cNvPr id="4" name="Rectangle: Rounded Corners 3">
            <a:extLst>
              <a:ext uri="{FF2B5EF4-FFF2-40B4-BE49-F238E27FC236}">
                <a16:creationId xmlns:a16="http://schemas.microsoft.com/office/drawing/2014/main" id="{B017461B-0B4A-2B02-9355-FFC498651CC6}"/>
              </a:ext>
            </a:extLst>
          </p:cNvPr>
          <p:cNvSpPr/>
          <p:nvPr/>
        </p:nvSpPr>
        <p:spPr>
          <a:xfrm>
            <a:off x="2177592" y="837037"/>
            <a:ext cx="8418136" cy="84568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pPr>
            <a:r>
              <a:rPr lang="en-US" sz="32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32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32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15704" y="320607"/>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840988" y="581092"/>
            <a:ext cx="8556543" cy="1538883"/>
            <a:chOff x="2634385" y="-278289"/>
            <a:chExt cx="7136848"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13233" y="-278289"/>
              <a:ext cx="6858000" cy="1538883"/>
              <a:chOff x="2774281" y="810921"/>
              <a:chExt cx="6858000"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4281" y="828535"/>
                <a:ext cx="6858000" cy="940635"/>
              </a:xfrm>
              <a:custGeom>
                <a:avLst/>
                <a:gdLst>
                  <a:gd name="connsiteX0" fmla="*/ 0 w 8222224"/>
                  <a:gd name="connsiteY0" fmla="*/ 156776 h 940635"/>
                  <a:gd name="connsiteX1" fmla="*/ 156776 w 8222224"/>
                  <a:gd name="connsiteY1" fmla="*/ 0 h 940635"/>
                  <a:gd name="connsiteX2" fmla="*/ 721681 w 8222224"/>
                  <a:gd name="connsiteY2" fmla="*/ 0 h 940635"/>
                  <a:gd name="connsiteX3" fmla="*/ 1128413 w 8222224"/>
                  <a:gd name="connsiteY3" fmla="*/ 0 h 940635"/>
                  <a:gd name="connsiteX4" fmla="*/ 1693318 w 8222224"/>
                  <a:gd name="connsiteY4" fmla="*/ 0 h 940635"/>
                  <a:gd name="connsiteX5" fmla="*/ 2100050 w 8222224"/>
                  <a:gd name="connsiteY5" fmla="*/ 0 h 940635"/>
                  <a:gd name="connsiteX6" fmla="*/ 2664955 w 8222224"/>
                  <a:gd name="connsiteY6" fmla="*/ 0 h 940635"/>
                  <a:gd name="connsiteX7" fmla="*/ 3308947 w 8222224"/>
                  <a:gd name="connsiteY7" fmla="*/ 0 h 940635"/>
                  <a:gd name="connsiteX8" fmla="*/ 3636592 w 8222224"/>
                  <a:gd name="connsiteY8" fmla="*/ 0 h 940635"/>
                  <a:gd name="connsiteX9" fmla="*/ 4201497 w 8222224"/>
                  <a:gd name="connsiteY9" fmla="*/ 0 h 940635"/>
                  <a:gd name="connsiteX10" fmla="*/ 4924575 w 8222224"/>
                  <a:gd name="connsiteY10" fmla="*/ 0 h 940635"/>
                  <a:gd name="connsiteX11" fmla="*/ 5252220 w 8222224"/>
                  <a:gd name="connsiteY11" fmla="*/ 0 h 940635"/>
                  <a:gd name="connsiteX12" fmla="*/ 5738039 w 8222224"/>
                  <a:gd name="connsiteY12" fmla="*/ 0 h 940635"/>
                  <a:gd name="connsiteX13" fmla="*/ 6065684 w 8222224"/>
                  <a:gd name="connsiteY13" fmla="*/ 0 h 940635"/>
                  <a:gd name="connsiteX14" fmla="*/ 6472415 w 8222224"/>
                  <a:gd name="connsiteY14" fmla="*/ 0 h 940635"/>
                  <a:gd name="connsiteX15" fmla="*/ 7195494 w 8222224"/>
                  <a:gd name="connsiteY15" fmla="*/ 0 h 940635"/>
                  <a:gd name="connsiteX16" fmla="*/ 8065448 w 8222224"/>
                  <a:gd name="connsiteY16" fmla="*/ 0 h 940635"/>
                  <a:gd name="connsiteX17" fmla="*/ 8222224 w 8222224"/>
                  <a:gd name="connsiteY17" fmla="*/ 156776 h 940635"/>
                  <a:gd name="connsiteX18" fmla="*/ 8222224 w 8222224"/>
                  <a:gd name="connsiteY18" fmla="*/ 476588 h 940635"/>
                  <a:gd name="connsiteX19" fmla="*/ 8222224 w 8222224"/>
                  <a:gd name="connsiteY19" fmla="*/ 783859 h 940635"/>
                  <a:gd name="connsiteX20" fmla="*/ 8065448 w 8222224"/>
                  <a:gd name="connsiteY20" fmla="*/ 940635 h 940635"/>
                  <a:gd name="connsiteX21" fmla="*/ 7500543 w 8222224"/>
                  <a:gd name="connsiteY21" fmla="*/ 940635 h 940635"/>
                  <a:gd name="connsiteX22" fmla="*/ 6856551 w 8222224"/>
                  <a:gd name="connsiteY22" fmla="*/ 940635 h 940635"/>
                  <a:gd name="connsiteX23" fmla="*/ 6133472 w 8222224"/>
                  <a:gd name="connsiteY23" fmla="*/ 940635 h 940635"/>
                  <a:gd name="connsiteX24" fmla="*/ 5568567 w 8222224"/>
                  <a:gd name="connsiteY24" fmla="*/ 940635 h 940635"/>
                  <a:gd name="connsiteX25" fmla="*/ 5240922 w 8222224"/>
                  <a:gd name="connsiteY25" fmla="*/ 940635 h 940635"/>
                  <a:gd name="connsiteX26" fmla="*/ 4517844 w 8222224"/>
                  <a:gd name="connsiteY26" fmla="*/ 940635 h 940635"/>
                  <a:gd name="connsiteX27" fmla="*/ 3952939 w 8222224"/>
                  <a:gd name="connsiteY27" fmla="*/ 940635 h 940635"/>
                  <a:gd name="connsiteX28" fmla="*/ 3467120 w 8222224"/>
                  <a:gd name="connsiteY28" fmla="*/ 940635 h 940635"/>
                  <a:gd name="connsiteX29" fmla="*/ 2744042 w 8222224"/>
                  <a:gd name="connsiteY29" fmla="*/ 940635 h 940635"/>
                  <a:gd name="connsiteX30" fmla="*/ 2258223 w 8222224"/>
                  <a:gd name="connsiteY30" fmla="*/ 940635 h 940635"/>
                  <a:gd name="connsiteX31" fmla="*/ 1772405 w 8222224"/>
                  <a:gd name="connsiteY31" fmla="*/ 940635 h 940635"/>
                  <a:gd name="connsiteX32" fmla="*/ 1049326 w 8222224"/>
                  <a:gd name="connsiteY32" fmla="*/ 940635 h 940635"/>
                  <a:gd name="connsiteX33" fmla="*/ 156776 w 8222224"/>
                  <a:gd name="connsiteY33" fmla="*/ 940635 h 940635"/>
                  <a:gd name="connsiteX34" fmla="*/ 0 w 8222224"/>
                  <a:gd name="connsiteY34" fmla="*/ 783859 h 940635"/>
                  <a:gd name="connsiteX35" fmla="*/ 0 w 8222224"/>
                  <a:gd name="connsiteY35" fmla="*/ 470318 h 940635"/>
                  <a:gd name="connsiteX36" fmla="*/ 0 w 8222224"/>
                  <a:gd name="connsiteY36"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22224" h="940635" fill="none" extrusionOk="0">
                    <a:moveTo>
                      <a:pt x="0" y="156776"/>
                    </a:moveTo>
                    <a:cubicBezTo>
                      <a:pt x="18148" y="62054"/>
                      <a:pt x="70236" y="-3036"/>
                      <a:pt x="156776" y="0"/>
                    </a:cubicBezTo>
                    <a:cubicBezTo>
                      <a:pt x="432299" y="-18908"/>
                      <a:pt x="566582" y="59272"/>
                      <a:pt x="721681" y="0"/>
                    </a:cubicBezTo>
                    <a:cubicBezTo>
                      <a:pt x="876780" y="-59272"/>
                      <a:pt x="1020183" y="17988"/>
                      <a:pt x="1128413" y="0"/>
                    </a:cubicBezTo>
                    <a:cubicBezTo>
                      <a:pt x="1236643" y="-17988"/>
                      <a:pt x="1456351" y="51939"/>
                      <a:pt x="1693318" y="0"/>
                    </a:cubicBezTo>
                    <a:cubicBezTo>
                      <a:pt x="1930285" y="-51939"/>
                      <a:pt x="1975415" y="39892"/>
                      <a:pt x="2100050" y="0"/>
                    </a:cubicBezTo>
                    <a:cubicBezTo>
                      <a:pt x="2224685" y="-39892"/>
                      <a:pt x="2520560" y="42199"/>
                      <a:pt x="2664955" y="0"/>
                    </a:cubicBezTo>
                    <a:cubicBezTo>
                      <a:pt x="2809350" y="-42199"/>
                      <a:pt x="3036758" y="44697"/>
                      <a:pt x="3308947" y="0"/>
                    </a:cubicBezTo>
                    <a:cubicBezTo>
                      <a:pt x="3581136" y="-44697"/>
                      <a:pt x="3486644" y="10344"/>
                      <a:pt x="3636592" y="0"/>
                    </a:cubicBezTo>
                    <a:cubicBezTo>
                      <a:pt x="3786541" y="-10344"/>
                      <a:pt x="3978431" y="1149"/>
                      <a:pt x="4201497" y="0"/>
                    </a:cubicBezTo>
                    <a:cubicBezTo>
                      <a:pt x="4424563" y="-1149"/>
                      <a:pt x="4587576" y="17860"/>
                      <a:pt x="4924575" y="0"/>
                    </a:cubicBezTo>
                    <a:cubicBezTo>
                      <a:pt x="5261574" y="-17860"/>
                      <a:pt x="5162956" y="29103"/>
                      <a:pt x="5252220" y="0"/>
                    </a:cubicBezTo>
                    <a:cubicBezTo>
                      <a:pt x="5341485" y="-29103"/>
                      <a:pt x="5563761" y="49918"/>
                      <a:pt x="5738039" y="0"/>
                    </a:cubicBezTo>
                    <a:cubicBezTo>
                      <a:pt x="5912317" y="-49918"/>
                      <a:pt x="5968599" y="36937"/>
                      <a:pt x="6065684" y="0"/>
                    </a:cubicBezTo>
                    <a:cubicBezTo>
                      <a:pt x="6162769" y="-36937"/>
                      <a:pt x="6338346" y="40735"/>
                      <a:pt x="6472415" y="0"/>
                    </a:cubicBezTo>
                    <a:cubicBezTo>
                      <a:pt x="6606484" y="-40735"/>
                      <a:pt x="7026409" y="41621"/>
                      <a:pt x="7195494" y="0"/>
                    </a:cubicBezTo>
                    <a:cubicBezTo>
                      <a:pt x="7364579" y="-41621"/>
                      <a:pt x="7880373" y="23893"/>
                      <a:pt x="8065448" y="0"/>
                    </a:cubicBezTo>
                    <a:cubicBezTo>
                      <a:pt x="8173807" y="-1780"/>
                      <a:pt x="8214537" y="68681"/>
                      <a:pt x="8222224" y="156776"/>
                    </a:cubicBezTo>
                    <a:cubicBezTo>
                      <a:pt x="8247889" y="227111"/>
                      <a:pt x="8197943" y="361613"/>
                      <a:pt x="8222224" y="476588"/>
                    </a:cubicBezTo>
                    <a:cubicBezTo>
                      <a:pt x="8246505" y="591563"/>
                      <a:pt x="8196877" y="697085"/>
                      <a:pt x="8222224" y="783859"/>
                    </a:cubicBezTo>
                    <a:cubicBezTo>
                      <a:pt x="8220692" y="868990"/>
                      <a:pt x="8160622" y="919279"/>
                      <a:pt x="8065448" y="940635"/>
                    </a:cubicBezTo>
                    <a:cubicBezTo>
                      <a:pt x="7905871" y="968574"/>
                      <a:pt x="7715159" y="907130"/>
                      <a:pt x="7500543" y="940635"/>
                    </a:cubicBezTo>
                    <a:cubicBezTo>
                      <a:pt x="7285927" y="974140"/>
                      <a:pt x="7173601" y="863478"/>
                      <a:pt x="6856551" y="940635"/>
                    </a:cubicBezTo>
                    <a:cubicBezTo>
                      <a:pt x="6539501" y="1017792"/>
                      <a:pt x="6481978" y="864707"/>
                      <a:pt x="6133472" y="940635"/>
                    </a:cubicBezTo>
                    <a:cubicBezTo>
                      <a:pt x="5784966" y="1016563"/>
                      <a:pt x="5692647" y="924582"/>
                      <a:pt x="5568567" y="940635"/>
                    </a:cubicBezTo>
                    <a:cubicBezTo>
                      <a:pt x="5444487" y="956688"/>
                      <a:pt x="5326310" y="906202"/>
                      <a:pt x="5240922" y="940635"/>
                    </a:cubicBezTo>
                    <a:cubicBezTo>
                      <a:pt x="5155535" y="975068"/>
                      <a:pt x="4696272" y="887283"/>
                      <a:pt x="4517844" y="940635"/>
                    </a:cubicBezTo>
                    <a:cubicBezTo>
                      <a:pt x="4339416" y="993987"/>
                      <a:pt x="4139239" y="910921"/>
                      <a:pt x="3952939" y="940635"/>
                    </a:cubicBezTo>
                    <a:cubicBezTo>
                      <a:pt x="3766640" y="970349"/>
                      <a:pt x="3598263" y="936183"/>
                      <a:pt x="3467120" y="940635"/>
                    </a:cubicBezTo>
                    <a:cubicBezTo>
                      <a:pt x="3335977" y="945087"/>
                      <a:pt x="2968706" y="922424"/>
                      <a:pt x="2744042" y="940635"/>
                    </a:cubicBezTo>
                    <a:cubicBezTo>
                      <a:pt x="2519378" y="958846"/>
                      <a:pt x="2442723" y="905873"/>
                      <a:pt x="2258223" y="940635"/>
                    </a:cubicBezTo>
                    <a:cubicBezTo>
                      <a:pt x="2073723" y="975397"/>
                      <a:pt x="1949761" y="937654"/>
                      <a:pt x="1772405" y="940635"/>
                    </a:cubicBezTo>
                    <a:cubicBezTo>
                      <a:pt x="1595049" y="943616"/>
                      <a:pt x="1210747" y="919670"/>
                      <a:pt x="1049326" y="940635"/>
                    </a:cubicBezTo>
                    <a:cubicBezTo>
                      <a:pt x="887905" y="961600"/>
                      <a:pt x="471490" y="876375"/>
                      <a:pt x="156776" y="940635"/>
                    </a:cubicBezTo>
                    <a:cubicBezTo>
                      <a:pt x="70298" y="930217"/>
                      <a:pt x="12872" y="863412"/>
                      <a:pt x="0" y="783859"/>
                    </a:cubicBezTo>
                    <a:cubicBezTo>
                      <a:pt x="-33798" y="688840"/>
                      <a:pt x="16579" y="542966"/>
                      <a:pt x="0" y="470318"/>
                    </a:cubicBezTo>
                    <a:cubicBezTo>
                      <a:pt x="-16579" y="397670"/>
                      <a:pt x="35531" y="281429"/>
                      <a:pt x="0" y="156776"/>
                    </a:cubicBezTo>
                    <a:close/>
                  </a:path>
                  <a:path w="8222224" h="940635" stroke="0" extrusionOk="0">
                    <a:moveTo>
                      <a:pt x="0" y="156776"/>
                    </a:moveTo>
                    <a:cubicBezTo>
                      <a:pt x="7846" y="76423"/>
                      <a:pt x="50705" y="7330"/>
                      <a:pt x="156776" y="0"/>
                    </a:cubicBezTo>
                    <a:cubicBezTo>
                      <a:pt x="295625" y="-47091"/>
                      <a:pt x="464873" y="7086"/>
                      <a:pt x="563508" y="0"/>
                    </a:cubicBezTo>
                    <a:cubicBezTo>
                      <a:pt x="662143" y="-7086"/>
                      <a:pt x="777541" y="38308"/>
                      <a:pt x="970239" y="0"/>
                    </a:cubicBezTo>
                    <a:cubicBezTo>
                      <a:pt x="1162937" y="-38308"/>
                      <a:pt x="1492732" y="17999"/>
                      <a:pt x="1693318" y="0"/>
                    </a:cubicBezTo>
                    <a:cubicBezTo>
                      <a:pt x="1893904" y="-17999"/>
                      <a:pt x="1968851" y="31463"/>
                      <a:pt x="2179136" y="0"/>
                    </a:cubicBezTo>
                    <a:cubicBezTo>
                      <a:pt x="2389421" y="-31463"/>
                      <a:pt x="2540325" y="52975"/>
                      <a:pt x="2664955" y="0"/>
                    </a:cubicBezTo>
                    <a:cubicBezTo>
                      <a:pt x="2789585" y="-52975"/>
                      <a:pt x="3040005" y="23982"/>
                      <a:pt x="3229860" y="0"/>
                    </a:cubicBezTo>
                    <a:cubicBezTo>
                      <a:pt x="3419716" y="-23982"/>
                      <a:pt x="3572335" y="49533"/>
                      <a:pt x="3794765" y="0"/>
                    </a:cubicBezTo>
                    <a:cubicBezTo>
                      <a:pt x="4017195" y="-49533"/>
                      <a:pt x="4150359" y="32617"/>
                      <a:pt x="4359670" y="0"/>
                    </a:cubicBezTo>
                    <a:cubicBezTo>
                      <a:pt x="4568981" y="-32617"/>
                      <a:pt x="4612701" y="13111"/>
                      <a:pt x="4766402" y="0"/>
                    </a:cubicBezTo>
                    <a:cubicBezTo>
                      <a:pt x="4920103" y="-13111"/>
                      <a:pt x="5140014" y="6455"/>
                      <a:pt x="5331307" y="0"/>
                    </a:cubicBezTo>
                    <a:cubicBezTo>
                      <a:pt x="5522600" y="-6455"/>
                      <a:pt x="5808580" y="49494"/>
                      <a:pt x="5975299" y="0"/>
                    </a:cubicBezTo>
                    <a:cubicBezTo>
                      <a:pt x="6142018" y="-49494"/>
                      <a:pt x="6370744" y="69126"/>
                      <a:pt x="6619291" y="0"/>
                    </a:cubicBezTo>
                    <a:cubicBezTo>
                      <a:pt x="6867838" y="-69126"/>
                      <a:pt x="6873798" y="18034"/>
                      <a:pt x="7105109" y="0"/>
                    </a:cubicBezTo>
                    <a:cubicBezTo>
                      <a:pt x="7336420" y="-18034"/>
                      <a:pt x="7410430" y="29247"/>
                      <a:pt x="7511841" y="0"/>
                    </a:cubicBezTo>
                    <a:cubicBezTo>
                      <a:pt x="7613252" y="-29247"/>
                      <a:pt x="7909272" y="26788"/>
                      <a:pt x="8065448" y="0"/>
                    </a:cubicBezTo>
                    <a:cubicBezTo>
                      <a:pt x="8150178" y="12017"/>
                      <a:pt x="8207570" y="73115"/>
                      <a:pt x="8222224" y="156776"/>
                    </a:cubicBezTo>
                    <a:cubicBezTo>
                      <a:pt x="8244408" y="290131"/>
                      <a:pt x="8218021" y="331117"/>
                      <a:pt x="8222224" y="457776"/>
                    </a:cubicBezTo>
                    <a:cubicBezTo>
                      <a:pt x="8226427" y="584435"/>
                      <a:pt x="8216748" y="703849"/>
                      <a:pt x="8222224" y="783859"/>
                    </a:cubicBezTo>
                    <a:cubicBezTo>
                      <a:pt x="8235624" y="863858"/>
                      <a:pt x="8148429" y="935857"/>
                      <a:pt x="8065448" y="940635"/>
                    </a:cubicBezTo>
                    <a:cubicBezTo>
                      <a:pt x="7990162" y="974315"/>
                      <a:pt x="7857917" y="917726"/>
                      <a:pt x="7737803" y="940635"/>
                    </a:cubicBezTo>
                    <a:cubicBezTo>
                      <a:pt x="7617689" y="963544"/>
                      <a:pt x="7483058" y="922113"/>
                      <a:pt x="7251985" y="940635"/>
                    </a:cubicBezTo>
                    <a:cubicBezTo>
                      <a:pt x="7020912" y="959157"/>
                      <a:pt x="7012034" y="926335"/>
                      <a:pt x="6924340" y="940635"/>
                    </a:cubicBezTo>
                    <a:cubicBezTo>
                      <a:pt x="6836646" y="954935"/>
                      <a:pt x="6593355" y="895574"/>
                      <a:pt x="6438521" y="940635"/>
                    </a:cubicBezTo>
                    <a:cubicBezTo>
                      <a:pt x="6283687" y="985696"/>
                      <a:pt x="5976016" y="915710"/>
                      <a:pt x="5715443" y="940635"/>
                    </a:cubicBezTo>
                    <a:cubicBezTo>
                      <a:pt x="5454870" y="965560"/>
                      <a:pt x="5386808" y="904388"/>
                      <a:pt x="5071451" y="940635"/>
                    </a:cubicBezTo>
                    <a:cubicBezTo>
                      <a:pt x="4756094" y="976882"/>
                      <a:pt x="4688698" y="911237"/>
                      <a:pt x="4585632" y="940635"/>
                    </a:cubicBezTo>
                    <a:cubicBezTo>
                      <a:pt x="4482566" y="970033"/>
                      <a:pt x="4345675" y="917464"/>
                      <a:pt x="4178901" y="940635"/>
                    </a:cubicBezTo>
                    <a:cubicBezTo>
                      <a:pt x="4012127" y="963806"/>
                      <a:pt x="3822204" y="886595"/>
                      <a:pt x="3693082" y="940635"/>
                    </a:cubicBezTo>
                    <a:cubicBezTo>
                      <a:pt x="3563960" y="994675"/>
                      <a:pt x="3308769" y="905731"/>
                      <a:pt x="3207264" y="940635"/>
                    </a:cubicBezTo>
                    <a:cubicBezTo>
                      <a:pt x="3105759" y="975539"/>
                      <a:pt x="2946409" y="915460"/>
                      <a:pt x="2879619" y="940635"/>
                    </a:cubicBezTo>
                    <a:cubicBezTo>
                      <a:pt x="2812830" y="965810"/>
                      <a:pt x="2433100" y="910055"/>
                      <a:pt x="2235627" y="940635"/>
                    </a:cubicBezTo>
                    <a:cubicBezTo>
                      <a:pt x="2038154" y="971215"/>
                      <a:pt x="1959074" y="936936"/>
                      <a:pt x="1749809" y="940635"/>
                    </a:cubicBezTo>
                    <a:cubicBezTo>
                      <a:pt x="1540544" y="944334"/>
                      <a:pt x="1525691" y="907962"/>
                      <a:pt x="1343077" y="940635"/>
                    </a:cubicBezTo>
                    <a:cubicBezTo>
                      <a:pt x="1160463" y="973308"/>
                      <a:pt x="407221" y="879805"/>
                      <a:pt x="156776" y="940635"/>
                    </a:cubicBezTo>
                    <a:cubicBezTo>
                      <a:pt x="72679" y="931016"/>
                      <a:pt x="-13693" y="851169"/>
                      <a:pt x="0" y="783859"/>
                    </a:cubicBezTo>
                    <a:cubicBezTo>
                      <a:pt x="-8408" y="716866"/>
                      <a:pt x="37225" y="600277"/>
                      <a:pt x="0" y="457776"/>
                    </a:cubicBezTo>
                    <a:cubicBezTo>
                      <a:pt x="-37225" y="315275"/>
                      <a:pt x="28990" y="255898"/>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140648" y="810921"/>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634385" y="-134960"/>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404594" y="3494231"/>
            <a:ext cx="7249211" cy="1815882"/>
          </a:xfrm>
          <a:prstGeom prst="rect">
            <a:avLst/>
          </a:prstGeom>
          <a:noFill/>
        </p:spPr>
        <p:txBody>
          <a:bodyPr wrap="square" rtlCol="0">
            <a:spAutoFit/>
          </a:bodyPr>
          <a:lstStyle/>
          <a:p>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03"/>
                                        </p:tgtEl>
                                        <p:attrNameLst>
                                          <p:attrName>style.visibility</p:attrName>
                                        </p:attrNameLst>
                                      </p:cBhvr>
                                      <p:to>
                                        <p:strVal val="visible"/>
                                      </p:to>
                                    </p:set>
                                    <p:animEffect transition="in" filter="fade">
                                      <p:cBhvr>
                                        <p:cTn id="7" dur="500"/>
                                        <p:tgtEl>
                                          <p:spTgt spid="440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5006" y="908575"/>
            <a:ext cx="12176994"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6" y="107676"/>
            <a:ext cx="9089739"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8275768"/>
                  <a:gd name="connsiteY0" fmla="*/ 156776 h 940635"/>
                  <a:gd name="connsiteX1" fmla="*/ 156776 w 8275768"/>
                  <a:gd name="connsiteY1" fmla="*/ 0 h 940635"/>
                  <a:gd name="connsiteX2" fmla="*/ 725506 w 8275768"/>
                  <a:gd name="connsiteY2" fmla="*/ 0 h 940635"/>
                  <a:gd name="connsiteX3" fmla="*/ 1134991 w 8275768"/>
                  <a:gd name="connsiteY3" fmla="*/ 0 h 940635"/>
                  <a:gd name="connsiteX4" fmla="*/ 1703721 w 8275768"/>
                  <a:gd name="connsiteY4" fmla="*/ 0 h 940635"/>
                  <a:gd name="connsiteX5" fmla="*/ 2113206 w 8275768"/>
                  <a:gd name="connsiteY5" fmla="*/ 0 h 940635"/>
                  <a:gd name="connsiteX6" fmla="*/ 2681936 w 8275768"/>
                  <a:gd name="connsiteY6" fmla="*/ 0 h 940635"/>
                  <a:gd name="connsiteX7" fmla="*/ 3330288 w 8275768"/>
                  <a:gd name="connsiteY7" fmla="*/ 0 h 940635"/>
                  <a:gd name="connsiteX8" fmla="*/ 3660151 w 8275768"/>
                  <a:gd name="connsiteY8" fmla="*/ 0 h 940635"/>
                  <a:gd name="connsiteX9" fmla="*/ 4228881 w 8275768"/>
                  <a:gd name="connsiteY9" fmla="*/ 0 h 940635"/>
                  <a:gd name="connsiteX10" fmla="*/ 4956855 w 8275768"/>
                  <a:gd name="connsiteY10" fmla="*/ 0 h 940635"/>
                  <a:gd name="connsiteX11" fmla="*/ 5286718 w 8275768"/>
                  <a:gd name="connsiteY11" fmla="*/ 0 h 940635"/>
                  <a:gd name="connsiteX12" fmla="*/ 5775826 w 8275768"/>
                  <a:gd name="connsiteY12" fmla="*/ 0 h 940635"/>
                  <a:gd name="connsiteX13" fmla="*/ 6105689 w 8275768"/>
                  <a:gd name="connsiteY13" fmla="*/ 0 h 940635"/>
                  <a:gd name="connsiteX14" fmla="*/ 6515174 w 8275768"/>
                  <a:gd name="connsiteY14" fmla="*/ 0 h 940635"/>
                  <a:gd name="connsiteX15" fmla="*/ 7243148 w 8275768"/>
                  <a:gd name="connsiteY15" fmla="*/ 0 h 940635"/>
                  <a:gd name="connsiteX16" fmla="*/ 8118992 w 8275768"/>
                  <a:gd name="connsiteY16" fmla="*/ 0 h 940635"/>
                  <a:gd name="connsiteX17" fmla="*/ 8275768 w 8275768"/>
                  <a:gd name="connsiteY17" fmla="*/ 156776 h 940635"/>
                  <a:gd name="connsiteX18" fmla="*/ 8275768 w 8275768"/>
                  <a:gd name="connsiteY18" fmla="*/ 476588 h 940635"/>
                  <a:gd name="connsiteX19" fmla="*/ 8275768 w 8275768"/>
                  <a:gd name="connsiteY19" fmla="*/ 783859 h 940635"/>
                  <a:gd name="connsiteX20" fmla="*/ 8118992 w 8275768"/>
                  <a:gd name="connsiteY20" fmla="*/ 940635 h 940635"/>
                  <a:gd name="connsiteX21" fmla="*/ 7550262 w 8275768"/>
                  <a:gd name="connsiteY21" fmla="*/ 940635 h 940635"/>
                  <a:gd name="connsiteX22" fmla="*/ 6901910 w 8275768"/>
                  <a:gd name="connsiteY22" fmla="*/ 940635 h 940635"/>
                  <a:gd name="connsiteX23" fmla="*/ 6173936 w 8275768"/>
                  <a:gd name="connsiteY23" fmla="*/ 940635 h 940635"/>
                  <a:gd name="connsiteX24" fmla="*/ 5605207 w 8275768"/>
                  <a:gd name="connsiteY24" fmla="*/ 940635 h 940635"/>
                  <a:gd name="connsiteX25" fmla="*/ 5275343 w 8275768"/>
                  <a:gd name="connsiteY25" fmla="*/ 940635 h 940635"/>
                  <a:gd name="connsiteX26" fmla="*/ 4547369 w 8275768"/>
                  <a:gd name="connsiteY26" fmla="*/ 940635 h 940635"/>
                  <a:gd name="connsiteX27" fmla="*/ 3978640 w 8275768"/>
                  <a:gd name="connsiteY27" fmla="*/ 940635 h 940635"/>
                  <a:gd name="connsiteX28" fmla="*/ 3489532 w 8275768"/>
                  <a:gd name="connsiteY28" fmla="*/ 940635 h 940635"/>
                  <a:gd name="connsiteX29" fmla="*/ 2761558 w 8275768"/>
                  <a:gd name="connsiteY29" fmla="*/ 940635 h 940635"/>
                  <a:gd name="connsiteX30" fmla="*/ 2272451 w 8275768"/>
                  <a:gd name="connsiteY30" fmla="*/ 940635 h 940635"/>
                  <a:gd name="connsiteX31" fmla="*/ 1783343 w 8275768"/>
                  <a:gd name="connsiteY31" fmla="*/ 940635 h 940635"/>
                  <a:gd name="connsiteX32" fmla="*/ 1055369 w 8275768"/>
                  <a:gd name="connsiteY32" fmla="*/ 940635 h 940635"/>
                  <a:gd name="connsiteX33" fmla="*/ 156776 w 8275768"/>
                  <a:gd name="connsiteY33" fmla="*/ 940635 h 940635"/>
                  <a:gd name="connsiteX34" fmla="*/ 0 w 8275768"/>
                  <a:gd name="connsiteY34" fmla="*/ 783859 h 940635"/>
                  <a:gd name="connsiteX35" fmla="*/ 0 w 8275768"/>
                  <a:gd name="connsiteY35" fmla="*/ 470318 h 940635"/>
                  <a:gd name="connsiteX36" fmla="*/ 0 w 8275768"/>
                  <a:gd name="connsiteY36"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75768" h="940635" fill="none" extrusionOk="0">
                    <a:moveTo>
                      <a:pt x="0" y="156776"/>
                    </a:moveTo>
                    <a:cubicBezTo>
                      <a:pt x="18148" y="62054"/>
                      <a:pt x="70236" y="-3036"/>
                      <a:pt x="156776" y="0"/>
                    </a:cubicBezTo>
                    <a:cubicBezTo>
                      <a:pt x="418066" y="-19453"/>
                      <a:pt x="519337" y="37614"/>
                      <a:pt x="725506" y="0"/>
                    </a:cubicBezTo>
                    <a:cubicBezTo>
                      <a:pt x="931675" y="-37614"/>
                      <a:pt x="933465" y="42270"/>
                      <a:pt x="1134991" y="0"/>
                    </a:cubicBezTo>
                    <a:cubicBezTo>
                      <a:pt x="1336517" y="-42270"/>
                      <a:pt x="1438219" y="516"/>
                      <a:pt x="1703721" y="0"/>
                    </a:cubicBezTo>
                    <a:cubicBezTo>
                      <a:pt x="1969223" y="-516"/>
                      <a:pt x="1982445" y="15187"/>
                      <a:pt x="2113206" y="0"/>
                    </a:cubicBezTo>
                    <a:cubicBezTo>
                      <a:pt x="2243967" y="-15187"/>
                      <a:pt x="2462541" y="64210"/>
                      <a:pt x="2681936" y="0"/>
                    </a:cubicBezTo>
                    <a:cubicBezTo>
                      <a:pt x="2901331" y="-64210"/>
                      <a:pt x="3017986" y="72813"/>
                      <a:pt x="3330288" y="0"/>
                    </a:cubicBezTo>
                    <a:cubicBezTo>
                      <a:pt x="3642590" y="-72813"/>
                      <a:pt x="3586948" y="38773"/>
                      <a:pt x="3660151" y="0"/>
                    </a:cubicBezTo>
                    <a:cubicBezTo>
                      <a:pt x="3733354" y="-38773"/>
                      <a:pt x="4068060" y="3275"/>
                      <a:pt x="4228881" y="0"/>
                    </a:cubicBezTo>
                    <a:cubicBezTo>
                      <a:pt x="4389702" y="-3275"/>
                      <a:pt x="4704747" y="68240"/>
                      <a:pt x="4956855" y="0"/>
                    </a:cubicBezTo>
                    <a:cubicBezTo>
                      <a:pt x="5208963" y="-68240"/>
                      <a:pt x="5166549" y="16129"/>
                      <a:pt x="5286718" y="0"/>
                    </a:cubicBezTo>
                    <a:cubicBezTo>
                      <a:pt x="5406887" y="-16129"/>
                      <a:pt x="5567391" y="36103"/>
                      <a:pt x="5775826" y="0"/>
                    </a:cubicBezTo>
                    <a:cubicBezTo>
                      <a:pt x="5984261" y="-36103"/>
                      <a:pt x="6037218" y="4396"/>
                      <a:pt x="6105689" y="0"/>
                    </a:cubicBezTo>
                    <a:cubicBezTo>
                      <a:pt x="6174160" y="-4396"/>
                      <a:pt x="6384646" y="23120"/>
                      <a:pt x="6515174" y="0"/>
                    </a:cubicBezTo>
                    <a:cubicBezTo>
                      <a:pt x="6645703" y="-23120"/>
                      <a:pt x="6929056" y="78090"/>
                      <a:pt x="7243148" y="0"/>
                    </a:cubicBezTo>
                    <a:cubicBezTo>
                      <a:pt x="7557240" y="-78090"/>
                      <a:pt x="7878066" y="76923"/>
                      <a:pt x="8118992" y="0"/>
                    </a:cubicBezTo>
                    <a:cubicBezTo>
                      <a:pt x="8227351" y="-1780"/>
                      <a:pt x="8268081" y="68681"/>
                      <a:pt x="8275768" y="156776"/>
                    </a:cubicBezTo>
                    <a:cubicBezTo>
                      <a:pt x="8301433" y="227111"/>
                      <a:pt x="8251487" y="361613"/>
                      <a:pt x="8275768" y="476588"/>
                    </a:cubicBezTo>
                    <a:cubicBezTo>
                      <a:pt x="8300049" y="591563"/>
                      <a:pt x="8250421" y="697085"/>
                      <a:pt x="8275768" y="783859"/>
                    </a:cubicBezTo>
                    <a:cubicBezTo>
                      <a:pt x="8274236" y="868990"/>
                      <a:pt x="8214166" y="919279"/>
                      <a:pt x="8118992" y="940635"/>
                    </a:cubicBezTo>
                    <a:cubicBezTo>
                      <a:pt x="7982930" y="942540"/>
                      <a:pt x="7794288" y="914558"/>
                      <a:pt x="7550262" y="940635"/>
                    </a:cubicBezTo>
                    <a:cubicBezTo>
                      <a:pt x="7306236" y="966712"/>
                      <a:pt x="7219915" y="890418"/>
                      <a:pt x="6901910" y="940635"/>
                    </a:cubicBezTo>
                    <a:cubicBezTo>
                      <a:pt x="6583905" y="990852"/>
                      <a:pt x="6422341" y="925696"/>
                      <a:pt x="6173936" y="940635"/>
                    </a:cubicBezTo>
                    <a:cubicBezTo>
                      <a:pt x="5925531" y="955574"/>
                      <a:pt x="5840013" y="932250"/>
                      <a:pt x="5605207" y="940635"/>
                    </a:cubicBezTo>
                    <a:cubicBezTo>
                      <a:pt x="5370401" y="949020"/>
                      <a:pt x="5410634" y="911034"/>
                      <a:pt x="5275343" y="940635"/>
                    </a:cubicBezTo>
                    <a:cubicBezTo>
                      <a:pt x="5140052" y="970236"/>
                      <a:pt x="4864654" y="854455"/>
                      <a:pt x="4547369" y="940635"/>
                    </a:cubicBezTo>
                    <a:cubicBezTo>
                      <a:pt x="4230084" y="1026815"/>
                      <a:pt x="4206310" y="903180"/>
                      <a:pt x="3978640" y="940635"/>
                    </a:cubicBezTo>
                    <a:cubicBezTo>
                      <a:pt x="3750970" y="978090"/>
                      <a:pt x="3722067" y="926375"/>
                      <a:pt x="3489532" y="940635"/>
                    </a:cubicBezTo>
                    <a:cubicBezTo>
                      <a:pt x="3256997" y="954895"/>
                      <a:pt x="3091737" y="862534"/>
                      <a:pt x="2761558" y="940635"/>
                    </a:cubicBezTo>
                    <a:cubicBezTo>
                      <a:pt x="2431379" y="1018736"/>
                      <a:pt x="2406131" y="898066"/>
                      <a:pt x="2272451" y="940635"/>
                    </a:cubicBezTo>
                    <a:cubicBezTo>
                      <a:pt x="2138771" y="983204"/>
                      <a:pt x="2002155" y="885146"/>
                      <a:pt x="1783343" y="940635"/>
                    </a:cubicBezTo>
                    <a:cubicBezTo>
                      <a:pt x="1564531" y="996124"/>
                      <a:pt x="1320943" y="900322"/>
                      <a:pt x="1055369" y="940635"/>
                    </a:cubicBezTo>
                    <a:cubicBezTo>
                      <a:pt x="789795" y="980948"/>
                      <a:pt x="378604" y="884652"/>
                      <a:pt x="156776" y="940635"/>
                    </a:cubicBezTo>
                    <a:cubicBezTo>
                      <a:pt x="70298" y="930217"/>
                      <a:pt x="12872" y="863412"/>
                      <a:pt x="0" y="783859"/>
                    </a:cubicBezTo>
                    <a:cubicBezTo>
                      <a:pt x="-33798" y="688840"/>
                      <a:pt x="16579" y="542966"/>
                      <a:pt x="0" y="470318"/>
                    </a:cubicBezTo>
                    <a:cubicBezTo>
                      <a:pt x="-16579" y="397670"/>
                      <a:pt x="35531" y="281429"/>
                      <a:pt x="0" y="156776"/>
                    </a:cubicBezTo>
                    <a:close/>
                  </a:path>
                  <a:path w="8275768" h="940635" stroke="0" extrusionOk="0">
                    <a:moveTo>
                      <a:pt x="0" y="156776"/>
                    </a:moveTo>
                    <a:cubicBezTo>
                      <a:pt x="7846" y="76423"/>
                      <a:pt x="50705" y="7330"/>
                      <a:pt x="156776" y="0"/>
                    </a:cubicBezTo>
                    <a:cubicBezTo>
                      <a:pt x="268700" y="-24872"/>
                      <a:pt x="453501" y="21827"/>
                      <a:pt x="566261" y="0"/>
                    </a:cubicBezTo>
                    <a:cubicBezTo>
                      <a:pt x="679021" y="-21827"/>
                      <a:pt x="801329" y="47789"/>
                      <a:pt x="975747" y="0"/>
                    </a:cubicBezTo>
                    <a:cubicBezTo>
                      <a:pt x="1150165" y="-47789"/>
                      <a:pt x="1485624" y="5770"/>
                      <a:pt x="1703721" y="0"/>
                    </a:cubicBezTo>
                    <a:cubicBezTo>
                      <a:pt x="1921818" y="-5770"/>
                      <a:pt x="2033249" y="43515"/>
                      <a:pt x="2192828" y="0"/>
                    </a:cubicBezTo>
                    <a:cubicBezTo>
                      <a:pt x="2352407" y="-43515"/>
                      <a:pt x="2519188" y="19203"/>
                      <a:pt x="2681936" y="0"/>
                    </a:cubicBezTo>
                    <a:cubicBezTo>
                      <a:pt x="2844684" y="-19203"/>
                      <a:pt x="2971688" y="6461"/>
                      <a:pt x="3250666" y="0"/>
                    </a:cubicBezTo>
                    <a:cubicBezTo>
                      <a:pt x="3529644" y="-6461"/>
                      <a:pt x="3546971" y="2870"/>
                      <a:pt x="3819395" y="0"/>
                    </a:cubicBezTo>
                    <a:cubicBezTo>
                      <a:pt x="4091819" y="-2870"/>
                      <a:pt x="4187449" y="3909"/>
                      <a:pt x="4388125" y="0"/>
                    </a:cubicBezTo>
                    <a:cubicBezTo>
                      <a:pt x="4588801" y="-3909"/>
                      <a:pt x="4670573" y="24804"/>
                      <a:pt x="4797610" y="0"/>
                    </a:cubicBezTo>
                    <a:cubicBezTo>
                      <a:pt x="4924647" y="-24804"/>
                      <a:pt x="5127327" y="45222"/>
                      <a:pt x="5366340" y="0"/>
                    </a:cubicBezTo>
                    <a:cubicBezTo>
                      <a:pt x="5605353" y="-45222"/>
                      <a:pt x="5719828" y="31671"/>
                      <a:pt x="6014692" y="0"/>
                    </a:cubicBezTo>
                    <a:cubicBezTo>
                      <a:pt x="6309556" y="-31671"/>
                      <a:pt x="6512028" y="72603"/>
                      <a:pt x="6663044" y="0"/>
                    </a:cubicBezTo>
                    <a:cubicBezTo>
                      <a:pt x="6814060" y="-72603"/>
                      <a:pt x="7000052" y="45834"/>
                      <a:pt x="7152151" y="0"/>
                    </a:cubicBezTo>
                    <a:cubicBezTo>
                      <a:pt x="7304250" y="-45834"/>
                      <a:pt x="7435079" y="33566"/>
                      <a:pt x="7561637" y="0"/>
                    </a:cubicBezTo>
                    <a:cubicBezTo>
                      <a:pt x="7688195" y="-33566"/>
                      <a:pt x="7859721" y="5123"/>
                      <a:pt x="8118992" y="0"/>
                    </a:cubicBezTo>
                    <a:cubicBezTo>
                      <a:pt x="8203722" y="12017"/>
                      <a:pt x="8261114" y="73115"/>
                      <a:pt x="8275768" y="156776"/>
                    </a:cubicBezTo>
                    <a:cubicBezTo>
                      <a:pt x="8297952" y="290131"/>
                      <a:pt x="8271565" y="331117"/>
                      <a:pt x="8275768" y="457776"/>
                    </a:cubicBezTo>
                    <a:cubicBezTo>
                      <a:pt x="8279971" y="584435"/>
                      <a:pt x="8270292" y="703849"/>
                      <a:pt x="8275768" y="783859"/>
                    </a:cubicBezTo>
                    <a:cubicBezTo>
                      <a:pt x="8289168" y="863858"/>
                      <a:pt x="8201973" y="935857"/>
                      <a:pt x="8118992" y="940635"/>
                    </a:cubicBezTo>
                    <a:cubicBezTo>
                      <a:pt x="7979322" y="952034"/>
                      <a:pt x="7875921" y="921337"/>
                      <a:pt x="7789129" y="940635"/>
                    </a:cubicBezTo>
                    <a:cubicBezTo>
                      <a:pt x="7702337" y="959933"/>
                      <a:pt x="7486685" y="928738"/>
                      <a:pt x="7300021" y="940635"/>
                    </a:cubicBezTo>
                    <a:cubicBezTo>
                      <a:pt x="7113357" y="952532"/>
                      <a:pt x="7124537" y="925062"/>
                      <a:pt x="6970158" y="940635"/>
                    </a:cubicBezTo>
                    <a:cubicBezTo>
                      <a:pt x="6815779" y="956208"/>
                      <a:pt x="6638571" y="917522"/>
                      <a:pt x="6481050" y="940635"/>
                    </a:cubicBezTo>
                    <a:cubicBezTo>
                      <a:pt x="6323529" y="963748"/>
                      <a:pt x="5951643" y="891548"/>
                      <a:pt x="5753076" y="940635"/>
                    </a:cubicBezTo>
                    <a:cubicBezTo>
                      <a:pt x="5554509" y="989722"/>
                      <a:pt x="5420716" y="901964"/>
                      <a:pt x="5104725" y="940635"/>
                    </a:cubicBezTo>
                    <a:cubicBezTo>
                      <a:pt x="4788734" y="979306"/>
                      <a:pt x="4762493" y="909043"/>
                      <a:pt x="4615617" y="940635"/>
                    </a:cubicBezTo>
                    <a:cubicBezTo>
                      <a:pt x="4468741" y="972227"/>
                      <a:pt x="4326102" y="922529"/>
                      <a:pt x="4206132" y="940635"/>
                    </a:cubicBezTo>
                    <a:cubicBezTo>
                      <a:pt x="4086163" y="958741"/>
                      <a:pt x="3889975" y="905642"/>
                      <a:pt x="3717024" y="940635"/>
                    </a:cubicBezTo>
                    <a:cubicBezTo>
                      <a:pt x="3544073" y="975628"/>
                      <a:pt x="3458432" y="917132"/>
                      <a:pt x="3227916" y="940635"/>
                    </a:cubicBezTo>
                    <a:cubicBezTo>
                      <a:pt x="2997400" y="964138"/>
                      <a:pt x="3012688" y="916742"/>
                      <a:pt x="2898053" y="940635"/>
                    </a:cubicBezTo>
                    <a:cubicBezTo>
                      <a:pt x="2783418" y="964528"/>
                      <a:pt x="2506008" y="927943"/>
                      <a:pt x="2249701" y="940635"/>
                    </a:cubicBezTo>
                    <a:cubicBezTo>
                      <a:pt x="1993394" y="953327"/>
                      <a:pt x="1994812" y="902449"/>
                      <a:pt x="1760594" y="940635"/>
                    </a:cubicBezTo>
                    <a:cubicBezTo>
                      <a:pt x="1526376" y="978821"/>
                      <a:pt x="1499674" y="919202"/>
                      <a:pt x="1351108" y="940635"/>
                    </a:cubicBezTo>
                    <a:cubicBezTo>
                      <a:pt x="1202542" y="962068"/>
                      <a:pt x="692587" y="900893"/>
                      <a:pt x="156776" y="940635"/>
                    </a:cubicBezTo>
                    <a:cubicBezTo>
                      <a:pt x="72679" y="931016"/>
                      <a:pt x="-13693" y="851169"/>
                      <a:pt x="0" y="783859"/>
                    </a:cubicBezTo>
                    <a:cubicBezTo>
                      <a:pt x="-8408" y="716866"/>
                      <a:pt x="37225" y="600277"/>
                      <a:pt x="0" y="457776"/>
                    </a:cubicBezTo>
                    <a:cubicBezTo>
                      <a:pt x="-37225" y="315275"/>
                      <a:pt x="28990" y="255898"/>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603276" y="1608662"/>
            <a:ext cx="7483713" cy="2400657"/>
          </a:xfrm>
          <a:prstGeom prst="rect">
            <a:avLst/>
          </a:prstGeom>
          <a:noFill/>
        </p:spPr>
        <p:txBody>
          <a:bodyPr wrap="square" rtlCol="0">
            <a:spAutoFit/>
          </a:bodyPr>
          <a:lstStyle/>
          <a:p>
            <a:pPr lvl="0" algn="just">
              <a:defRPr/>
            </a:pPr>
            <a:r>
              <a:rPr lang="en-GB"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32618" y="320512"/>
            <a:ext cx="11577710" cy="6163482"/>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11577710"/>
                <a:gd name="connsiteY0" fmla="*/ 1027268 h 6163482"/>
                <a:gd name="connsiteX1" fmla="*/ 1027268 w 11577710"/>
                <a:gd name="connsiteY1" fmla="*/ 0 h 6163482"/>
                <a:gd name="connsiteX2" fmla="*/ 10550442 w 11577710"/>
                <a:gd name="connsiteY2" fmla="*/ 0 h 6163482"/>
                <a:gd name="connsiteX3" fmla="*/ 11577710 w 11577710"/>
                <a:gd name="connsiteY3" fmla="*/ 1027268 h 6163482"/>
                <a:gd name="connsiteX4" fmla="*/ 11577710 w 11577710"/>
                <a:gd name="connsiteY4" fmla="*/ 5136214 h 6163482"/>
                <a:gd name="connsiteX5" fmla="*/ 10550442 w 11577710"/>
                <a:gd name="connsiteY5" fmla="*/ 6163482 h 6163482"/>
                <a:gd name="connsiteX6" fmla="*/ 1027268 w 11577710"/>
                <a:gd name="connsiteY6" fmla="*/ 6163482 h 6163482"/>
                <a:gd name="connsiteX7" fmla="*/ 0 w 11577710"/>
                <a:gd name="connsiteY7" fmla="*/ 5136214 h 6163482"/>
                <a:gd name="connsiteX8" fmla="*/ 0 w 11577710"/>
                <a:gd name="connsiteY8" fmla="*/ 1027268 h 616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7710" h="6163482" fill="none" extrusionOk="0">
                  <a:moveTo>
                    <a:pt x="0" y="1027268"/>
                  </a:moveTo>
                  <a:cubicBezTo>
                    <a:pt x="15579" y="532729"/>
                    <a:pt x="463742" y="8273"/>
                    <a:pt x="1027268" y="0"/>
                  </a:cubicBezTo>
                  <a:cubicBezTo>
                    <a:pt x="2286824" y="99833"/>
                    <a:pt x="8937292" y="142688"/>
                    <a:pt x="10550442" y="0"/>
                  </a:cubicBezTo>
                  <a:cubicBezTo>
                    <a:pt x="11147367" y="46717"/>
                    <a:pt x="11545855" y="457516"/>
                    <a:pt x="11577710" y="1027268"/>
                  </a:cubicBezTo>
                  <a:cubicBezTo>
                    <a:pt x="11710948" y="2418440"/>
                    <a:pt x="11644879" y="3913073"/>
                    <a:pt x="11577710" y="5136214"/>
                  </a:cubicBezTo>
                  <a:cubicBezTo>
                    <a:pt x="11655645" y="5781453"/>
                    <a:pt x="11140697" y="6242859"/>
                    <a:pt x="10550442" y="6163482"/>
                  </a:cubicBezTo>
                  <a:cubicBezTo>
                    <a:pt x="8738976" y="6302717"/>
                    <a:pt x="3464319" y="6208183"/>
                    <a:pt x="1027268" y="6163482"/>
                  </a:cubicBezTo>
                  <a:cubicBezTo>
                    <a:pt x="484748" y="6057540"/>
                    <a:pt x="61064" y="5617802"/>
                    <a:pt x="0" y="5136214"/>
                  </a:cubicBezTo>
                  <a:cubicBezTo>
                    <a:pt x="-146685" y="3903860"/>
                    <a:pt x="-143143" y="2587809"/>
                    <a:pt x="0" y="1027268"/>
                  </a:cubicBezTo>
                  <a:close/>
                </a:path>
                <a:path w="11577710" h="6163482" stroke="0" extrusionOk="0">
                  <a:moveTo>
                    <a:pt x="0" y="1027268"/>
                  </a:moveTo>
                  <a:cubicBezTo>
                    <a:pt x="53701" y="363802"/>
                    <a:pt x="388586" y="-8584"/>
                    <a:pt x="1027268" y="0"/>
                  </a:cubicBezTo>
                  <a:cubicBezTo>
                    <a:pt x="5588073" y="88457"/>
                    <a:pt x="8544246" y="-4206"/>
                    <a:pt x="10550442" y="0"/>
                  </a:cubicBezTo>
                  <a:cubicBezTo>
                    <a:pt x="11045735" y="65429"/>
                    <a:pt x="11554869" y="438171"/>
                    <a:pt x="11577710" y="1027268"/>
                  </a:cubicBezTo>
                  <a:cubicBezTo>
                    <a:pt x="11746904" y="1689146"/>
                    <a:pt x="11515943" y="4477081"/>
                    <a:pt x="11577710" y="5136214"/>
                  </a:cubicBezTo>
                  <a:cubicBezTo>
                    <a:pt x="11656960" y="5726218"/>
                    <a:pt x="11163967" y="6207548"/>
                    <a:pt x="10550442" y="6163482"/>
                  </a:cubicBezTo>
                  <a:cubicBezTo>
                    <a:pt x="9106049" y="6249893"/>
                    <a:pt x="3981282" y="6159401"/>
                    <a:pt x="1027268" y="6163482"/>
                  </a:cubicBezTo>
                  <a:cubicBezTo>
                    <a:pt x="387845" y="6110217"/>
                    <a:pt x="-56447" y="5711573"/>
                    <a:pt x="0" y="5136214"/>
                  </a:cubicBezTo>
                  <a:cubicBezTo>
                    <a:pt x="166589" y="3832827"/>
                    <a:pt x="-105072" y="1893803"/>
                    <a:pt x="0" y="1027268"/>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10983901"/>
                <a:gd name="connsiteY0" fmla="*/ 974579 h 5847360"/>
                <a:gd name="connsiteX1" fmla="*/ 974579 w 10983901"/>
                <a:gd name="connsiteY1" fmla="*/ 0 h 5847360"/>
                <a:gd name="connsiteX2" fmla="*/ 10009322 w 10983901"/>
                <a:gd name="connsiteY2" fmla="*/ 0 h 5847360"/>
                <a:gd name="connsiteX3" fmla="*/ 10983901 w 10983901"/>
                <a:gd name="connsiteY3" fmla="*/ 974579 h 5847360"/>
                <a:gd name="connsiteX4" fmla="*/ 10983901 w 10983901"/>
                <a:gd name="connsiteY4" fmla="*/ 4872781 h 5847360"/>
                <a:gd name="connsiteX5" fmla="*/ 10009322 w 10983901"/>
                <a:gd name="connsiteY5" fmla="*/ 5847360 h 5847360"/>
                <a:gd name="connsiteX6" fmla="*/ 974579 w 10983901"/>
                <a:gd name="connsiteY6" fmla="*/ 5847360 h 5847360"/>
                <a:gd name="connsiteX7" fmla="*/ 0 w 10983901"/>
                <a:gd name="connsiteY7" fmla="*/ 4872781 h 5847360"/>
                <a:gd name="connsiteX8" fmla="*/ 0 w 10983901"/>
                <a:gd name="connsiteY8" fmla="*/ 974579 h 584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3901" h="5847360" fill="none" extrusionOk="0">
                  <a:moveTo>
                    <a:pt x="0" y="974579"/>
                  </a:moveTo>
                  <a:cubicBezTo>
                    <a:pt x="13276" y="498375"/>
                    <a:pt x="468219" y="69089"/>
                    <a:pt x="974579" y="0"/>
                  </a:cubicBezTo>
                  <a:cubicBezTo>
                    <a:pt x="3560757" y="99833"/>
                    <a:pt x="8850496" y="142688"/>
                    <a:pt x="10009322" y="0"/>
                  </a:cubicBezTo>
                  <a:cubicBezTo>
                    <a:pt x="10593868" y="73122"/>
                    <a:pt x="10947767" y="433603"/>
                    <a:pt x="10983901" y="974579"/>
                  </a:cubicBezTo>
                  <a:cubicBezTo>
                    <a:pt x="11117139" y="1815765"/>
                    <a:pt x="11051070" y="3870194"/>
                    <a:pt x="10983901" y="4872781"/>
                  </a:cubicBezTo>
                  <a:cubicBezTo>
                    <a:pt x="11043282" y="5470376"/>
                    <a:pt x="10574267" y="5939864"/>
                    <a:pt x="10009322" y="5847360"/>
                  </a:cubicBezTo>
                  <a:cubicBezTo>
                    <a:pt x="8930011" y="5986595"/>
                    <a:pt x="3535565" y="5892061"/>
                    <a:pt x="974579" y="5847360"/>
                  </a:cubicBezTo>
                  <a:cubicBezTo>
                    <a:pt x="450906" y="5785169"/>
                    <a:pt x="58309" y="5329139"/>
                    <a:pt x="0" y="4872781"/>
                  </a:cubicBezTo>
                  <a:cubicBezTo>
                    <a:pt x="-146685" y="2959817"/>
                    <a:pt x="-143143" y="2653099"/>
                    <a:pt x="0" y="974579"/>
                  </a:cubicBezTo>
                  <a:close/>
                </a:path>
                <a:path w="10983901" h="5847360" stroke="0" extrusionOk="0">
                  <a:moveTo>
                    <a:pt x="0" y="974579"/>
                  </a:moveTo>
                  <a:cubicBezTo>
                    <a:pt x="17809" y="404457"/>
                    <a:pt x="426492" y="-1184"/>
                    <a:pt x="974579" y="0"/>
                  </a:cubicBezTo>
                  <a:cubicBezTo>
                    <a:pt x="5300010" y="88457"/>
                    <a:pt x="5829255" y="-4206"/>
                    <a:pt x="10009322" y="0"/>
                  </a:cubicBezTo>
                  <a:cubicBezTo>
                    <a:pt x="10528045" y="17728"/>
                    <a:pt x="10909675" y="365645"/>
                    <a:pt x="10983901" y="974579"/>
                  </a:cubicBezTo>
                  <a:cubicBezTo>
                    <a:pt x="11153095" y="2797339"/>
                    <a:pt x="10922134" y="3030535"/>
                    <a:pt x="10983901" y="4872781"/>
                  </a:cubicBezTo>
                  <a:cubicBezTo>
                    <a:pt x="10991077" y="5413078"/>
                    <a:pt x="10622780" y="5919128"/>
                    <a:pt x="10009322" y="5847360"/>
                  </a:cubicBezTo>
                  <a:cubicBezTo>
                    <a:pt x="7630033" y="5933771"/>
                    <a:pt x="3761924" y="5843279"/>
                    <a:pt x="974579" y="5847360"/>
                  </a:cubicBezTo>
                  <a:cubicBezTo>
                    <a:pt x="383231" y="5808118"/>
                    <a:pt x="-43278" y="5417171"/>
                    <a:pt x="0" y="4872781"/>
                  </a:cubicBezTo>
                  <a:cubicBezTo>
                    <a:pt x="166589" y="4200544"/>
                    <a:pt x="-105072" y="2407885"/>
                    <a:pt x="0" y="97457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6"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3124199" y="2141630"/>
            <a:ext cx="9847083" cy="2169534"/>
            <a:chOff x="2846107" y="1198697"/>
            <a:chExt cx="6451182" cy="1034669"/>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846107" y="1198697"/>
              <a:ext cx="3548133" cy="1034669"/>
            </a:xfrm>
            <a:custGeom>
              <a:avLst/>
              <a:gdLst>
                <a:gd name="connsiteX0" fmla="*/ 0 w 5415870"/>
                <a:gd name="connsiteY0" fmla="*/ 361596 h 2169534"/>
                <a:gd name="connsiteX1" fmla="*/ 361596 w 5415870"/>
                <a:gd name="connsiteY1" fmla="*/ 0 h 2169534"/>
                <a:gd name="connsiteX2" fmla="*/ 854327 w 5415870"/>
                <a:gd name="connsiteY2" fmla="*/ 0 h 2169534"/>
                <a:gd name="connsiteX3" fmla="*/ 1300132 w 5415870"/>
                <a:gd name="connsiteY3" fmla="*/ 0 h 2169534"/>
                <a:gd name="connsiteX4" fmla="*/ 1933643 w 5415870"/>
                <a:gd name="connsiteY4" fmla="*/ 0 h 2169534"/>
                <a:gd name="connsiteX5" fmla="*/ 2473301 w 5415870"/>
                <a:gd name="connsiteY5" fmla="*/ 0 h 2169534"/>
                <a:gd name="connsiteX6" fmla="*/ 2966032 w 5415870"/>
                <a:gd name="connsiteY6" fmla="*/ 0 h 2169534"/>
                <a:gd name="connsiteX7" fmla="*/ 3646471 w 5415870"/>
                <a:gd name="connsiteY7" fmla="*/ 0 h 2169534"/>
                <a:gd name="connsiteX8" fmla="*/ 4139202 w 5415870"/>
                <a:gd name="connsiteY8" fmla="*/ 0 h 2169534"/>
                <a:gd name="connsiteX9" fmla="*/ 5054274 w 5415870"/>
                <a:gd name="connsiteY9" fmla="*/ 0 h 2169534"/>
                <a:gd name="connsiteX10" fmla="*/ 5415870 w 5415870"/>
                <a:gd name="connsiteY10" fmla="*/ 361596 h 2169534"/>
                <a:gd name="connsiteX11" fmla="*/ 5415870 w 5415870"/>
                <a:gd name="connsiteY11" fmla="*/ 858173 h 2169534"/>
                <a:gd name="connsiteX12" fmla="*/ 5415870 w 5415870"/>
                <a:gd name="connsiteY12" fmla="*/ 1340287 h 2169534"/>
                <a:gd name="connsiteX13" fmla="*/ 5415870 w 5415870"/>
                <a:gd name="connsiteY13" fmla="*/ 1807938 h 2169534"/>
                <a:gd name="connsiteX14" fmla="*/ 5054274 w 5415870"/>
                <a:gd name="connsiteY14" fmla="*/ 2169534 h 2169534"/>
                <a:gd name="connsiteX15" fmla="*/ 4561543 w 5415870"/>
                <a:gd name="connsiteY15" fmla="*/ 2169534 h 2169534"/>
                <a:gd name="connsiteX16" fmla="*/ 3974958 w 5415870"/>
                <a:gd name="connsiteY16" fmla="*/ 2169534 h 2169534"/>
                <a:gd name="connsiteX17" fmla="*/ 3341447 w 5415870"/>
                <a:gd name="connsiteY17" fmla="*/ 2169534 h 2169534"/>
                <a:gd name="connsiteX18" fmla="*/ 2895642 w 5415870"/>
                <a:gd name="connsiteY18" fmla="*/ 2169534 h 2169534"/>
                <a:gd name="connsiteX19" fmla="*/ 2309057 w 5415870"/>
                <a:gd name="connsiteY19" fmla="*/ 2169534 h 2169534"/>
                <a:gd name="connsiteX20" fmla="*/ 1628619 w 5415870"/>
                <a:gd name="connsiteY20" fmla="*/ 2169534 h 2169534"/>
                <a:gd name="connsiteX21" fmla="*/ 1182815 w 5415870"/>
                <a:gd name="connsiteY21" fmla="*/ 2169534 h 2169534"/>
                <a:gd name="connsiteX22" fmla="*/ 361596 w 5415870"/>
                <a:gd name="connsiteY22" fmla="*/ 2169534 h 2169534"/>
                <a:gd name="connsiteX23" fmla="*/ 0 w 5415870"/>
                <a:gd name="connsiteY23" fmla="*/ 1807938 h 2169534"/>
                <a:gd name="connsiteX24" fmla="*/ 0 w 5415870"/>
                <a:gd name="connsiteY24" fmla="*/ 1325824 h 2169534"/>
                <a:gd name="connsiteX25" fmla="*/ 0 w 5415870"/>
                <a:gd name="connsiteY25" fmla="*/ 872637 h 2169534"/>
                <a:gd name="connsiteX26" fmla="*/ 0 w 5415870"/>
                <a:gd name="connsiteY26" fmla="*/ 361596 h 216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15870" h="2169534" fill="none" extrusionOk="0">
                  <a:moveTo>
                    <a:pt x="0" y="361596"/>
                  </a:moveTo>
                  <a:cubicBezTo>
                    <a:pt x="4419" y="159778"/>
                    <a:pt x="161287" y="46767"/>
                    <a:pt x="361596" y="0"/>
                  </a:cubicBezTo>
                  <a:cubicBezTo>
                    <a:pt x="536114" y="-10571"/>
                    <a:pt x="751492" y="16678"/>
                    <a:pt x="854327" y="0"/>
                  </a:cubicBezTo>
                  <a:cubicBezTo>
                    <a:pt x="957162" y="-16678"/>
                    <a:pt x="1191172" y="32611"/>
                    <a:pt x="1300132" y="0"/>
                  </a:cubicBezTo>
                  <a:cubicBezTo>
                    <a:pt x="1409092" y="-32611"/>
                    <a:pt x="1621303" y="47726"/>
                    <a:pt x="1933643" y="0"/>
                  </a:cubicBezTo>
                  <a:cubicBezTo>
                    <a:pt x="2245983" y="-47726"/>
                    <a:pt x="2271217" y="27403"/>
                    <a:pt x="2473301" y="0"/>
                  </a:cubicBezTo>
                  <a:cubicBezTo>
                    <a:pt x="2675385" y="-27403"/>
                    <a:pt x="2762197" y="22781"/>
                    <a:pt x="2966032" y="0"/>
                  </a:cubicBezTo>
                  <a:cubicBezTo>
                    <a:pt x="3169867" y="-22781"/>
                    <a:pt x="3413390" y="47436"/>
                    <a:pt x="3646471" y="0"/>
                  </a:cubicBezTo>
                  <a:cubicBezTo>
                    <a:pt x="3879552" y="-47436"/>
                    <a:pt x="3901330" y="51578"/>
                    <a:pt x="4139202" y="0"/>
                  </a:cubicBezTo>
                  <a:cubicBezTo>
                    <a:pt x="4377074" y="-51578"/>
                    <a:pt x="4856912" y="21346"/>
                    <a:pt x="5054274" y="0"/>
                  </a:cubicBezTo>
                  <a:cubicBezTo>
                    <a:pt x="5280058" y="-4905"/>
                    <a:pt x="5465470" y="151357"/>
                    <a:pt x="5415870" y="361596"/>
                  </a:cubicBezTo>
                  <a:cubicBezTo>
                    <a:pt x="5452348" y="542730"/>
                    <a:pt x="5367796" y="685954"/>
                    <a:pt x="5415870" y="858173"/>
                  </a:cubicBezTo>
                  <a:cubicBezTo>
                    <a:pt x="5463944" y="1030392"/>
                    <a:pt x="5391011" y="1099532"/>
                    <a:pt x="5415870" y="1340287"/>
                  </a:cubicBezTo>
                  <a:cubicBezTo>
                    <a:pt x="5440729" y="1581042"/>
                    <a:pt x="5412327" y="1690753"/>
                    <a:pt x="5415870" y="1807938"/>
                  </a:cubicBezTo>
                  <a:cubicBezTo>
                    <a:pt x="5383029" y="2030522"/>
                    <a:pt x="5278118" y="2152600"/>
                    <a:pt x="5054274" y="2169534"/>
                  </a:cubicBezTo>
                  <a:cubicBezTo>
                    <a:pt x="4849685" y="2191070"/>
                    <a:pt x="4688047" y="2135645"/>
                    <a:pt x="4561543" y="2169534"/>
                  </a:cubicBezTo>
                  <a:cubicBezTo>
                    <a:pt x="4435039" y="2203423"/>
                    <a:pt x="4144435" y="2112853"/>
                    <a:pt x="3974958" y="2169534"/>
                  </a:cubicBezTo>
                  <a:cubicBezTo>
                    <a:pt x="3805481" y="2226215"/>
                    <a:pt x="3603881" y="2106282"/>
                    <a:pt x="3341447" y="2169534"/>
                  </a:cubicBezTo>
                  <a:cubicBezTo>
                    <a:pt x="3079013" y="2232786"/>
                    <a:pt x="3040393" y="2148189"/>
                    <a:pt x="2895642" y="2169534"/>
                  </a:cubicBezTo>
                  <a:cubicBezTo>
                    <a:pt x="2750891" y="2190879"/>
                    <a:pt x="2536753" y="2126207"/>
                    <a:pt x="2309057" y="2169534"/>
                  </a:cubicBezTo>
                  <a:cubicBezTo>
                    <a:pt x="2081361" y="2212861"/>
                    <a:pt x="1939382" y="2115677"/>
                    <a:pt x="1628619" y="2169534"/>
                  </a:cubicBezTo>
                  <a:cubicBezTo>
                    <a:pt x="1317856" y="2223391"/>
                    <a:pt x="1333653" y="2137873"/>
                    <a:pt x="1182815" y="2169534"/>
                  </a:cubicBezTo>
                  <a:cubicBezTo>
                    <a:pt x="1031977" y="2201195"/>
                    <a:pt x="770970" y="2122551"/>
                    <a:pt x="361596" y="2169534"/>
                  </a:cubicBezTo>
                  <a:cubicBezTo>
                    <a:pt x="192649" y="2150857"/>
                    <a:pt x="-10379" y="2009900"/>
                    <a:pt x="0" y="1807938"/>
                  </a:cubicBezTo>
                  <a:cubicBezTo>
                    <a:pt x="-36775" y="1650804"/>
                    <a:pt x="23297" y="1430561"/>
                    <a:pt x="0" y="1325824"/>
                  </a:cubicBezTo>
                  <a:cubicBezTo>
                    <a:pt x="-23297" y="1221087"/>
                    <a:pt x="51155" y="1053786"/>
                    <a:pt x="0" y="872637"/>
                  </a:cubicBezTo>
                  <a:cubicBezTo>
                    <a:pt x="-51155" y="691488"/>
                    <a:pt x="57028" y="477223"/>
                    <a:pt x="0" y="361596"/>
                  </a:cubicBezTo>
                  <a:close/>
                </a:path>
                <a:path w="5415870" h="2169534" stroke="0" extrusionOk="0">
                  <a:moveTo>
                    <a:pt x="0" y="361596"/>
                  </a:moveTo>
                  <a:cubicBezTo>
                    <a:pt x="46703" y="198987"/>
                    <a:pt x="144008" y="6728"/>
                    <a:pt x="361596" y="0"/>
                  </a:cubicBezTo>
                  <a:cubicBezTo>
                    <a:pt x="607763" y="-32431"/>
                    <a:pt x="755448" y="37828"/>
                    <a:pt x="854327" y="0"/>
                  </a:cubicBezTo>
                  <a:cubicBezTo>
                    <a:pt x="953206" y="-37828"/>
                    <a:pt x="1119377" y="1823"/>
                    <a:pt x="1347058" y="0"/>
                  </a:cubicBezTo>
                  <a:cubicBezTo>
                    <a:pt x="1574739" y="-1823"/>
                    <a:pt x="1730129" y="51473"/>
                    <a:pt x="2027497" y="0"/>
                  </a:cubicBezTo>
                  <a:cubicBezTo>
                    <a:pt x="2324865" y="-51473"/>
                    <a:pt x="2424803" y="41705"/>
                    <a:pt x="2567155" y="0"/>
                  </a:cubicBezTo>
                  <a:cubicBezTo>
                    <a:pt x="2709507" y="-41705"/>
                    <a:pt x="2941742" y="49780"/>
                    <a:pt x="3106813" y="0"/>
                  </a:cubicBezTo>
                  <a:cubicBezTo>
                    <a:pt x="3271884" y="-49780"/>
                    <a:pt x="3526349" y="21666"/>
                    <a:pt x="3693397" y="0"/>
                  </a:cubicBezTo>
                  <a:cubicBezTo>
                    <a:pt x="3860445" y="-21666"/>
                    <a:pt x="4135963" y="44115"/>
                    <a:pt x="4279982" y="0"/>
                  </a:cubicBezTo>
                  <a:cubicBezTo>
                    <a:pt x="4424002" y="-44115"/>
                    <a:pt x="4711189" y="92170"/>
                    <a:pt x="5054274" y="0"/>
                  </a:cubicBezTo>
                  <a:cubicBezTo>
                    <a:pt x="5241671" y="-35568"/>
                    <a:pt x="5436041" y="183106"/>
                    <a:pt x="5415870" y="361596"/>
                  </a:cubicBezTo>
                  <a:cubicBezTo>
                    <a:pt x="5416273" y="477157"/>
                    <a:pt x="5404708" y="658261"/>
                    <a:pt x="5415870" y="800320"/>
                  </a:cubicBezTo>
                  <a:cubicBezTo>
                    <a:pt x="5427032" y="942379"/>
                    <a:pt x="5404015" y="1188615"/>
                    <a:pt x="5415870" y="1296897"/>
                  </a:cubicBezTo>
                  <a:cubicBezTo>
                    <a:pt x="5427725" y="1405179"/>
                    <a:pt x="5383964" y="1563927"/>
                    <a:pt x="5415870" y="1807938"/>
                  </a:cubicBezTo>
                  <a:cubicBezTo>
                    <a:pt x="5408496" y="2050658"/>
                    <a:pt x="5264672" y="2211821"/>
                    <a:pt x="5054274" y="2169534"/>
                  </a:cubicBezTo>
                  <a:cubicBezTo>
                    <a:pt x="4944323" y="2222126"/>
                    <a:pt x="4809597" y="2149053"/>
                    <a:pt x="4608470" y="2169534"/>
                  </a:cubicBezTo>
                  <a:cubicBezTo>
                    <a:pt x="4407343" y="2190015"/>
                    <a:pt x="4370121" y="2145588"/>
                    <a:pt x="4162665" y="2169534"/>
                  </a:cubicBezTo>
                  <a:cubicBezTo>
                    <a:pt x="3955210" y="2193480"/>
                    <a:pt x="3758204" y="2106832"/>
                    <a:pt x="3529154" y="2169534"/>
                  </a:cubicBezTo>
                  <a:cubicBezTo>
                    <a:pt x="3300104" y="2232236"/>
                    <a:pt x="3176138" y="2101218"/>
                    <a:pt x="2942569" y="2169534"/>
                  </a:cubicBezTo>
                  <a:cubicBezTo>
                    <a:pt x="2709000" y="2237850"/>
                    <a:pt x="2562478" y="2139342"/>
                    <a:pt x="2309057" y="2169534"/>
                  </a:cubicBezTo>
                  <a:cubicBezTo>
                    <a:pt x="2055636" y="2199726"/>
                    <a:pt x="1900599" y="2164585"/>
                    <a:pt x="1722473" y="2169534"/>
                  </a:cubicBezTo>
                  <a:cubicBezTo>
                    <a:pt x="1544347" y="2174483"/>
                    <a:pt x="1307475" y="2136431"/>
                    <a:pt x="1088961" y="2169534"/>
                  </a:cubicBezTo>
                  <a:cubicBezTo>
                    <a:pt x="870447" y="2202637"/>
                    <a:pt x="538917" y="2133776"/>
                    <a:pt x="361596" y="2169534"/>
                  </a:cubicBezTo>
                  <a:cubicBezTo>
                    <a:pt x="212853" y="2150733"/>
                    <a:pt x="-4521" y="1977152"/>
                    <a:pt x="0" y="1807938"/>
                  </a:cubicBezTo>
                  <a:cubicBezTo>
                    <a:pt x="-29622" y="1683635"/>
                    <a:pt x="56241" y="1538024"/>
                    <a:pt x="0" y="1325824"/>
                  </a:cubicBezTo>
                  <a:cubicBezTo>
                    <a:pt x="-56241" y="1113624"/>
                    <a:pt x="30577" y="1009478"/>
                    <a:pt x="0" y="829247"/>
                  </a:cubicBezTo>
                  <a:cubicBezTo>
                    <a:pt x="-30577" y="649016"/>
                    <a:pt x="46541" y="497286"/>
                    <a:pt x="0" y="361596"/>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047285" y="1381295"/>
              <a:ext cx="6250004" cy="790631"/>
            </a:xfrm>
            <a:prstGeom prst="rect">
              <a:avLst/>
            </a:prstGeom>
            <a:noFill/>
          </p:spPr>
          <p:txBody>
            <a:bodyPr wrap="square" rtlCol="0">
              <a:spAutoFit/>
            </a:bodyPr>
            <a:lstStyle/>
            <a:p>
              <a:pPr algn="just">
                <a:lnSpc>
                  <a:spcPct val="107000"/>
                </a:lnSpc>
                <a:spcAft>
                  <a:spcPts val="800"/>
                </a:spcAft>
              </a:pPr>
              <a:r>
                <a:rPr lang="nl-NL"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Được bà chăm sóc, yêu thương; </a:t>
              </a:r>
            </a:p>
            <a:p>
              <a:pPr algn="just">
                <a:lnSpc>
                  <a:spcPct val="107000"/>
                </a:lnSpc>
                <a:spcAft>
                  <a:spcPts val="800"/>
                </a:spcAft>
              </a:pPr>
              <a:r>
                <a:rPr lang="nl-NL"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Có nhiều trái cây ngon; </a:t>
              </a:r>
            </a:p>
            <a:p>
              <a:pPr algn="just">
                <a:lnSpc>
                  <a:spcPct val="107000"/>
                </a:lnSpc>
                <a:spcAft>
                  <a:spcPts val="800"/>
                </a:spcAft>
              </a:pPr>
              <a:r>
                <a:rPr lang="nl-NL"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a:t>
              </a:r>
              <a:r>
                <a:rPr lang="nl-NL"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ược bà kể chuyện,...</a:t>
              </a:r>
              <a:endParaRPr lang="en-GB" sz="2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017461B-0B4A-2B02-9355-FFC498651CC6}"/>
              </a:ext>
            </a:extLst>
          </p:cNvPr>
          <p:cNvSpPr/>
          <p:nvPr/>
        </p:nvSpPr>
        <p:spPr>
          <a:xfrm>
            <a:off x="2023973" y="521961"/>
            <a:ext cx="9740679" cy="132209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pPr>
            <a:endPar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Theo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nghỉ</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quê</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r>
            <a:b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21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Hỏi</a:t>
            </a:r>
            <a:r>
              <a:rPr kumimoji="0" lang="en-US" sz="32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đáp</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về</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những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việc</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em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đã</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làm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cùng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người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thân</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trong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kì</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nghỉ</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hè</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a:t>
            </a:r>
            <a:endParaRPr kumimoji="0" lang="en-US" sz="32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dịp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ấn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461455"/>
            <a:ext cx="9832223" cy="5961953"/>
            <a:chOff x="838200" y="905829"/>
            <a:chExt cx="7025640" cy="5207588"/>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905829"/>
              <a:ext cx="6665302" cy="5085510"/>
            </a:xfrm>
            <a:custGeom>
              <a:avLst/>
              <a:gdLst>
                <a:gd name="connsiteX0" fmla="*/ 0 w 9327938"/>
                <a:gd name="connsiteY0" fmla="*/ 970385 h 5822191"/>
                <a:gd name="connsiteX1" fmla="*/ 970385 w 9327938"/>
                <a:gd name="connsiteY1" fmla="*/ 0 h 5822191"/>
                <a:gd name="connsiteX2" fmla="*/ 8357553 w 9327938"/>
                <a:gd name="connsiteY2" fmla="*/ 0 h 5822191"/>
                <a:gd name="connsiteX3" fmla="*/ 9327938 w 9327938"/>
                <a:gd name="connsiteY3" fmla="*/ 970385 h 5822191"/>
                <a:gd name="connsiteX4" fmla="*/ 9327938 w 9327938"/>
                <a:gd name="connsiteY4" fmla="*/ 4851806 h 5822191"/>
                <a:gd name="connsiteX5" fmla="*/ 8357553 w 9327938"/>
                <a:gd name="connsiteY5" fmla="*/ 5822191 h 5822191"/>
                <a:gd name="connsiteX6" fmla="*/ 970385 w 9327938"/>
                <a:gd name="connsiteY6" fmla="*/ 5822191 h 5822191"/>
                <a:gd name="connsiteX7" fmla="*/ 0 w 9327938"/>
                <a:gd name="connsiteY7" fmla="*/ 4851806 h 5822191"/>
                <a:gd name="connsiteX8" fmla="*/ 0 w 9327938"/>
                <a:gd name="connsiteY8" fmla="*/ 970385 h 582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7938" h="5822191" fill="none" extrusionOk="0">
                  <a:moveTo>
                    <a:pt x="0" y="970385"/>
                  </a:moveTo>
                  <a:cubicBezTo>
                    <a:pt x="7969" y="471696"/>
                    <a:pt x="451067" y="35994"/>
                    <a:pt x="970385" y="0"/>
                  </a:cubicBezTo>
                  <a:cubicBezTo>
                    <a:pt x="3826734" y="99833"/>
                    <a:pt x="7126361" y="142688"/>
                    <a:pt x="8357553" y="0"/>
                  </a:cubicBezTo>
                  <a:cubicBezTo>
                    <a:pt x="8922707" y="46154"/>
                    <a:pt x="9314835" y="433465"/>
                    <a:pt x="9327938" y="970385"/>
                  </a:cubicBezTo>
                  <a:cubicBezTo>
                    <a:pt x="9461176" y="2024080"/>
                    <a:pt x="9395107" y="3296558"/>
                    <a:pt x="9327938" y="4851806"/>
                  </a:cubicBezTo>
                  <a:cubicBezTo>
                    <a:pt x="9403455" y="5463213"/>
                    <a:pt x="8923041" y="5924599"/>
                    <a:pt x="8357553" y="5822191"/>
                  </a:cubicBezTo>
                  <a:cubicBezTo>
                    <a:pt x="5763124" y="5961426"/>
                    <a:pt x="3849373" y="5866892"/>
                    <a:pt x="970385" y="5822191"/>
                  </a:cubicBezTo>
                  <a:cubicBezTo>
                    <a:pt x="444745" y="5778280"/>
                    <a:pt x="12218" y="5370576"/>
                    <a:pt x="0" y="4851806"/>
                  </a:cubicBezTo>
                  <a:cubicBezTo>
                    <a:pt x="-146685" y="3996285"/>
                    <a:pt x="-143143" y="2461197"/>
                    <a:pt x="0" y="970385"/>
                  </a:cubicBezTo>
                  <a:close/>
                </a:path>
                <a:path w="9327938" h="5822191" stroke="0" extrusionOk="0">
                  <a:moveTo>
                    <a:pt x="0" y="970385"/>
                  </a:moveTo>
                  <a:cubicBezTo>
                    <a:pt x="44836" y="354203"/>
                    <a:pt x="357058" y="-9314"/>
                    <a:pt x="970385" y="0"/>
                  </a:cubicBezTo>
                  <a:cubicBezTo>
                    <a:pt x="2356971" y="88457"/>
                    <a:pt x="5944241" y="-4206"/>
                    <a:pt x="8357553" y="0"/>
                  </a:cubicBezTo>
                  <a:cubicBezTo>
                    <a:pt x="8870674" y="20712"/>
                    <a:pt x="9304239" y="411886"/>
                    <a:pt x="9327938" y="970385"/>
                  </a:cubicBezTo>
                  <a:cubicBezTo>
                    <a:pt x="9497132" y="2380006"/>
                    <a:pt x="9266171" y="4200728"/>
                    <a:pt x="9327938" y="4851806"/>
                  </a:cubicBezTo>
                  <a:cubicBezTo>
                    <a:pt x="9421242" y="5414414"/>
                    <a:pt x="8901471" y="5829814"/>
                    <a:pt x="8357553" y="5822191"/>
                  </a:cubicBezTo>
                  <a:cubicBezTo>
                    <a:pt x="6134510" y="5908602"/>
                    <a:pt x="2335512" y="5818110"/>
                    <a:pt x="970385" y="5822191"/>
                  </a:cubicBezTo>
                  <a:cubicBezTo>
                    <a:pt x="416853" y="5809183"/>
                    <a:pt x="-78041" y="5398816"/>
                    <a:pt x="0" y="4851806"/>
                  </a:cubicBezTo>
                  <a:cubicBezTo>
                    <a:pt x="166589" y="3693857"/>
                    <a:pt x="-105072" y="2692651"/>
                    <a:pt x="0" y="970385"/>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dirty="0" err="1">
                <a:solidFill>
                  <a:srgbClr val="EC623C"/>
                </a:solidFill>
                <a:latin typeface="Coiny" panose="02000903060500060000" pitchFamily="2" charset="0"/>
              </a:rPr>
              <a:t>Nội</a:t>
            </a:r>
            <a:r>
              <a:rPr lang="en-US" dirty="0">
                <a:solidFill>
                  <a:srgbClr val="EC623C"/>
                </a:solidFill>
                <a:latin typeface="Coiny" panose="02000903060500060000" pitchFamily="2" charset="0"/>
              </a:rPr>
              <a:t> dung </a:t>
            </a:r>
            <a:r>
              <a:rPr lang="en-US" dirty="0" err="1">
                <a:solidFill>
                  <a:srgbClr val="EC623C"/>
                </a:solidFill>
                <a:latin typeface="Coiny" panose="02000903060500060000" pitchFamily="2" charset="0"/>
              </a:rPr>
              <a:t>chính</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của</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bài</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thơ</a:t>
            </a:r>
            <a:r>
              <a:rPr lang="en-US" dirty="0">
                <a:solidFill>
                  <a:srgbClr val="EC623C"/>
                </a:solidFill>
                <a:latin typeface="Coiny" panose="02000903060500060000" pitchFamily="2" charset="0"/>
              </a:rPr>
              <a:t> là </a:t>
            </a:r>
            <a:r>
              <a:rPr lang="en-US" dirty="0" err="1">
                <a:solidFill>
                  <a:srgbClr val="EC623C"/>
                </a:solidFill>
                <a:latin typeface="Coiny" panose="02000903060500060000" pitchFamily="2" charset="0"/>
              </a:rPr>
              <a:t>gì</a:t>
            </a:r>
            <a:r>
              <a:rPr lang="en-US" dirty="0">
                <a:solidFill>
                  <a:srgbClr val="EC623C"/>
                </a:solidFill>
                <a:latin typeface="Coiny" panose="02000903060500060000" pitchFamily="2"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899459" y="2238615"/>
            <a:ext cx="6807750" cy="2657127"/>
            <a:chOff x="2899459" y="2238615"/>
            <a:chExt cx="6807750" cy="265712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899459" y="2238615"/>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389822" y="2585091"/>
              <a:ext cx="613186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i="1" kern="0" dirty="0">
                  <a:effectLst/>
                  <a:latin typeface="Times New Roman" panose="02020603050405020304" pitchFamily="18" charset="0"/>
                  <a:ea typeface="Calibri" panose="020F0502020204030204" pitchFamily="34" charset="0"/>
                </a:rPr>
                <a:t>Bài thơ thể hiện tình cảm, suy nghĩ của bạn nhỏ khi nghỉ hè được về quê thăm bà và cảm nhận được những tình cảm của bà dành cho con cháu.</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408709" y="4449452"/>
            <a:ext cx="3783292" cy="2375304"/>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769420" y="1911863"/>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fontScale="90000"/>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sp>
        <p:nvSpPr>
          <p:cNvPr id="2" name="Rectangle: Rounded Corners 1">
            <a:extLst>
              <a:ext uri="{FF2B5EF4-FFF2-40B4-BE49-F238E27FC236}">
                <a16:creationId xmlns:a16="http://schemas.microsoft.com/office/drawing/2014/main" id="{BB07E2BB-4462-46FC-8AA7-FFEA28A1DFAB}"/>
              </a:ext>
            </a:extLst>
          </p:cNvPr>
          <p:cNvSpPr/>
          <p:nvPr/>
        </p:nvSpPr>
        <p:spPr>
          <a:xfrm>
            <a:off x="2026763" y="1630837"/>
            <a:ext cx="5863472" cy="23632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0000"/>
                </a:solidFill>
                <a:effectLst>
                  <a:outerShdw blurRad="38100" dist="38100" dir="2700000" algn="tl">
                    <a:srgbClr val="000000">
                      <a:alpha val="43137"/>
                    </a:srgbClr>
                  </a:outerShdw>
                </a:effectLst>
                <a:latin typeface="Algerian" panose="04020705040A02060702" pitchFamily="82" charset="0"/>
              </a:rPr>
              <a:t>LUYỆN ĐỌC THUỘC LÒNG</a:t>
            </a:r>
          </a:p>
        </p:txBody>
      </p:sp>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1618071" y="85743"/>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2207785" y="185924"/>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trong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6"/>
          <a:stretch>
            <a:fillRect/>
          </a:stretch>
        </p:blipFill>
        <p:spPr>
          <a:xfrm>
            <a:off x="7265311" y="23942"/>
            <a:ext cx="4890128" cy="2033690"/>
          </a:xfrm>
          <a:prstGeom prst="rect">
            <a:avLst/>
          </a:prstGeom>
        </p:spPr>
      </p:pic>
      <p:sp>
        <p:nvSpPr>
          <p:cNvPr id="3" name="TextBox 2">
            <a:extLst>
              <a:ext uri="{FF2B5EF4-FFF2-40B4-BE49-F238E27FC236}">
                <a16:creationId xmlns:a16="http://schemas.microsoft.com/office/drawing/2014/main" id="{3038DC6F-C584-1278-CADB-FCDFFB970296}"/>
              </a:ext>
            </a:extLst>
          </p:cNvPr>
          <p:cNvSpPr txBox="1"/>
          <p:nvPr/>
        </p:nvSpPr>
        <p:spPr>
          <a:xfrm>
            <a:off x="3624460" y="1440574"/>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35A86326-27E8-CD1A-45CD-A003CB20F66D}"/>
              </a:ext>
            </a:extLst>
          </p:cNvPr>
          <p:cNvSpPr txBox="1"/>
          <p:nvPr/>
        </p:nvSpPr>
        <p:spPr>
          <a:xfrm>
            <a:off x="1769846" y="940284"/>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8" name="TextBox 7">
            <a:extLst>
              <a:ext uri="{FF2B5EF4-FFF2-40B4-BE49-F238E27FC236}">
                <a16:creationId xmlns:a16="http://schemas.microsoft.com/office/drawing/2014/main" id="{C406B7E6-CC22-016D-E0CB-DC7ADAC760A0}"/>
              </a:ext>
            </a:extLst>
          </p:cNvPr>
          <p:cNvSpPr txBox="1"/>
          <p:nvPr/>
        </p:nvSpPr>
        <p:spPr>
          <a:xfrm>
            <a:off x="1764809" y="2099913"/>
            <a:ext cx="3443177" cy="3416320"/>
          </a:xfrm>
          <a:prstGeom prst="rect">
            <a:avLst/>
          </a:prstGeom>
          <a:noFill/>
        </p:spPr>
        <p:txBody>
          <a:bodyPr wrap="square">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4D959F59-435D-1D80-87DE-D77C2CF1DA0F}"/>
              </a:ext>
            </a:extLst>
          </p:cNvPr>
          <p:cNvSpPr txBox="1"/>
          <p:nvPr/>
        </p:nvSpPr>
        <p:spPr>
          <a:xfrm>
            <a:off x="6247387" y="2057632"/>
            <a:ext cx="4041742" cy="4524315"/>
          </a:xfrm>
          <a:prstGeom prst="rect">
            <a:avLst/>
          </a:prstGeom>
          <a:noFill/>
        </p:spPr>
        <p:txBody>
          <a:bodyPr wrap="square">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i="1" dirty="0">
                <a:latin typeface="Arial-Rounded" panose="020B0500000000000000" pitchFamily="34" charset="0"/>
                <a:ea typeface="Arial-Rounded" panose="020B0500000000000000" pitchFamily="34" charset="0"/>
                <a:cs typeface="Arial-Rounded" panose="020B0500000000000000" pitchFamily="34" charset="0"/>
              </a:rPr>
              <a:t>(Xuân Hoài)</a:t>
            </a:r>
            <a:endParaRPr lang="vi-VN" sz="2400"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xmln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76494" y="2506385"/>
            <a:ext cx="2187142"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xmln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2">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3">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2">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2">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4"/>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1938992"/>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Bài</a:t>
            </a:r>
            <a:r>
              <a:rPr lang="en-US" sz="6000" dirty="0">
                <a:solidFill>
                  <a:srgbClr val="0070C0"/>
                </a:solidFill>
                <a:latin typeface="Coiny" panose="02000903060500060000" pitchFamily="2" charset="0"/>
              </a:rPr>
              <a:t> 2</a:t>
            </a:r>
          </a:p>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Tree>
    <p:extLst>
      <p:ext uri="{BB962C8B-B14F-4D97-AF65-F5344CB8AC3E}">
        <p14:creationId xmlns:p14="http://schemas.microsoft.com/office/powerpoint/2010/main" val="617354798"/>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i="1" dirty="0">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vi-VN" sz="2400" i="1"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805094" y="1747396"/>
            <a:ext cx="9129999" cy="4546734"/>
            <a:chOff x="1806082" y="1747396"/>
            <a:chExt cx="8403909" cy="4546734"/>
          </a:xfrm>
        </p:grpSpPr>
        <p:sp>
          <p:nvSpPr>
            <p:cNvPr id="23" name="TextBox 22">
              <a:extLst>
                <a:ext uri="{FF2B5EF4-FFF2-40B4-BE49-F238E27FC236}">
                  <a16:creationId xmlns:a16="http://schemas.microsoft.com/office/drawing/2014/main" id="{70297EC6-8AE4-457A-8749-35CBF6CAC001}"/>
                </a:ext>
              </a:extLst>
            </p:cNvPr>
            <p:cNvSpPr txBox="1"/>
            <p:nvPr/>
          </p:nvSpPr>
          <p:spPr>
            <a:xfrm>
              <a:off x="1806082" y="1747396"/>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135937" y="1769815"/>
              <a:ext cx="4074054"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a:off x="8226778" y="3966979"/>
            <a:ext cx="11139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2950368" y="1696843"/>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897383" y="2092843"/>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982119" y="2539046"/>
            <a:ext cx="79915" cy="396000"/>
          </a:xfrm>
          <a:prstGeom prst="line">
            <a:avLst/>
          </a:prstGeom>
          <a:noFill/>
          <a:ln w="28575" cap="flat" cmpd="sng" algn="ctr">
            <a:solidFill>
              <a:srgbClr val="FD4739"/>
            </a:solidFill>
            <a:prstDash val="solid"/>
          </a:ln>
          <a:effectLst/>
        </p:spPr>
      </p:cxnSp>
      <p:cxnSp>
        <p:nvCxnSpPr>
          <p:cNvPr id="33" name="Straight Connector 32">
            <a:extLst>
              <a:ext uri="{FF2B5EF4-FFF2-40B4-BE49-F238E27FC236}">
                <a16:creationId xmlns:a16="http://schemas.microsoft.com/office/drawing/2014/main" id="{266D2B65-A83C-4675-8040-96EFA5C0B3EC}"/>
              </a:ext>
            </a:extLst>
          </p:cNvPr>
          <p:cNvCxnSpPr/>
          <p:nvPr/>
        </p:nvCxnSpPr>
        <p:spPr>
          <a:xfrm flipV="1">
            <a:off x="4732361" y="2935046"/>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5F91B8B3-EA0E-446E-99DD-7C69D8A4A1FF}"/>
              </a:ext>
            </a:extLst>
          </p:cNvPr>
          <p:cNvCxnSpPr/>
          <p:nvPr/>
        </p:nvCxnSpPr>
        <p:spPr>
          <a:xfrm flipV="1">
            <a:off x="4797304" y="2932304"/>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5111921" y="3517180"/>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687029" y="401452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744169" y="440438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a:cxnSpLocks/>
          </p:cNvCxnSpPr>
          <p:nvPr/>
        </p:nvCxnSpPr>
        <p:spPr>
          <a:xfrm flipV="1">
            <a:off x="4784126" y="4648269"/>
            <a:ext cx="93093"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849916" y="4648269"/>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702438" y="1719761"/>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558804" y="2184997"/>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7580208" y="2473499"/>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9340749" y="2869499"/>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9402149" y="2869499"/>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383345" y="3570979"/>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464009" y="3945326"/>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986588" y="4356221"/>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10056225" y="5425875"/>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10016268" y="5425875"/>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256907" y="1704744"/>
            <a:ext cx="666559" cy="561403"/>
            <a:chOff x="1427536" y="1771183"/>
            <a:chExt cx="666559" cy="561403"/>
          </a:xfrm>
        </p:grpSpPr>
        <p:sp>
          <p:nvSpPr>
            <p:cNvPr id="12" name="Oval 11">
              <a:extLst>
                <a:ext uri="{FF2B5EF4-FFF2-40B4-BE49-F238E27FC236}">
                  <a16:creationId xmlns:a16="http://schemas.microsoft.com/office/drawing/2014/main" id="{45DC2FA2-7CDF-4847-9BFA-ABF74670035E}"/>
                </a:ext>
              </a:extLst>
            </p:cNvPr>
            <p:cNvSpPr/>
            <p:nvPr/>
          </p:nvSpPr>
          <p:spPr>
            <a:xfrm>
              <a:off x="1427536" y="1771183"/>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482729" y="1771183"/>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205221" y="3617239"/>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10393259" y="4648269"/>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8403385" y="5029875"/>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524596" y="5821875"/>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2" presetClass="entr" presetSubtype="1"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par>
                                <p:cTn id="34" presetID="22" presetClass="entr" presetSubtype="1"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up)">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par>
                                <p:cTn id="47" presetID="22" presetClass="entr" presetSubtype="1"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par>
                                <p:cTn id="50" presetID="22" presetClass="entr" presetSubtype="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par>
                                <p:cTn id="53" presetID="22" presetClass="entr" presetSubtype="1"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2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par>
                                <p:cTn id="72" presetID="22" presetClass="entr" presetSubtype="1"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up)">
                                      <p:cBhvr>
                                        <p:cTn id="74" dur="500"/>
                                        <p:tgtEl>
                                          <p:spTgt spid="43"/>
                                        </p:tgtEl>
                                      </p:cBhvr>
                                    </p:animEffect>
                                  </p:childTnLst>
                                </p:cTn>
                              </p:par>
                              <p:par>
                                <p:cTn id="75" presetID="22" presetClass="entr" presetSubtype="1"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up)">
                                      <p:cBhvr>
                                        <p:cTn id="77" dur="500"/>
                                        <p:tgtEl>
                                          <p:spTgt spid="44"/>
                                        </p:tgtEl>
                                      </p:cBhvr>
                                    </p:animEffect>
                                  </p:childTnLst>
                                </p:cTn>
                              </p:par>
                              <p:par>
                                <p:cTn id="78" presetID="22" presetClass="entr" presetSubtype="1"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500"/>
                                        <p:tgtEl>
                                          <p:spTgt spid="5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left)">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up)">
                                      <p:cBhvr>
                                        <p:cTn id="95" dur="500"/>
                                        <p:tgtEl>
                                          <p:spTgt spid="46"/>
                                        </p:tgtEl>
                                      </p:cBhvr>
                                    </p:animEffect>
                                  </p:childTnLst>
                                </p:cTn>
                              </p:par>
                              <p:par>
                                <p:cTn id="96" presetID="22" presetClass="entr" presetSubtype="1"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wipe(up)">
                                      <p:cBhvr>
                                        <p:cTn id="98" dur="500"/>
                                        <p:tgtEl>
                                          <p:spTgt spid="47"/>
                                        </p:tgtEl>
                                      </p:cBhvr>
                                    </p:animEffect>
                                  </p:childTnLst>
                                </p:cTn>
                              </p:par>
                              <p:par>
                                <p:cTn id="99" presetID="22" presetClass="entr" presetSubtype="1"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wipe(up)">
                                      <p:cBhvr>
                                        <p:cTn id="101" dur="500"/>
                                        <p:tgtEl>
                                          <p:spTgt spid="48"/>
                                        </p:tgtEl>
                                      </p:cBhvr>
                                    </p:animEffect>
                                  </p:childTnLst>
                                </p:cTn>
                              </p:par>
                              <p:par>
                                <p:cTn id="102" presetID="22" presetClass="entr" presetSubtype="1"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wipe(up)">
                                      <p:cBhvr>
                                        <p:cTn id="104" dur="500"/>
                                        <p:tgtEl>
                                          <p:spTgt spid="49"/>
                                        </p:tgtEl>
                                      </p:cBhvr>
                                    </p:animEffect>
                                  </p:childTnLst>
                                </p:cTn>
                              </p:par>
                              <p:par>
                                <p:cTn id="105" presetID="22" presetClass="entr" presetSubtype="1" fill="hold" nodeType="with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up)">
                                      <p:cBhvr>
                                        <p:cTn id="107" dur="500"/>
                                        <p:tgtEl>
                                          <p:spTgt spid="50"/>
                                        </p:tgtEl>
                                      </p:cBhvr>
                                    </p:animEffect>
                                  </p:childTnLst>
                                </p:cTn>
                              </p:par>
                              <p:par>
                                <p:cTn id="108" presetID="22" presetClass="entr" presetSubtype="1" fill="hold" nodeType="withEffect">
                                  <p:stCondLst>
                                    <p:cond delay="0"/>
                                  </p:stCondLst>
                                  <p:childTnLst>
                                    <p:set>
                                      <p:cBhvr>
                                        <p:cTn id="109" dur="1" fill="hold">
                                          <p:stCondLst>
                                            <p:cond delay="0"/>
                                          </p:stCondLst>
                                        </p:cTn>
                                        <p:tgtEl>
                                          <p:spTgt spid="61"/>
                                        </p:tgtEl>
                                        <p:attrNameLst>
                                          <p:attrName>style.visibility</p:attrName>
                                        </p:attrNameLst>
                                      </p:cBhvr>
                                      <p:to>
                                        <p:strVal val="visible"/>
                                      </p:to>
                                    </p:set>
                                    <p:animEffect transition="in" filter="wipe(up)">
                                      <p:cBhvr>
                                        <p:cTn id="110" dur="500"/>
                                        <p:tgtEl>
                                          <p:spTgt spid="61"/>
                                        </p:tgtEl>
                                      </p:cBhvr>
                                    </p:animEffect>
                                  </p:childTnLst>
                                </p:cTn>
                              </p:par>
                              <p:par>
                                <p:cTn id="111" presetID="22" presetClass="entr" presetSubtype="1" fill="hold"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wipe(up)">
                                      <p:cBhvr>
                                        <p:cTn id="113" dur="500"/>
                                        <p:tgtEl>
                                          <p:spTgt spid="6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left)">
                                      <p:cBhvr>
                                        <p:cTn id="1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550233" cy="4524315"/>
            <a:chOff x="2005588" y="1769815"/>
            <a:chExt cx="855023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231118" y="1769815"/>
              <a:ext cx="4324703"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698081" y="1723178"/>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706782" y="3662641"/>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1057</Words>
  <Application>Microsoft Office PowerPoint</Application>
  <PresentationFormat>Widescreen</PresentationFormat>
  <Paragraphs>186</Paragraphs>
  <Slides>26</Slides>
  <Notes>2</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微软雅黑</vt:lpstr>
      <vt:lpstr>Algerian</vt:lpstr>
      <vt:lpstr>Arial</vt:lpstr>
      <vt:lpstr>Arial-Rounded</vt:lpstr>
      <vt:lpstr>Calibri</vt:lpstr>
      <vt:lpstr>Calibri Light</vt:lpstr>
      <vt:lpstr>Coiny</vt:lpstr>
      <vt:lpstr>OpenSans</vt:lpstr>
      <vt:lpstr>Patrick Hand</vt:lpstr>
      <vt:lpstr>SVN-Bear</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30</cp:revision>
  <dcterms:created xsi:type="dcterms:W3CDTF">2022-05-25T14:48:49Z</dcterms:created>
  <dcterms:modified xsi:type="dcterms:W3CDTF">2024-09-13T00:57:58Z</dcterms:modified>
</cp:coreProperties>
</file>