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11666" r:id="rId2"/>
    <p:sldId id="11665" r:id="rId3"/>
    <p:sldId id="11663" r:id="rId4"/>
    <p:sldId id="11668" r:id="rId5"/>
    <p:sldId id="11669" r:id="rId6"/>
    <p:sldId id="359" r:id="rId7"/>
    <p:sldId id="11671" r:id="rId8"/>
    <p:sldId id="11670" r:id="rId9"/>
    <p:sldId id="1557" r:id="rId10"/>
    <p:sldId id="11688" r:id="rId11"/>
    <p:sldId id="11675" r:id="rId12"/>
    <p:sldId id="11678" r:id="rId13"/>
    <p:sldId id="11645" r:id="rId14"/>
    <p:sldId id="11689" r:id="rId15"/>
    <p:sldId id="11687" r:id="rId16"/>
    <p:sldId id="11686" r:id="rId17"/>
    <p:sldId id="11685" r:id="rId18"/>
    <p:sldId id="11690" r:id="rId19"/>
    <p:sldId id="11691" r:id="rId20"/>
    <p:sldId id="11692" r:id="rId21"/>
    <p:sldId id="11695" r:id="rId22"/>
    <p:sldId id="11693" r:id="rId23"/>
    <p:sldId id="11694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 là chúng mình đã hoàn thành những chiếc bánh thật là 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Coiny" panose="02000903060500060000" pitchFamily="2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52872" y="2091559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472</Words>
  <Application>Microsoft Office PowerPoint</Application>
  <PresentationFormat>Widescreen</PresentationFormat>
  <Paragraphs>95</Paragraphs>
  <Slides>24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Coiny</vt:lpstr>
      <vt:lpstr>等线</vt:lpstr>
      <vt:lpstr>等线 Light</vt:lpstr>
      <vt:lpstr>Pattaya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24</cp:revision>
  <dcterms:created xsi:type="dcterms:W3CDTF">2022-05-02T09:09:20Z</dcterms:created>
  <dcterms:modified xsi:type="dcterms:W3CDTF">2024-09-13T01:02:47Z</dcterms:modified>
</cp:coreProperties>
</file>