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7"/>
  </p:notesMasterIdLst>
  <p:sldIdLst>
    <p:sldId id="257" r:id="rId3"/>
    <p:sldId id="259" r:id="rId4"/>
    <p:sldId id="2007577202" r:id="rId5"/>
    <p:sldId id="2007577222" r:id="rId6"/>
    <p:sldId id="2007577203" r:id="rId7"/>
    <p:sldId id="2007577204" r:id="rId8"/>
    <p:sldId id="2007577206" r:id="rId9"/>
    <p:sldId id="2007577223" r:id="rId10"/>
    <p:sldId id="2007577224" r:id="rId11"/>
    <p:sldId id="294" r:id="rId12"/>
    <p:sldId id="2007577225" r:id="rId13"/>
    <p:sldId id="2007577226" r:id="rId14"/>
    <p:sldId id="2007577220" r:id="rId15"/>
    <p:sldId id="200757722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52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265AD3-4840-4AC3-92DE-F7BA909FA978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C3808D-2D94-4CBF-A1D2-8F3E51928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410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5077D7-CA8F-49B4-910B-B83068F6C5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07514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79274992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792749926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42932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5077D7-CA8F-49B4-910B-B83068F6C5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86433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5077D7-CA8F-49B4-910B-B83068F6C5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92807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5077D7-CA8F-49B4-910B-B83068F6C5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1807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5077D7-CA8F-49B4-910B-B83068F6C5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4314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5077D7-CA8F-49B4-910B-B83068F6C5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2461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5077D7-CA8F-49B4-910B-B83068F6C5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40110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5077D7-CA8F-49B4-910B-B83068F6C5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82253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5077D7-CA8F-49B4-910B-B83068F6C5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40758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5077D7-CA8F-49B4-910B-B83068F6C5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22306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5077D7-CA8F-49B4-910B-B83068F6C5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97479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5077D7-CA8F-49B4-910B-B83068F6C5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9150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5077D7-CA8F-49B4-910B-B83068F6C5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5437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BC7917-02B8-4E0E-96D1-8C0DDAF904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B337180-4B32-46EA-AE59-59EB0D1996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8D47339-1E75-4698-BC23-D6EFA8F0A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69444-2C05-48D8-B44D-F65836519835}" type="datetimeFigureOut">
              <a:rPr lang="zh-CN" altLang="en-US" smtClean="0"/>
              <a:t>2022/9/30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F156041-BD77-4BC6-BBDC-94A24854D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817F500-45E2-4B57-9091-27A868324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9C684-105E-4E47-8E43-738C4FBB6F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6261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E7C396C-E0DE-4F82-9BC9-E56FDCD37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F20C3F3-370E-4B5B-8381-4EDBCBD8E1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B036AB0-95F2-46E0-BA91-AFCAEFCC5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69444-2C05-48D8-B44D-F65836519835}" type="datetimeFigureOut">
              <a:rPr lang="zh-CN" altLang="en-US" smtClean="0"/>
              <a:t>2022/9/30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4CBA2C0-CDA1-45D2-BD71-62274BF41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00C94CB-600E-4B52-87F9-33228C615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9C684-105E-4E47-8E43-738C4FBB6F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9243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9AD4966-32DB-4442-8057-1F365B2C2B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B45ACA5-25F8-4507-8981-7250CED928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958EA4D-C17A-47EA-8FB5-1EE07E6FA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69444-2C05-48D8-B44D-F65836519835}" type="datetimeFigureOut">
              <a:rPr lang="zh-CN" altLang="en-US" smtClean="0"/>
              <a:t>2022/9/30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38C9126-C793-4265-A417-201099D93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F5CC184-B4CE-4A2D-AC8C-2059D2F10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9C684-105E-4E47-8E43-738C4FBB6F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398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1115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13610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51322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47566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01544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2256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78746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6994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82C011-5C79-4071-BFC7-1D8A890F4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F10B2EE-6F66-42AC-BF46-CDB362E9BF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504C4D9-CAC6-4280-A70D-9A5F71E14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69444-2C05-48D8-B44D-F65836519835}" type="datetimeFigureOut">
              <a:rPr lang="zh-CN" altLang="en-US" smtClean="0"/>
              <a:t>2022/9/30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2CFC1E6-1A15-4042-89AB-2FA9433D8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D0F1289-EEEC-49ED-961B-7A92AE31E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9C684-105E-4E47-8E43-738C4FBB6F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8997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50326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5594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12445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6293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BFD286-F881-49B5-A759-FA7E63587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7C70B87-165B-4B10-9255-764F599AEB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2CCACC2-389D-4D05-A42F-0FAE2DCBE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69444-2C05-48D8-B44D-F65836519835}" type="datetimeFigureOut">
              <a:rPr lang="zh-CN" altLang="en-US" smtClean="0"/>
              <a:t>2022/9/30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9843597-D1A9-48FC-9B0C-0013DC1FE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AFE1EA6-E851-4BD0-93CB-0EAFA8A05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9C684-105E-4E47-8E43-738C4FBB6F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83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DD66145-9358-4039-AF59-F69D258A5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4D0D73A-EC6C-4791-BF13-43C9A3C042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E0E756D-40C8-40DD-9934-EF42CFF597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2BEAD49-364A-4C0C-B86F-2998BB680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69444-2C05-48D8-B44D-F65836519835}" type="datetimeFigureOut">
              <a:rPr lang="zh-CN" altLang="en-US" smtClean="0"/>
              <a:t>2022/9/30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3292D4E-0C9C-4316-B09F-B6C3437BC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DD6E4FE-586A-4251-8E5F-95892A290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9C684-105E-4E47-8E43-738C4FBB6F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9304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117DBBB-16AF-45AA-88E9-DBB93E464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AF64889-41CE-400E-A533-1361BDD5AD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0289A6D-7A5E-4463-B605-A10408AACF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CBE4504-D99B-4816-8C24-08DD0090E3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E312C78-B8E5-47E4-B3ED-CA10F795F8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5A548AA-18FF-4C6F-8A0E-33439A0FC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69444-2C05-48D8-B44D-F65836519835}" type="datetimeFigureOut">
              <a:rPr lang="zh-CN" altLang="en-US" smtClean="0"/>
              <a:t>2022/9/30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28F77E6-8EE4-49F8-81A5-E2469F9FB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496155F-371E-403C-B649-1D012E936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9C684-105E-4E47-8E43-738C4FBB6F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6192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0927AD-BAC4-4270-9D0D-BF4143D59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1FD470D-A22E-42E9-AB99-35E864346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69444-2C05-48D8-B44D-F65836519835}" type="datetimeFigureOut">
              <a:rPr lang="zh-CN" altLang="en-US" smtClean="0"/>
              <a:t>2022/9/30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156A2ED-FD3D-4056-847A-1C335AD40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7CD165E-6E42-4300-B3F6-D4B2DD2DF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9C684-105E-4E47-8E43-738C4FBB6F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5613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6DD73E4-5BEF-4101-B0A8-17B24007B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69444-2C05-48D8-B44D-F65836519835}" type="datetimeFigureOut">
              <a:rPr lang="zh-CN" altLang="en-US" smtClean="0"/>
              <a:t>2022/9/30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264FFAD-5173-4AD6-88C1-A06E54E7F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4C6DB45-CE76-4073-8A8F-FEC2CA00F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9C684-105E-4E47-8E43-738C4FBB6F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2946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D271A2-0D37-4185-A205-9E7EACB32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FCC7750-86C9-43A5-826C-2323D5CC52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E547409-BA59-4016-9B70-59A0C2F0DB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3A7708F-6178-46BE-A865-D0C5A24FF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69444-2C05-48D8-B44D-F65836519835}" type="datetimeFigureOut">
              <a:rPr lang="zh-CN" altLang="en-US" smtClean="0"/>
              <a:t>2022/9/30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1FF0154-0044-492B-9099-5DFDC00D1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41EE3DF-567D-4A7F-A8DE-4901C0E85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9C684-105E-4E47-8E43-738C4FBB6F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8677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FB6120-72F3-48BA-9357-2026F60FC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664F4273-54CD-4959-9ADC-BC78FB969F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4979A77-EDDA-49CE-AD7E-1813E922BF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1CDEA8D-7E8A-48F9-8F3F-40B845A4D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69444-2C05-48D8-B44D-F65836519835}" type="datetimeFigureOut">
              <a:rPr lang="zh-CN" altLang="en-US" smtClean="0"/>
              <a:t>2022/9/30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5818FCD-8AD6-418D-975C-FCD5F726E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ACB02D5-EB85-41B6-8131-04AADD8B3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9C684-105E-4E47-8E43-738C4FBB6F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4185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688787C-38A9-4515-9092-E1053956C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BA6E37E-7F8D-491C-9585-2846819608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45C75EB-8B96-463C-9738-226E495731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69444-2C05-48D8-B44D-F65836519835}" type="datetimeFigureOut">
              <a:rPr lang="zh-CN" altLang="en-US" smtClean="0"/>
              <a:t>2022/9/30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21470D8-94FF-42C5-AF8C-F079EEDF06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40A9969-DA92-4138-A55F-370263E352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89C684-105E-4E47-8E43-738C4FBB6F2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ACFB39C2-F1FE-418F-ACB9-B8BE045C6A8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6375" y="304800"/>
            <a:ext cx="1123652" cy="1123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38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563114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jpg"/><Relationship Id="rId1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microsoft.com/office/2007/relationships/hdphoto" Target="../media/hdphoto4.wdp"/><Relationship Id="rId5" Type="http://schemas.openxmlformats.org/officeDocument/2006/relationships/image" Target="../media/image4.png"/><Relationship Id="rId10" Type="http://schemas.openxmlformats.org/officeDocument/2006/relationships/image" Target="../media/image42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.png"/><Relationship Id="rId10" Type="http://schemas.openxmlformats.org/officeDocument/2006/relationships/image" Target="../media/image46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14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3.png"/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12" Type="http://schemas.microsoft.com/office/2007/relationships/hdphoto" Target="../media/hdphoto2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2.png"/><Relationship Id="rId5" Type="http://schemas.openxmlformats.org/officeDocument/2006/relationships/image" Target="../media/image4.png"/><Relationship Id="rId10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21.png"/><Relationship Id="rId14" Type="http://schemas.openxmlformats.org/officeDocument/2006/relationships/image" Target="../media/image24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14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4.png"/><Relationship Id="rId10" Type="http://schemas.openxmlformats.org/officeDocument/2006/relationships/image" Target="../media/image26.svg"/><Relationship Id="rId4" Type="http://schemas.openxmlformats.org/officeDocument/2006/relationships/image" Target="../media/image3.pn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8560FB1B-C46D-4EA0-9999-5AB9FFC6DD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B3DDD159-CC75-4B93-A5CA-69DA88973FD2}"/>
              </a:ext>
            </a:extLst>
          </p:cNvPr>
          <p:cNvGrpSpPr/>
          <p:nvPr/>
        </p:nvGrpSpPr>
        <p:grpSpPr>
          <a:xfrm>
            <a:off x="431801" y="-166997"/>
            <a:ext cx="11905342" cy="7250049"/>
            <a:chOff x="431801" y="-166997"/>
            <a:chExt cx="11905342" cy="7250049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5CD91A7A-9F4E-4BDB-A48B-42FCBACFD27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H="1">
              <a:off x="3094285" y="-2494643"/>
              <a:ext cx="6580373" cy="11905342"/>
            </a:xfrm>
            <a:prstGeom prst="rect">
              <a:avLst/>
            </a:prstGeom>
          </p:spPr>
        </p:pic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8CCC3971-525B-47A7-B29B-9640E6113AF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650591" y="-2385787"/>
              <a:ext cx="7250049" cy="11687630"/>
            </a:xfrm>
            <a:prstGeom prst="rect">
              <a:avLst/>
            </a:prstGeom>
          </p:spPr>
        </p:pic>
      </p:grpSp>
      <p:pic>
        <p:nvPicPr>
          <p:cNvPr id="17" name="图片 16">
            <a:extLst>
              <a:ext uri="{FF2B5EF4-FFF2-40B4-BE49-F238E27FC236}">
                <a16:creationId xmlns:a16="http://schemas.microsoft.com/office/drawing/2014/main" id="{41BE4FDA-33CE-475E-BB2A-67663E671F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50593">
            <a:off x="9552526" y="3864069"/>
            <a:ext cx="2805575" cy="309562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0DCEAFE2-4C36-4223-85C4-43B0E2BFB4C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65469">
            <a:off x="476525" y="558689"/>
            <a:ext cx="1192065" cy="1138288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38A50B9A-150B-4460-8CCE-CD4E8277830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029" y="234519"/>
            <a:ext cx="1266825" cy="1463801"/>
          </a:xfrm>
          <a:prstGeom prst="rect">
            <a:avLst/>
          </a:prstGeom>
        </p:spPr>
      </p:pic>
      <p:pic>
        <p:nvPicPr>
          <p:cNvPr id="4" name="Picture 3" descr="A couple of toy figurines&#10;&#10;Description automatically generated with low confidence">
            <a:extLst>
              <a:ext uri="{FF2B5EF4-FFF2-40B4-BE49-F238E27FC236}">
                <a16:creationId xmlns:a16="http://schemas.microsoft.com/office/drawing/2014/main" id="{A3EC503B-5BAA-4FCD-9730-E0299949FB3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00" y="3886200"/>
            <a:ext cx="2971800" cy="2971800"/>
          </a:xfrm>
          <a:prstGeom prst="rect">
            <a:avLst/>
          </a:prstGeom>
        </p:spPr>
      </p:pic>
      <p:sp>
        <p:nvSpPr>
          <p:cNvPr id="24" name="文本框 18">
            <a:extLst>
              <a:ext uri="{FF2B5EF4-FFF2-40B4-BE49-F238E27FC236}">
                <a16:creationId xmlns:a16="http://schemas.microsoft.com/office/drawing/2014/main" id="{4CECD072-98A2-4FFB-911E-CE04658074D3}"/>
              </a:ext>
            </a:extLst>
          </p:cNvPr>
          <p:cNvSpPr txBox="1"/>
          <p:nvPr/>
        </p:nvSpPr>
        <p:spPr>
          <a:xfrm>
            <a:off x="2349881" y="1185102"/>
            <a:ext cx="71413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Thứ</a:t>
            </a:r>
            <a:r>
              <a:rPr kumimoji="0" lang="zh-CN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…</a:t>
            </a:r>
            <a:r>
              <a:rPr kumimoji="0" lang="zh-CN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Ngày</a:t>
            </a:r>
            <a:r>
              <a:rPr kumimoji="0" lang="zh-CN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…</a:t>
            </a:r>
            <a:r>
              <a:rPr kumimoji="0" lang="en-US" altLang="zh-CN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Tháng</a:t>
            </a:r>
            <a:r>
              <a:rPr kumimoji="0" lang="zh-CN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…</a:t>
            </a:r>
            <a:r>
              <a:rPr kumimoji="0" lang="zh-CN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Năm</a:t>
            </a:r>
            <a:r>
              <a:rPr kumimoji="0" lang="zh-CN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2022</a:t>
            </a:r>
            <a:endParaRPr kumimoji="0" lang="zh-CN" alt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3E174623-6F81-4968-AAAF-AC3D20FD46A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21044" y="1892791"/>
            <a:ext cx="8047417" cy="7498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7F64ED7-F89A-43E5-ACB0-D1BB78E3276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38476">
            <a:off x="2666617" y="2962549"/>
            <a:ext cx="8839966" cy="245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50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75265" y="2642197"/>
            <a:ext cx="894267" cy="119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"/>
            <a:ext cx="12192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1438" y="1055084"/>
            <a:ext cx="2116968" cy="2316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90200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304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085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429233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83901" y="-100082"/>
            <a:ext cx="1333999" cy="133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0584" y="3705967"/>
            <a:ext cx="2330733" cy="233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87;p14">
            <a:extLst>
              <a:ext uri="{FF2B5EF4-FFF2-40B4-BE49-F238E27FC236}">
                <a16:creationId xmlns:a16="http://schemas.microsoft.com/office/drawing/2014/main" id="{D36BBD45-F213-4F68-B37B-AC56AF0EF7B9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065113" y="974663"/>
            <a:ext cx="6371708" cy="3791229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95;p14">
            <a:extLst>
              <a:ext uri="{FF2B5EF4-FFF2-40B4-BE49-F238E27FC236}">
                <a16:creationId xmlns:a16="http://schemas.microsoft.com/office/drawing/2014/main" id="{3E0DA39B-87D4-493D-B09A-A5B0539A1CD2}"/>
              </a:ext>
            </a:extLst>
          </p:cNvPr>
          <p:cNvSpPr txBox="1"/>
          <p:nvPr/>
        </p:nvSpPr>
        <p:spPr>
          <a:xfrm>
            <a:off x="3322859" y="1130744"/>
            <a:ext cx="5856134" cy="32363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4667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95" name="Google Shape;81;p14">
            <a:extLst>
              <a:ext uri="{FF2B5EF4-FFF2-40B4-BE49-F238E27FC236}">
                <a16:creationId xmlns:a16="http://schemas.microsoft.com/office/drawing/2014/main" id="{41963B24-EFB3-481D-B566-FACAC77F48AA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0944963" y="1194857"/>
            <a:ext cx="1091037" cy="1328842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6" name="Google Shape;82;p14">
            <a:extLst>
              <a:ext uri="{FF2B5EF4-FFF2-40B4-BE49-F238E27FC236}">
                <a16:creationId xmlns:a16="http://schemas.microsoft.com/office/drawing/2014/main" id="{526CF1DF-E40C-44BF-835B-EAD31A2112F5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13052" t="3784" r="13119" b="3450"/>
          <a:stretch/>
        </p:blipFill>
        <p:spPr>
          <a:xfrm>
            <a:off x="9663256" y="1211636"/>
            <a:ext cx="1091038" cy="1360728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5EE0D9C-F92A-4408-9D5D-8DC38946A18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62324" y="2108004"/>
            <a:ext cx="5992247" cy="806645"/>
          </a:xfrm>
          <a:prstGeom prst="rect">
            <a:avLst/>
          </a:prstGeom>
        </p:spPr>
      </p:pic>
      <p:pic>
        <p:nvPicPr>
          <p:cNvPr id="1026" name="Picture 2" descr="Feliz Menino Bonitinho Garoto Com Idéia De Luz | Art drawings for kids,  School art activities, Back to school art activity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869" b="100000" l="9904" r="89936">
                        <a14:foregroundMark x1="44569" y1="44702" x2="44569" y2="44702"/>
                        <a14:foregroundMark x1="45687" y1="45283" x2="46006" y2="53266"/>
                        <a14:foregroundMark x1="59425" y1="45283" x2="58147" y2="54572"/>
                        <a14:foregroundMark x1="54633" y1="79390" x2="57508" y2="85341"/>
                        <a14:foregroundMark x1="48243" y1="79826" x2="43291" y2="88824"/>
                        <a14:foregroundMark x1="57029" y1="86938" x2="65335" y2="9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067" y="2840826"/>
            <a:ext cx="3849227" cy="423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8326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DB8CD55-C154-49F8-8C2D-B3B48B2AA4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1262068F-6AF3-46D8-AC5D-3DCAA2D97414}"/>
              </a:ext>
            </a:extLst>
          </p:cNvPr>
          <p:cNvGrpSpPr/>
          <p:nvPr/>
        </p:nvGrpSpPr>
        <p:grpSpPr>
          <a:xfrm>
            <a:off x="431801" y="-166997"/>
            <a:ext cx="11905342" cy="7250049"/>
            <a:chOff x="431801" y="-166997"/>
            <a:chExt cx="11905342" cy="7250049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B91DD3B-FD13-4E8F-B4F0-8671094D17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H="1">
              <a:off x="3094285" y="-2494643"/>
              <a:ext cx="6580373" cy="11905342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C67F61E9-FA8C-463F-B7EE-BBDE8B4DF96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650591" y="-2385787"/>
              <a:ext cx="7250049" cy="11687630"/>
            </a:xfrm>
            <a:prstGeom prst="rect">
              <a:avLst/>
            </a:prstGeom>
          </p:spPr>
        </p:pic>
      </p:grpSp>
      <p:pic>
        <p:nvPicPr>
          <p:cNvPr id="18" name="Picture 1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D741EF52-E6E0-490F-89BA-33E08C535E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70" y="3514725"/>
            <a:ext cx="2943229" cy="2943229"/>
          </a:xfrm>
          <a:prstGeom prst="rect">
            <a:avLst/>
          </a:prstGeom>
        </p:spPr>
      </p:pic>
      <p:grpSp>
        <p:nvGrpSpPr>
          <p:cNvPr id="19" name="组合 18">
            <a:extLst>
              <a:ext uri="{FF2B5EF4-FFF2-40B4-BE49-F238E27FC236}">
                <a16:creationId xmlns:a16="http://schemas.microsoft.com/office/drawing/2014/main" id="{AF346786-7674-43AE-A5F2-36AA3556789B}"/>
              </a:ext>
            </a:extLst>
          </p:cNvPr>
          <p:cNvGrpSpPr/>
          <p:nvPr/>
        </p:nvGrpSpPr>
        <p:grpSpPr>
          <a:xfrm>
            <a:off x="3886200" y="1962150"/>
            <a:ext cx="7069091" cy="2382702"/>
            <a:chOff x="1317" y="2971"/>
            <a:chExt cx="16681" cy="3769"/>
          </a:xfrm>
        </p:grpSpPr>
        <p:grpSp>
          <p:nvGrpSpPr>
            <p:cNvPr id="20" name="组合 15">
              <a:extLst>
                <a:ext uri="{FF2B5EF4-FFF2-40B4-BE49-F238E27FC236}">
                  <a16:creationId xmlns:a16="http://schemas.microsoft.com/office/drawing/2014/main" id="{451B0163-54AA-46D2-B141-B7BDC0117CA1}"/>
                </a:ext>
              </a:extLst>
            </p:cNvPr>
            <p:cNvGrpSpPr/>
            <p:nvPr/>
          </p:nvGrpSpPr>
          <p:grpSpPr>
            <a:xfrm>
              <a:off x="1317" y="3053"/>
              <a:ext cx="16681" cy="3687"/>
              <a:chOff x="1020" y="2328"/>
              <a:chExt cx="11012" cy="7597"/>
            </a:xfrm>
          </p:grpSpPr>
          <p:sp>
            <p:nvSpPr>
              <p:cNvPr id="22" name="圆角矩形 14">
                <a:extLst>
                  <a:ext uri="{FF2B5EF4-FFF2-40B4-BE49-F238E27FC236}">
                    <a16:creationId xmlns:a16="http://schemas.microsoft.com/office/drawing/2014/main" id="{060EB6CA-F269-4DA4-AE87-28E4331A3424}"/>
                  </a:ext>
                </a:extLst>
              </p:cNvPr>
              <p:cNvSpPr/>
              <p:nvPr/>
            </p:nvSpPr>
            <p:spPr>
              <a:xfrm>
                <a:off x="1220" y="2480"/>
                <a:ext cx="10812" cy="7445"/>
              </a:xfrm>
              <a:prstGeom prst="roundRect">
                <a:avLst/>
              </a:prstGeom>
              <a:solidFill>
                <a:srgbClr val="03C400"/>
              </a:solidFill>
              <a:ln w="25400" cmpd="sng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rgbClr val="5F7700"/>
                  </a:solidFill>
                </a:endParaRPr>
              </a:p>
            </p:txBody>
          </p:sp>
          <p:sp>
            <p:nvSpPr>
              <p:cNvPr id="23" name="圆角矩形 13">
                <a:extLst>
                  <a:ext uri="{FF2B5EF4-FFF2-40B4-BE49-F238E27FC236}">
                    <a16:creationId xmlns:a16="http://schemas.microsoft.com/office/drawing/2014/main" id="{3C9451AE-52FF-449A-9C95-BD7FEFFB7CF7}"/>
                  </a:ext>
                </a:extLst>
              </p:cNvPr>
              <p:cNvSpPr/>
              <p:nvPr/>
            </p:nvSpPr>
            <p:spPr>
              <a:xfrm>
                <a:off x="1020" y="2328"/>
                <a:ext cx="10812" cy="7120"/>
              </a:xfrm>
              <a:prstGeom prst="roundRect">
                <a:avLst/>
              </a:prstGeom>
              <a:solidFill>
                <a:schemeClr val="bg1"/>
              </a:solidFill>
              <a:ln w="25400" cmpd="sng">
                <a:solidFill>
                  <a:srgbClr val="5F77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5F7700"/>
                  </a:solidFill>
                </a:endParaRPr>
              </a:p>
            </p:txBody>
          </p:sp>
        </p:grpSp>
        <p:sp>
          <p:nvSpPr>
            <p:cNvPr id="21" name="文本框 17">
              <a:extLst>
                <a:ext uri="{FF2B5EF4-FFF2-40B4-BE49-F238E27FC236}">
                  <a16:creationId xmlns:a16="http://schemas.microsoft.com/office/drawing/2014/main" id="{FA2B220D-D290-4415-A38A-7A3659668F68}"/>
                </a:ext>
              </a:extLst>
            </p:cNvPr>
            <p:cNvSpPr txBox="1"/>
            <p:nvPr/>
          </p:nvSpPr>
          <p:spPr>
            <a:xfrm>
              <a:off x="1718" y="2971"/>
              <a:ext cx="15842" cy="36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defRPr/>
              </a:pPr>
              <a:r>
                <a:rPr lang="nl-NL" sz="3600" b="1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Chăm sóc nhà cửa, giữ nhà cửa sạch đẹp, ngôi nhà sẽ trở thành “tổ ấm”, nơi có các góc nhỏ khiến chúng ta thấy dễ chịu, êm ái.</a:t>
              </a:r>
              <a:endParaRPr lang="en-US" sz="36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43403D50-077A-49B8-9D18-741F608A5B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44658" y="684986"/>
            <a:ext cx="3188484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363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DB8CD55-C154-49F8-8C2D-B3B48B2AA4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1262068F-6AF3-46D8-AC5D-3DCAA2D97414}"/>
              </a:ext>
            </a:extLst>
          </p:cNvPr>
          <p:cNvGrpSpPr/>
          <p:nvPr/>
        </p:nvGrpSpPr>
        <p:grpSpPr>
          <a:xfrm>
            <a:off x="431801" y="-166997"/>
            <a:ext cx="11905342" cy="7250049"/>
            <a:chOff x="431801" y="-166997"/>
            <a:chExt cx="11905342" cy="7250049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B91DD3B-FD13-4E8F-B4F0-8671094D17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H="1">
              <a:off x="3094285" y="-2494643"/>
              <a:ext cx="6580373" cy="11905342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C67F61E9-FA8C-463F-B7EE-BBDE8B4DF96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650591" y="-2385787"/>
              <a:ext cx="7250049" cy="11687630"/>
            </a:xfrm>
            <a:prstGeom prst="rect">
              <a:avLst/>
            </a:prstGeom>
          </p:spPr>
        </p:pic>
      </p:grpSp>
      <p:pic>
        <p:nvPicPr>
          <p:cNvPr id="28" name="图片 5">
            <a:extLst>
              <a:ext uri="{FF2B5EF4-FFF2-40B4-BE49-F238E27FC236}">
                <a16:creationId xmlns:a16="http://schemas.microsoft.com/office/drawing/2014/main" id="{29D0AD5C-6B18-41CC-8B45-5256C704D90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0" y="2438400"/>
            <a:ext cx="5355081" cy="4419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E6F18C2-0B66-402F-B87B-8803285DC3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43977" y="1453076"/>
            <a:ext cx="6066046" cy="132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257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8560FB1B-C46D-4EA0-9999-5AB9FFC6DD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B3DDD159-CC75-4B93-A5CA-69DA88973FD2}"/>
              </a:ext>
            </a:extLst>
          </p:cNvPr>
          <p:cNvGrpSpPr/>
          <p:nvPr/>
        </p:nvGrpSpPr>
        <p:grpSpPr>
          <a:xfrm>
            <a:off x="431801" y="-166997"/>
            <a:ext cx="11905342" cy="7250049"/>
            <a:chOff x="431801" y="-166997"/>
            <a:chExt cx="11905342" cy="7250049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5CD91A7A-9F4E-4BDB-A48B-42FCBACFD27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H="1">
              <a:off x="3094285" y="-2494643"/>
              <a:ext cx="6580373" cy="11905342"/>
            </a:xfrm>
            <a:prstGeom prst="rect">
              <a:avLst/>
            </a:prstGeom>
          </p:spPr>
        </p:pic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8CCC3971-525B-47A7-B29B-9640E6113AF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650591" y="-2385787"/>
              <a:ext cx="7250049" cy="11687630"/>
            </a:xfrm>
            <a:prstGeom prst="rect">
              <a:avLst/>
            </a:prstGeom>
          </p:spPr>
        </p:pic>
      </p:grpSp>
      <p:pic>
        <p:nvPicPr>
          <p:cNvPr id="15" name="图片 14">
            <a:extLst>
              <a:ext uri="{FF2B5EF4-FFF2-40B4-BE49-F238E27FC236}">
                <a16:creationId xmlns:a16="http://schemas.microsoft.com/office/drawing/2014/main" id="{2A746DA0-EB63-477E-A665-9F4C803A21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95437">
            <a:off x="3994" y="4930118"/>
            <a:ext cx="1590229" cy="191588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41BE4FDA-33CE-475E-BB2A-67663E671FB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50593">
            <a:off x="9552526" y="3864069"/>
            <a:ext cx="2805575" cy="309562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0DCEAFE2-4C36-4223-85C4-43B0E2BFB4C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65469">
            <a:off x="289392" y="244757"/>
            <a:ext cx="839280" cy="801418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38A50B9A-150B-4460-8CCE-CD4E8277830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5429" y="110694"/>
            <a:ext cx="1266825" cy="1463801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B21A8BD1-8847-413F-A6A9-5E6556B48588}"/>
              </a:ext>
            </a:extLst>
          </p:cNvPr>
          <p:cNvGrpSpPr/>
          <p:nvPr/>
        </p:nvGrpSpPr>
        <p:grpSpPr>
          <a:xfrm>
            <a:off x="1295400" y="1571624"/>
            <a:ext cx="10081625" cy="3186003"/>
            <a:chOff x="299504" y="1991447"/>
            <a:chExt cx="10081625" cy="4380777"/>
          </a:xfrm>
        </p:grpSpPr>
        <p:pic>
          <p:nvPicPr>
            <p:cNvPr id="22" name="Google Shape;1159;p23">
              <a:extLst>
                <a:ext uri="{FF2B5EF4-FFF2-40B4-BE49-F238E27FC236}">
                  <a16:creationId xmlns:a16="http://schemas.microsoft.com/office/drawing/2014/main" id="{9A760E78-D980-4300-AE78-5A0FD4AE860A}"/>
                </a:ext>
              </a:extLst>
            </p:cNvPr>
            <p:cNvPicPr preferRelativeResize="0"/>
            <p:nvPr/>
          </p:nvPicPr>
          <p:blipFill rotWithShape="1">
            <a:blip r:embed="rId10">
              <a:alphaModFix/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40000" contrast="-40000"/>
                      </a14:imgEffect>
                    </a14:imgLayer>
                  </a14:imgProps>
                </a:ext>
              </a:extLst>
            </a:blip>
            <a:srcRect/>
            <a:stretch/>
          </p:blipFill>
          <p:spPr>
            <a:xfrm>
              <a:off x="299504" y="1991447"/>
              <a:ext cx="10081625" cy="438077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" name="Google Shape;1160;p23">
              <a:extLst>
                <a:ext uri="{FF2B5EF4-FFF2-40B4-BE49-F238E27FC236}">
                  <a16:creationId xmlns:a16="http://schemas.microsoft.com/office/drawing/2014/main" id="{C447AF84-BEBC-4601-A008-F6AAFDF8EAF1}"/>
                </a:ext>
              </a:extLst>
            </p:cNvPr>
            <p:cNvSpPr/>
            <p:nvPr/>
          </p:nvSpPr>
          <p:spPr>
            <a:xfrm>
              <a:off x="671614" y="2439072"/>
              <a:ext cx="8849359" cy="28353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914400" marR="0" lvl="1" indent="-457200" algn="just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200"/>
                <a:buFont typeface="Wingdings" panose="05000000000000000000" pitchFamily="2" charset="2"/>
                <a:buChar char="§"/>
                <a:tabLst/>
                <a:defRPr/>
              </a:pPr>
              <a:r>
                <a:rPr lang="vi-VN" sz="3200" i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Lựa chọn việc em có thể làm cùng người thân để </a:t>
              </a:r>
              <a:r>
                <a:rPr lang="vi-VN" sz="3200" b="1" i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“nhà là tổ ấm”.</a:t>
              </a:r>
              <a:endParaRPr lang="en-US" sz="32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  <a:p>
              <a:pPr marL="914400" marR="0" lvl="1" indent="-457200" algn="just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200"/>
                <a:buFont typeface="Wingdings" panose="05000000000000000000" pitchFamily="2" charset="2"/>
                <a:buChar char="§"/>
                <a:tabLst/>
                <a:defRPr/>
              </a:pPr>
              <a:r>
                <a:rPr lang="vi-VN" sz="3200" i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Đừng quên ngắm nhìn ngôi nhà thân yêu của mình sau khi được lau dọn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21893882-EA0B-44C2-8152-87E1BBF2D3D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24286" y="673180"/>
            <a:ext cx="3200677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264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DB8CD55-C154-49F8-8C2D-B3B48B2AA4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1262068F-6AF3-46D8-AC5D-3DCAA2D97414}"/>
              </a:ext>
            </a:extLst>
          </p:cNvPr>
          <p:cNvGrpSpPr/>
          <p:nvPr/>
        </p:nvGrpSpPr>
        <p:grpSpPr>
          <a:xfrm>
            <a:off x="431801" y="-166997"/>
            <a:ext cx="11905342" cy="7250049"/>
            <a:chOff x="431801" y="-166997"/>
            <a:chExt cx="11905342" cy="7250049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B91DD3B-FD13-4E8F-B4F0-8671094D17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H="1">
              <a:off x="3094285" y="-2494643"/>
              <a:ext cx="6580373" cy="11905342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C67F61E9-FA8C-463F-B7EE-BBDE8B4DF96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650591" y="-2385787"/>
              <a:ext cx="7250049" cy="11687630"/>
            </a:xfrm>
            <a:prstGeom prst="rect">
              <a:avLst/>
            </a:prstGeom>
          </p:spPr>
        </p:pic>
      </p:grpSp>
      <p:pic>
        <p:nvPicPr>
          <p:cNvPr id="7" name="图片 6">
            <a:extLst>
              <a:ext uri="{FF2B5EF4-FFF2-40B4-BE49-F238E27FC236}">
                <a16:creationId xmlns:a16="http://schemas.microsoft.com/office/drawing/2014/main" id="{431E356A-FB1A-44E6-B91D-DCD3CBBA04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8804">
            <a:off x="9665508" y="4169985"/>
            <a:ext cx="2697499" cy="276943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23B4D06-4949-4E4F-B796-27A958D8413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614"/>
            <a:ext cx="2481943" cy="285940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B582B64-CF5B-4D8C-A62B-588EAF34837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95437">
            <a:off x="325949" y="4758038"/>
            <a:ext cx="1590229" cy="191588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125DB28-45C7-4840-A651-379CF974E03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797" y="14858"/>
            <a:ext cx="1266825" cy="146380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FD1BE78-3674-4DD3-8F05-5278AF40D4F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59093" y="2054993"/>
            <a:ext cx="8407113" cy="278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27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DB8CD55-C154-49F8-8C2D-B3B48B2AA4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1262068F-6AF3-46D8-AC5D-3DCAA2D97414}"/>
              </a:ext>
            </a:extLst>
          </p:cNvPr>
          <p:cNvGrpSpPr/>
          <p:nvPr/>
        </p:nvGrpSpPr>
        <p:grpSpPr>
          <a:xfrm>
            <a:off x="431801" y="-166997"/>
            <a:ext cx="11905342" cy="7250049"/>
            <a:chOff x="431801" y="-166997"/>
            <a:chExt cx="11905342" cy="7250049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B91DD3B-FD13-4E8F-B4F0-8671094D17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H="1">
              <a:off x="3094285" y="-2494643"/>
              <a:ext cx="6580373" cy="11905342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C67F61E9-FA8C-463F-B7EE-BBDE8B4DF96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650591" y="-2385787"/>
              <a:ext cx="7250049" cy="11687630"/>
            </a:xfrm>
            <a:prstGeom prst="rect">
              <a:avLst/>
            </a:prstGeom>
          </p:spPr>
        </p:pic>
      </p:grpSp>
      <p:pic>
        <p:nvPicPr>
          <p:cNvPr id="28" name="图片 5">
            <a:extLst>
              <a:ext uri="{FF2B5EF4-FFF2-40B4-BE49-F238E27FC236}">
                <a16:creationId xmlns:a16="http://schemas.microsoft.com/office/drawing/2014/main" id="{29D0AD5C-6B18-41CC-8B45-5256C704D90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0" y="2438400"/>
            <a:ext cx="5355081" cy="44196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1547DAF-83AE-4DE9-BD0A-E349EB04AA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22343" y="805374"/>
            <a:ext cx="9169657" cy="1923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871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FFBEA529-9A84-4015-968D-937C700CB9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14BFBCF3-1133-45DF-92CC-D5D0B5C1C323}"/>
              </a:ext>
            </a:extLst>
          </p:cNvPr>
          <p:cNvGrpSpPr/>
          <p:nvPr/>
        </p:nvGrpSpPr>
        <p:grpSpPr>
          <a:xfrm>
            <a:off x="-1" y="-123825"/>
            <a:ext cx="12337144" cy="7283079"/>
            <a:chOff x="-1" y="-76199"/>
            <a:chExt cx="12337144" cy="7235453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C6C847E-497A-4AF8-B56D-F458AFBC01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H="1">
              <a:off x="3094285" y="-2494643"/>
              <a:ext cx="6580373" cy="11905342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97B16398-C432-4E77-83FF-CB7D7EAFD5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441988" y="-2518188"/>
              <a:ext cx="7235453" cy="12119432"/>
            </a:xfrm>
            <a:prstGeom prst="rect">
              <a:avLst/>
            </a:prstGeom>
          </p:spPr>
        </p:pic>
      </p:grpSp>
      <p:pic>
        <p:nvPicPr>
          <p:cNvPr id="14" name="图形 13">
            <a:extLst>
              <a:ext uri="{FF2B5EF4-FFF2-40B4-BE49-F238E27FC236}">
                <a16:creationId xmlns:a16="http://schemas.microsoft.com/office/drawing/2014/main" id="{71937146-2DCE-424E-A7BE-F3A98B6C63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007599" y="5095008"/>
            <a:ext cx="2111831" cy="1708099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6A9B0913-A439-4B97-9DFB-ED8B748697E9}"/>
              </a:ext>
            </a:extLst>
          </p:cNvPr>
          <p:cNvSpPr/>
          <p:nvPr/>
        </p:nvSpPr>
        <p:spPr>
          <a:xfrm>
            <a:off x="1471092" y="751363"/>
            <a:ext cx="931120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b="1" noProof="0" dirty="0" err="1">
                <a:solidFill>
                  <a:srgbClr val="002060"/>
                </a:solidFill>
                <a:latin typeface="Calibri" panose="020F0502020204030204" pitchFamily="34" charset="0"/>
                <a:ea typeface="小考拉体" panose="02000503000000000000" pitchFamily="2" charset="-122"/>
                <a:cs typeface="Calibri" panose="020F0502020204030204" pitchFamily="34" charset="0"/>
              </a:rPr>
              <a:t>Đọc</a:t>
            </a:r>
            <a:r>
              <a:rPr lang="en-US" altLang="zh-CN" sz="4400" b="1" noProof="0" dirty="0">
                <a:solidFill>
                  <a:srgbClr val="002060"/>
                </a:solidFill>
                <a:latin typeface="Calibri" panose="020F0502020204030204" pitchFamily="34" charset="0"/>
                <a:ea typeface="小考拉体" panose="02000503000000000000" pitchFamily="2" charset="-122"/>
                <a:cs typeface="Calibri" panose="020F0502020204030204" pitchFamily="34" charset="0"/>
              </a:rPr>
              <a:t> </a:t>
            </a:r>
            <a:r>
              <a:rPr lang="en-US" altLang="zh-CN" sz="4400" b="1" noProof="0" dirty="0" err="1">
                <a:solidFill>
                  <a:srgbClr val="002060"/>
                </a:solidFill>
                <a:latin typeface="Calibri" panose="020F0502020204030204" pitchFamily="34" charset="0"/>
                <a:ea typeface="小考拉体" panose="02000503000000000000" pitchFamily="2" charset="-122"/>
                <a:cs typeface="Calibri" panose="020F0502020204030204" pitchFamily="34" charset="0"/>
              </a:rPr>
              <a:t>bài</a:t>
            </a:r>
            <a:r>
              <a:rPr lang="en-US" altLang="zh-CN" sz="4400" b="1" noProof="0" dirty="0">
                <a:solidFill>
                  <a:srgbClr val="002060"/>
                </a:solidFill>
                <a:latin typeface="Calibri" panose="020F0502020204030204" pitchFamily="34" charset="0"/>
                <a:ea typeface="小考拉体" panose="02000503000000000000" pitchFamily="2" charset="-122"/>
                <a:cs typeface="Calibri" panose="020F0502020204030204" pitchFamily="34" charset="0"/>
              </a:rPr>
              <a:t> </a:t>
            </a:r>
            <a:r>
              <a:rPr lang="en-US" altLang="zh-CN" sz="4400" b="1" noProof="0" dirty="0" err="1">
                <a:solidFill>
                  <a:srgbClr val="002060"/>
                </a:solidFill>
                <a:latin typeface="Calibri" panose="020F0502020204030204" pitchFamily="34" charset="0"/>
                <a:ea typeface="小考拉体" panose="02000503000000000000" pitchFamily="2" charset="-122"/>
                <a:cs typeface="Calibri" panose="020F0502020204030204" pitchFamily="34" charset="0"/>
              </a:rPr>
              <a:t>thơ</a:t>
            </a:r>
            <a:r>
              <a:rPr lang="en-US" altLang="zh-CN" sz="4400" b="1" noProof="0" dirty="0">
                <a:solidFill>
                  <a:srgbClr val="002060"/>
                </a:solidFill>
                <a:latin typeface="Calibri" panose="020F0502020204030204" pitchFamily="34" charset="0"/>
                <a:ea typeface="小考拉体" panose="02000503000000000000" pitchFamily="2" charset="-122"/>
                <a:cs typeface="Calibri" panose="020F0502020204030204" pitchFamily="34" charset="0"/>
              </a:rPr>
              <a:t> “</a:t>
            </a:r>
            <a:r>
              <a:rPr lang="en-US" altLang="zh-CN" sz="4400" b="1" noProof="0" dirty="0" err="1">
                <a:solidFill>
                  <a:srgbClr val="002060"/>
                </a:solidFill>
                <a:latin typeface="Calibri" panose="020F0502020204030204" pitchFamily="34" charset="0"/>
                <a:ea typeface="小考拉体" panose="02000503000000000000" pitchFamily="2" charset="-122"/>
                <a:cs typeface="Calibri" panose="020F0502020204030204" pitchFamily="34" charset="0"/>
              </a:rPr>
              <a:t>Tổ</a:t>
            </a:r>
            <a:r>
              <a:rPr lang="en-US" altLang="zh-CN" sz="4400" b="1" noProof="0" dirty="0">
                <a:solidFill>
                  <a:srgbClr val="002060"/>
                </a:solidFill>
                <a:latin typeface="Calibri" panose="020F0502020204030204" pitchFamily="34" charset="0"/>
                <a:ea typeface="小考拉体" panose="02000503000000000000" pitchFamily="2" charset="-122"/>
                <a:cs typeface="Calibri" panose="020F0502020204030204" pitchFamily="34" charset="0"/>
              </a:rPr>
              <a:t> </a:t>
            </a:r>
            <a:r>
              <a:rPr lang="en-US" altLang="zh-CN" sz="4400" b="1" noProof="0" dirty="0" err="1">
                <a:solidFill>
                  <a:srgbClr val="002060"/>
                </a:solidFill>
                <a:latin typeface="Calibri" panose="020F0502020204030204" pitchFamily="34" charset="0"/>
                <a:ea typeface="小考拉体" panose="02000503000000000000" pitchFamily="2" charset="-122"/>
                <a:cs typeface="Calibri" panose="020F0502020204030204" pitchFamily="34" charset="0"/>
              </a:rPr>
              <a:t>ấm</a:t>
            </a:r>
            <a:r>
              <a:rPr lang="en-US" altLang="zh-CN" sz="4400" b="1" noProof="0" dirty="0">
                <a:solidFill>
                  <a:srgbClr val="002060"/>
                </a:solidFill>
                <a:latin typeface="Calibri" panose="020F0502020204030204" pitchFamily="34" charset="0"/>
                <a:ea typeface="小考拉体" panose="02000503000000000000" pitchFamily="2" charset="-122"/>
                <a:cs typeface="Calibri" panose="020F0502020204030204" pitchFamily="34" charset="0"/>
              </a:rPr>
              <a:t>”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小考拉体" panose="02000503000000000000" pitchFamily="2" charset="-122"/>
              <a:cs typeface="Calibri" panose="020F0502020204030204" pitchFamily="34" charset="0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50E2F026-5F5D-4D62-A186-5398E6AC9B9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69" y="76982"/>
            <a:ext cx="1055624" cy="12197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DFB06B0-05BE-4826-8671-C27ED5DE4EB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33537" y="1885950"/>
            <a:ext cx="8796338" cy="2896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768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DB8CD55-C154-49F8-8C2D-B3B48B2AA4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1262068F-6AF3-46D8-AC5D-3DCAA2D97414}"/>
              </a:ext>
            </a:extLst>
          </p:cNvPr>
          <p:cNvGrpSpPr/>
          <p:nvPr/>
        </p:nvGrpSpPr>
        <p:grpSpPr>
          <a:xfrm>
            <a:off x="431801" y="-166997"/>
            <a:ext cx="11905342" cy="7250049"/>
            <a:chOff x="431801" y="-166997"/>
            <a:chExt cx="11905342" cy="7250049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B91DD3B-FD13-4E8F-B4F0-8671094D17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H="1">
              <a:off x="3094285" y="-2494643"/>
              <a:ext cx="6580373" cy="11905342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C67F61E9-FA8C-463F-B7EE-BBDE8B4DF96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650591" y="-2385787"/>
              <a:ext cx="7250049" cy="11687630"/>
            </a:xfrm>
            <a:prstGeom prst="rect">
              <a:avLst/>
            </a:prstGeom>
          </p:spPr>
        </p:pic>
      </p:grpSp>
      <p:pic>
        <p:nvPicPr>
          <p:cNvPr id="28" name="图片 5">
            <a:extLst>
              <a:ext uri="{FF2B5EF4-FFF2-40B4-BE49-F238E27FC236}">
                <a16:creationId xmlns:a16="http://schemas.microsoft.com/office/drawing/2014/main" id="{29D0AD5C-6B18-41CC-8B45-5256C704D90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0" y="2438400"/>
            <a:ext cx="5355081" cy="4419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8422C1-DB5F-417C-9C5D-12687FF74F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39229" y="1207321"/>
            <a:ext cx="7827942" cy="156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328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FFBEA529-9A84-4015-968D-937C700CB9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14BFBCF3-1133-45DF-92CC-D5D0B5C1C323}"/>
              </a:ext>
            </a:extLst>
          </p:cNvPr>
          <p:cNvGrpSpPr/>
          <p:nvPr/>
        </p:nvGrpSpPr>
        <p:grpSpPr>
          <a:xfrm>
            <a:off x="-1" y="-76199"/>
            <a:ext cx="12337144" cy="7235453"/>
            <a:chOff x="-1" y="-76199"/>
            <a:chExt cx="12337144" cy="7235453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C6C847E-497A-4AF8-B56D-F458AFBC01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H="1">
              <a:off x="3094285" y="-2494643"/>
              <a:ext cx="6580373" cy="11905342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97B16398-C432-4E77-83FF-CB7D7EAFD5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441988" y="-2518188"/>
              <a:ext cx="7235453" cy="12119432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D7928EF9-2E09-446F-8FBE-CB1469874E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7278" y="726475"/>
            <a:ext cx="8967993" cy="2109399"/>
          </a:xfrm>
          <a:prstGeom prst="rect">
            <a:avLst/>
          </a:prstGeom>
        </p:spPr>
      </p:pic>
      <p:pic>
        <p:nvPicPr>
          <p:cNvPr id="285" name="Picture 28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FBC7E24-1A34-4D9F-BC96-92786872A0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695" y="1809745"/>
            <a:ext cx="4572009" cy="4572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964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97AFFEDB-1E83-4424-A298-B54CB36695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F281E252-15FE-4A80-AC3E-1102A6C7BC68}"/>
              </a:ext>
            </a:extLst>
          </p:cNvPr>
          <p:cNvGrpSpPr/>
          <p:nvPr/>
        </p:nvGrpSpPr>
        <p:grpSpPr>
          <a:xfrm>
            <a:off x="431800" y="-166997"/>
            <a:ext cx="12255499" cy="7250049"/>
            <a:chOff x="431801" y="-166997"/>
            <a:chExt cx="11905342" cy="7250049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081D050F-D2D6-4187-9926-D8C5DF6307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H="1">
              <a:off x="3094285" y="-2494643"/>
              <a:ext cx="6580373" cy="11905342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CD194108-5F4A-4C33-AECB-8BBC0586917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650591" y="-2385787"/>
              <a:ext cx="7250049" cy="11687630"/>
            </a:xfrm>
            <a:prstGeom prst="rect">
              <a:avLst/>
            </a:prstGeom>
          </p:spPr>
        </p:pic>
      </p:grpSp>
      <p:pic>
        <p:nvPicPr>
          <p:cNvPr id="26" name="图片 25">
            <a:extLst>
              <a:ext uri="{FF2B5EF4-FFF2-40B4-BE49-F238E27FC236}">
                <a16:creationId xmlns:a16="http://schemas.microsoft.com/office/drawing/2014/main" id="{E346E9A5-9A60-40D0-B353-2DDF5FBE71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5377" y="5029469"/>
            <a:ext cx="1443873" cy="1718746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D10F7F55-3767-476E-993A-68CA99BEF95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95437">
            <a:off x="490521" y="70052"/>
            <a:ext cx="1590229" cy="1915887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0B2FF29C-CCFB-4DDA-9F0A-04F8C53C2AE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797" y="-57212"/>
            <a:ext cx="1266825" cy="14638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9651F7F-5DB7-4C79-A972-15285BC60E5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97362" y="769011"/>
            <a:ext cx="3091068" cy="101591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D3B6ECE-03C8-48FC-9576-A1FB27C89F7D}"/>
              </a:ext>
            </a:extLst>
          </p:cNvPr>
          <p:cNvSpPr txBox="1"/>
          <p:nvPr/>
        </p:nvSpPr>
        <p:spPr>
          <a:xfrm>
            <a:off x="920195" y="1842073"/>
            <a:ext cx="10349564" cy="644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30000"/>
              </a:lnSpc>
              <a:buFontTx/>
              <a:buChar char="-"/>
            </a:pP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sinh</a:t>
            </a:r>
            <a:r>
              <a:rPr lang="vi-VN" sz="3000" dirty="0">
                <a:latin typeface="Calibri" panose="020F0502020204030204" pitchFamily="34" charset="0"/>
                <a:cs typeface="Calibri" panose="020F0502020204030204" pitchFamily="34" charset="0"/>
              </a:rPr>
              <a:t> kết thành từng nhóm. </a:t>
            </a:r>
            <a:endParaRPr 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EC20787-6D13-4196-B52A-DEA721375AB2}"/>
              </a:ext>
            </a:extLst>
          </p:cNvPr>
          <p:cNvGrpSpPr/>
          <p:nvPr/>
        </p:nvGrpSpPr>
        <p:grpSpPr>
          <a:xfrm>
            <a:off x="8543924" y="2378958"/>
            <a:ext cx="3286993" cy="3097917"/>
            <a:chOff x="3906736" y="2197503"/>
            <a:chExt cx="4073723" cy="4073723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87706EF-B4C1-4170-ADC0-8D2BCF0A4F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906736" y="2197503"/>
              <a:ext cx="4073723" cy="4073723"/>
            </a:xfrm>
            <a:prstGeom prst="rect">
              <a:avLst/>
            </a:prstGeom>
          </p:spPr>
        </p:pic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00F32BB1-368C-4736-B4C2-2514EA60C8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5497810" y="3356436"/>
              <a:ext cx="891573" cy="1358588"/>
            </a:xfrm>
            <a:prstGeom prst="rect">
              <a:avLst/>
            </a:prstGeom>
          </p:spPr>
        </p:pic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91191C21-1744-4021-B8FB-A4FDDC56CADB}"/>
              </a:ext>
            </a:extLst>
          </p:cNvPr>
          <p:cNvSpPr txBox="1"/>
          <p:nvPr/>
        </p:nvSpPr>
        <p:spPr>
          <a:xfrm>
            <a:off x="939245" y="2642173"/>
            <a:ext cx="7690405" cy="3044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30000"/>
              </a:lnSpc>
              <a:buFontTx/>
              <a:buChar char="-"/>
            </a:pPr>
            <a:r>
              <a:rPr lang="vi-VN" sz="3000" dirty="0">
                <a:latin typeface="Calibri" panose="020F0502020204030204" pitchFamily="34" charset="0"/>
                <a:cs typeface="Calibri" panose="020F0502020204030204" pitchFamily="34" charset="0"/>
              </a:rPr>
              <a:t>Những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vi-VN" sz="3000" dirty="0">
                <a:latin typeface="Calibri" panose="020F0502020204030204" pitchFamily="34" charset="0"/>
                <a:cs typeface="Calibri" panose="020F0502020204030204" pitchFamily="34" charset="0"/>
              </a:rPr>
              <a:t> ở vòng ngoài nắm tay nhau thể hiện ngôi nhà bao bọc; bên trong là chủ nhà.</a:t>
            </a:r>
            <a:endParaRPr 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lnSpc>
                <a:spcPct val="130000"/>
              </a:lnSpc>
              <a:buFontTx/>
              <a:buChar char="-"/>
            </a:pPr>
            <a:r>
              <a:rPr lang="vi-VN" sz="3000" dirty="0">
                <a:latin typeface="Calibri" panose="020F0502020204030204" pitchFamily="34" charset="0"/>
                <a:cs typeface="Calibri" panose="020F0502020204030204" pitchFamily="34" charset="0"/>
              </a:rPr>
              <a:t>Mỗi nhóm lựa chọn thể hiện bằng động tác cơ thể một công việc nhà để các nhóm khác đoán </a:t>
            </a:r>
            <a:endParaRPr 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258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FFBEA529-9A84-4015-968D-937C700CB9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14BFBCF3-1133-45DF-92CC-D5D0B5C1C323}"/>
              </a:ext>
            </a:extLst>
          </p:cNvPr>
          <p:cNvGrpSpPr/>
          <p:nvPr/>
        </p:nvGrpSpPr>
        <p:grpSpPr>
          <a:xfrm>
            <a:off x="-1" y="-76199"/>
            <a:ext cx="12337144" cy="7235453"/>
            <a:chOff x="-1" y="-76199"/>
            <a:chExt cx="12337144" cy="7235453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C6C847E-497A-4AF8-B56D-F458AFBC01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H="1">
              <a:off x="3094285" y="-2494643"/>
              <a:ext cx="6580373" cy="11905342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97B16398-C432-4E77-83FF-CB7D7EAFD5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441988" y="-2518188"/>
              <a:ext cx="7235453" cy="12119432"/>
            </a:xfrm>
            <a:prstGeom prst="rect">
              <a:avLst/>
            </a:prstGeom>
          </p:spPr>
        </p:pic>
      </p:grpSp>
      <p:pic>
        <p:nvPicPr>
          <p:cNvPr id="14" name="图形 13">
            <a:extLst>
              <a:ext uri="{FF2B5EF4-FFF2-40B4-BE49-F238E27FC236}">
                <a16:creationId xmlns:a16="http://schemas.microsoft.com/office/drawing/2014/main" id="{71937146-2DCE-424E-A7BE-F3A98B6C63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051851" y="5130800"/>
            <a:ext cx="2067579" cy="167230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50E2F026-5F5D-4D62-A186-5398E6AC9B9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69" y="76982"/>
            <a:ext cx="1055624" cy="1219761"/>
          </a:xfrm>
          <a:prstGeom prst="rect">
            <a:avLst/>
          </a:prstGeom>
        </p:spPr>
      </p:pic>
      <p:pic>
        <p:nvPicPr>
          <p:cNvPr id="3" name="图形 2">
            <a:extLst>
              <a:ext uri="{FF2B5EF4-FFF2-40B4-BE49-F238E27FC236}">
                <a16:creationId xmlns:a16="http://schemas.microsoft.com/office/drawing/2014/main" id="{9A5CF542-EECD-4086-B2DA-2B2B169086A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85964" y="2176121"/>
            <a:ext cx="4040894" cy="3324059"/>
          </a:xfrm>
          <a:prstGeom prst="rect">
            <a:avLst/>
          </a:prstGeom>
        </p:spPr>
      </p:pic>
      <p:grpSp>
        <p:nvGrpSpPr>
          <p:cNvPr id="19" name="组合 18">
            <a:extLst>
              <a:ext uri="{FF2B5EF4-FFF2-40B4-BE49-F238E27FC236}">
                <a16:creationId xmlns:a16="http://schemas.microsoft.com/office/drawing/2014/main" id="{2A45F4DD-73C9-4A9B-8E8E-C463FF23397D}"/>
              </a:ext>
            </a:extLst>
          </p:cNvPr>
          <p:cNvGrpSpPr/>
          <p:nvPr/>
        </p:nvGrpSpPr>
        <p:grpSpPr>
          <a:xfrm>
            <a:off x="5200854" y="1415260"/>
            <a:ext cx="5630612" cy="2092361"/>
            <a:chOff x="1317" y="3053"/>
            <a:chExt cx="16681" cy="3688"/>
          </a:xfrm>
        </p:grpSpPr>
        <p:grpSp>
          <p:nvGrpSpPr>
            <p:cNvPr id="21" name="组合 15">
              <a:extLst>
                <a:ext uri="{FF2B5EF4-FFF2-40B4-BE49-F238E27FC236}">
                  <a16:creationId xmlns:a16="http://schemas.microsoft.com/office/drawing/2014/main" id="{451F900D-0C57-4580-A4DB-71BCA47268AC}"/>
                </a:ext>
              </a:extLst>
            </p:cNvPr>
            <p:cNvGrpSpPr/>
            <p:nvPr/>
          </p:nvGrpSpPr>
          <p:grpSpPr>
            <a:xfrm>
              <a:off x="1317" y="3053"/>
              <a:ext cx="16681" cy="3688"/>
              <a:chOff x="1020" y="2328"/>
              <a:chExt cx="11012" cy="7599"/>
            </a:xfrm>
          </p:grpSpPr>
          <p:sp>
            <p:nvSpPr>
              <p:cNvPr id="23" name="圆角矩形 14">
                <a:extLst>
                  <a:ext uri="{FF2B5EF4-FFF2-40B4-BE49-F238E27FC236}">
                    <a16:creationId xmlns:a16="http://schemas.microsoft.com/office/drawing/2014/main" id="{B5A53EE5-FC3C-4C1A-95E1-87D457E3CC8F}"/>
                  </a:ext>
                </a:extLst>
              </p:cNvPr>
              <p:cNvSpPr/>
              <p:nvPr/>
            </p:nvSpPr>
            <p:spPr>
              <a:xfrm>
                <a:off x="1220" y="2481"/>
                <a:ext cx="10812" cy="7446"/>
              </a:xfrm>
              <a:prstGeom prst="roundRect">
                <a:avLst/>
              </a:prstGeom>
              <a:solidFill>
                <a:srgbClr val="03C400"/>
              </a:solidFill>
              <a:ln w="25400" cmpd="sng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rgbClr val="5F7700"/>
                  </a:solidFill>
                </a:endParaRPr>
              </a:p>
            </p:txBody>
          </p:sp>
          <p:sp>
            <p:nvSpPr>
              <p:cNvPr id="24" name="圆角矩形 13">
                <a:extLst>
                  <a:ext uri="{FF2B5EF4-FFF2-40B4-BE49-F238E27FC236}">
                    <a16:creationId xmlns:a16="http://schemas.microsoft.com/office/drawing/2014/main" id="{CA042397-9BD3-4E86-8229-F124D51FC2AC}"/>
                  </a:ext>
                </a:extLst>
              </p:cNvPr>
              <p:cNvSpPr/>
              <p:nvPr/>
            </p:nvSpPr>
            <p:spPr>
              <a:xfrm>
                <a:off x="1020" y="2328"/>
                <a:ext cx="10812" cy="7120"/>
              </a:xfrm>
              <a:prstGeom prst="roundRect">
                <a:avLst/>
              </a:prstGeom>
              <a:solidFill>
                <a:schemeClr val="bg1"/>
              </a:solidFill>
              <a:ln w="25400" cmpd="sng">
                <a:solidFill>
                  <a:srgbClr val="5F77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5F7700"/>
                  </a:solidFill>
                </a:endParaRPr>
              </a:p>
            </p:txBody>
          </p:sp>
        </p:grpSp>
        <p:sp>
          <p:nvSpPr>
            <p:cNvPr id="22" name="文本框 17">
              <a:extLst>
                <a:ext uri="{FF2B5EF4-FFF2-40B4-BE49-F238E27FC236}">
                  <a16:creationId xmlns:a16="http://schemas.microsoft.com/office/drawing/2014/main" id="{5FB7479B-9560-49C7-9FD0-4D0DE203F2CF}"/>
                </a:ext>
              </a:extLst>
            </p:cNvPr>
            <p:cNvSpPr txBox="1"/>
            <p:nvPr/>
          </p:nvSpPr>
          <p:spPr>
            <a:xfrm>
              <a:off x="1853" y="3391"/>
              <a:ext cx="15842" cy="29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defRPr/>
              </a:pPr>
              <a:r>
                <a:rPr lang="en-US" sz="3400" b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Palatino Linotype" panose="02040502050505030304" pitchFamily="18" charset="0"/>
                  <a:cs typeface="Calibri" panose="020F0502020204030204" pitchFamily="34" charset="0"/>
                </a:rPr>
                <a:t>Ngôi</a:t>
              </a:r>
              <a:r>
                <a:rPr lang="en-US" sz="3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Palatino Linotype" panose="02040502050505030304" pitchFamily="18" charset="0"/>
                  <a:cs typeface="Calibri" panose="020F0502020204030204" pitchFamily="34" charset="0"/>
                </a:rPr>
                <a:t> </a:t>
              </a:r>
              <a:r>
                <a:rPr lang="en-US" sz="3400" b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Palatino Linotype" panose="02040502050505030304" pitchFamily="18" charset="0"/>
                  <a:cs typeface="Calibri" panose="020F0502020204030204" pitchFamily="34" charset="0"/>
                </a:rPr>
                <a:t>nhà</a:t>
              </a:r>
              <a:r>
                <a:rPr lang="en-US" sz="3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Palatino Linotype" panose="02040502050505030304" pitchFamily="18" charset="0"/>
                  <a:cs typeface="Calibri" panose="020F0502020204030204" pitchFamily="34" charset="0"/>
                </a:rPr>
                <a:t> </a:t>
              </a:r>
              <a:r>
                <a:rPr lang="en-US" sz="3400" b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Palatino Linotype" panose="02040502050505030304" pitchFamily="18" charset="0"/>
                  <a:cs typeface="Calibri" panose="020F0502020204030204" pitchFamily="34" charset="0"/>
                </a:rPr>
                <a:t>là</a:t>
              </a:r>
              <a:r>
                <a:rPr lang="en-US" sz="3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Palatino Linotype" panose="02040502050505030304" pitchFamily="18" charset="0"/>
                  <a:cs typeface="Calibri" panose="020F0502020204030204" pitchFamily="34" charset="0"/>
                </a:rPr>
                <a:t> </a:t>
              </a:r>
              <a:r>
                <a:rPr lang="en-US" sz="3400" b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Palatino Linotype" panose="02040502050505030304" pitchFamily="18" charset="0"/>
                  <a:cs typeface="Calibri" panose="020F0502020204030204" pitchFamily="34" charset="0"/>
                </a:rPr>
                <a:t>tổ</a:t>
              </a:r>
              <a:r>
                <a:rPr lang="en-US" sz="3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Palatino Linotype" panose="02040502050505030304" pitchFamily="18" charset="0"/>
                  <a:cs typeface="Calibri" panose="020F0502020204030204" pitchFamily="34" charset="0"/>
                </a:rPr>
                <a:t> </a:t>
              </a:r>
              <a:r>
                <a:rPr lang="en-US" sz="3400" b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Palatino Linotype" panose="02040502050505030304" pitchFamily="18" charset="0"/>
                  <a:cs typeface="Calibri" panose="020F0502020204030204" pitchFamily="34" charset="0"/>
                </a:rPr>
                <a:t>ấm</a:t>
              </a:r>
              <a:r>
                <a:rPr lang="en-US" sz="3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Palatino Linotype" panose="02040502050505030304" pitchFamily="18" charset="0"/>
                  <a:cs typeface="Calibri" panose="020F0502020204030204" pitchFamily="34" charset="0"/>
                </a:rPr>
                <a:t> </a:t>
              </a:r>
              <a:r>
                <a:rPr lang="en-US" sz="3400" b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Palatino Linotype" panose="02040502050505030304" pitchFamily="18" charset="0"/>
                  <a:cs typeface="Calibri" panose="020F0502020204030204" pitchFamily="34" charset="0"/>
                </a:rPr>
                <a:t>của</a:t>
              </a:r>
              <a:r>
                <a:rPr lang="en-US" sz="3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Palatino Linotype" panose="02040502050505030304" pitchFamily="18" charset="0"/>
                  <a:cs typeface="Calibri" panose="020F0502020204030204" pitchFamily="34" charset="0"/>
                </a:rPr>
                <a:t> </a:t>
              </a:r>
              <a:r>
                <a:rPr lang="en-US" sz="3400" b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Palatino Linotype" panose="02040502050505030304" pitchFamily="18" charset="0"/>
                  <a:cs typeface="Calibri" panose="020F0502020204030204" pitchFamily="34" charset="0"/>
                </a:rPr>
                <a:t>chúng</a:t>
              </a:r>
              <a:r>
                <a:rPr lang="en-US" sz="3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Palatino Linotype" panose="02040502050505030304" pitchFamily="18" charset="0"/>
                  <a:cs typeface="Calibri" panose="020F0502020204030204" pitchFamily="34" charset="0"/>
                </a:rPr>
                <a:t> ta, </a:t>
              </a:r>
              <a:r>
                <a:rPr lang="en-US" sz="3400" b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Palatino Linotype" panose="02040502050505030304" pitchFamily="18" charset="0"/>
                  <a:cs typeface="Calibri" panose="020F0502020204030204" pitchFamily="34" charset="0"/>
                </a:rPr>
                <a:t>luôn</a:t>
              </a:r>
              <a:r>
                <a:rPr lang="en-US" sz="3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Palatino Linotype" panose="02040502050505030304" pitchFamily="18" charset="0"/>
                  <a:cs typeface="Calibri" panose="020F0502020204030204" pitchFamily="34" charset="0"/>
                </a:rPr>
                <a:t> </a:t>
              </a:r>
              <a:r>
                <a:rPr lang="en-US" sz="3400" b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Palatino Linotype" panose="02040502050505030304" pitchFamily="18" charset="0"/>
                  <a:cs typeface="Calibri" panose="020F0502020204030204" pitchFamily="34" charset="0"/>
                </a:rPr>
                <a:t>cần</a:t>
              </a:r>
              <a:r>
                <a:rPr lang="en-US" sz="3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Palatino Linotype" panose="02040502050505030304" pitchFamily="18" charset="0"/>
                  <a:cs typeface="Calibri" panose="020F0502020204030204" pitchFamily="34" charset="0"/>
                </a:rPr>
                <a:t> ta </a:t>
              </a:r>
              <a:r>
                <a:rPr lang="en-US" sz="3400" b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Palatino Linotype" panose="02040502050505030304" pitchFamily="18" charset="0"/>
                  <a:cs typeface="Calibri" panose="020F0502020204030204" pitchFamily="34" charset="0"/>
                </a:rPr>
                <a:t>chăm</a:t>
              </a:r>
              <a:r>
                <a:rPr lang="en-US" sz="3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Palatino Linotype" panose="02040502050505030304" pitchFamily="18" charset="0"/>
                  <a:cs typeface="Calibri" panose="020F0502020204030204" pitchFamily="34" charset="0"/>
                </a:rPr>
                <a:t> </a:t>
              </a:r>
              <a:r>
                <a:rPr lang="en-US" sz="3400" b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Palatino Linotype" panose="02040502050505030304" pitchFamily="18" charset="0"/>
                  <a:cs typeface="Calibri" panose="020F0502020204030204" pitchFamily="34" charset="0"/>
                </a:rPr>
                <a:t>sóc</a:t>
              </a:r>
              <a:r>
                <a:rPr lang="en-US" sz="3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Palatino Linotype" panose="02040502050505030304" pitchFamily="18" charset="0"/>
                  <a:cs typeface="Calibri" panose="020F0502020204030204" pitchFamily="34" charset="0"/>
                </a:rPr>
                <a:t> </a:t>
              </a:r>
              <a:r>
                <a:rPr lang="en-US" sz="3400" b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Palatino Linotype" panose="02040502050505030304" pitchFamily="18" charset="0"/>
                  <a:cs typeface="Calibri" panose="020F0502020204030204" pitchFamily="34" charset="0"/>
                </a:rPr>
                <a:t>mỗi</a:t>
              </a:r>
              <a:r>
                <a:rPr lang="en-US" sz="3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Palatino Linotype" panose="02040502050505030304" pitchFamily="18" charset="0"/>
                  <a:cs typeface="Calibri" panose="020F0502020204030204" pitchFamily="34" charset="0"/>
                </a:rPr>
                <a:t> </a:t>
              </a:r>
              <a:r>
                <a:rPr lang="en-US" sz="3400" b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Palatino Linotype" panose="02040502050505030304" pitchFamily="18" charset="0"/>
                  <a:cs typeface="Calibri" panose="020F0502020204030204" pitchFamily="34" charset="0"/>
                </a:rPr>
                <a:t>ngày</a:t>
              </a:r>
              <a:endParaRPr lang="en-US" sz="3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2513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DB8CD55-C154-49F8-8C2D-B3B48B2AA4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1262068F-6AF3-46D8-AC5D-3DCAA2D97414}"/>
              </a:ext>
            </a:extLst>
          </p:cNvPr>
          <p:cNvGrpSpPr/>
          <p:nvPr/>
        </p:nvGrpSpPr>
        <p:grpSpPr>
          <a:xfrm>
            <a:off x="431801" y="-166997"/>
            <a:ext cx="11905342" cy="7250049"/>
            <a:chOff x="431801" y="-166997"/>
            <a:chExt cx="11905342" cy="7250049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B91DD3B-FD13-4E8F-B4F0-8671094D17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H="1">
              <a:off x="3094285" y="-2494643"/>
              <a:ext cx="6580373" cy="11905342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C67F61E9-FA8C-463F-B7EE-BBDE8B4DF96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650591" y="-2385787"/>
              <a:ext cx="7250049" cy="11687630"/>
            </a:xfrm>
            <a:prstGeom prst="rect">
              <a:avLst/>
            </a:prstGeom>
          </p:spPr>
        </p:pic>
      </p:grpSp>
      <p:pic>
        <p:nvPicPr>
          <p:cNvPr id="28" name="图片 5">
            <a:extLst>
              <a:ext uri="{FF2B5EF4-FFF2-40B4-BE49-F238E27FC236}">
                <a16:creationId xmlns:a16="http://schemas.microsoft.com/office/drawing/2014/main" id="{29D0AD5C-6B18-41CC-8B45-5256C704D90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0" y="2438400"/>
            <a:ext cx="5355081" cy="4419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7D2DB7F-BBC9-4866-ACD3-76C69A5E8A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29333" y="1382586"/>
            <a:ext cx="6352583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038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DB8CD55-C154-49F8-8C2D-B3B48B2AA4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1262068F-6AF3-46D8-AC5D-3DCAA2D97414}"/>
              </a:ext>
            </a:extLst>
          </p:cNvPr>
          <p:cNvGrpSpPr/>
          <p:nvPr/>
        </p:nvGrpSpPr>
        <p:grpSpPr>
          <a:xfrm>
            <a:off x="431801" y="-166997"/>
            <a:ext cx="11905342" cy="7250049"/>
            <a:chOff x="431801" y="-166997"/>
            <a:chExt cx="11905342" cy="7250049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B91DD3B-FD13-4E8F-B4F0-8671094D17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H="1">
              <a:off x="3094285" y="-2494643"/>
              <a:ext cx="6580373" cy="11905342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C67F61E9-FA8C-463F-B7EE-BBDE8B4DF96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650591" y="-2385787"/>
              <a:ext cx="7250049" cy="11687630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6ED640A7-F81D-470D-B3DA-CC49EDE30A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6430" y="2390775"/>
            <a:ext cx="3613331" cy="2933964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E7299981-C2D5-4CCD-BCAD-1ACF1B3E9FEB}"/>
              </a:ext>
            </a:extLst>
          </p:cNvPr>
          <p:cNvGrpSpPr/>
          <p:nvPr/>
        </p:nvGrpSpPr>
        <p:grpSpPr>
          <a:xfrm>
            <a:off x="962024" y="264160"/>
            <a:ext cx="10658475" cy="631190"/>
            <a:chOff x="4144021" y="1484380"/>
            <a:chExt cx="7574794" cy="484022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2DD0C092-4BA7-40AD-AD3D-F7D66D15A16C}"/>
                </a:ext>
              </a:extLst>
            </p:cNvPr>
            <p:cNvGrpSpPr/>
            <p:nvPr/>
          </p:nvGrpSpPr>
          <p:grpSpPr>
            <a:xfrm>
              <a:off x="4144021" y="1484380"/>
              <a:ext cx="7574794" cy="4840220"/>
              <a:chOff x="4436414" y="1551563"/>
              <a:chExt cx="7327378" cy="4327762"/>
            </a:xfrm>
          </p:grpSpPr>
          <p:sp>
            <p:nvSpPr>
              <p:cNvPr id="13" name="Rectangle: Diagonal Corners Rounded 12">
                <a:extLst>
                  <a:ext uri="{FF2B5EF4-FFF2-40B4-BE49-F238E27FC236}">
                    <a16:creationId xmlns:a16="http://schemas.microsoft.com/office/drawing/2014/main" id="{32B97047-E350-4BF9-B50D-543D494128D1}"/>
                  </a:ext>
                </a:extLst>
              </p:cNvPr>
              <p:cNvSpPr/>
              <p:nvPr/>
            </p:nvSpPr>
            <p:spPr>
              <a:xfrm flipH="1">
                <a:off x="4572001" y="1676401"/>
                <a:ext cx="7191791" cy="4202924"/>
              </a:xfrm>
              <a:prstGeom prst="round2DiagRect">
                <a:avLst>
                  <a:gd name="adj1" fmla="val 34172"/>
                  <a:gd name="adj2" fmla="val 717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" name="Rectangle: Diagonal Corners Rounded 30">
                <a:extLst>
                  <a:ext uri="{FF2B5EF4-FFF2-40B4-BE49-F238E27FC236}">
                    <a16:creationId xmlns:a16="http://schemas.microsoft.com/office/drawing/2014/main" id="{1DF0EBF9-8F29-4F7F-816A-B5447646C09A}"/>
                  </a:ext>
                </a:extLst>
              </p:cNvPr>
              <p:cNvSpPr/>
              <p:nvPr/>
            </p:nvSpPr>
            <p:spPr>
              <a:xfrm flipH="1">
                <a:off x="4436414" y="1551563"/>
                <a:ext cx="7155053" cy="4133089"/>
              </a:xfrm>
              <a:prstGeom prst="round2DiagRect">
                <a:avLst>
                  <a:gd name="adj1" fmla="val 30812"/>
                  <a:gd name="adj2" fmla="val 7179"/>
                </a:avLst>
              </a:prstGeom>
              <a:noFill/>
              <a:ln w="76200">
                <a:solidFill>
                  <a:srgbClr val="FFC23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CA447DF-D9B7-4FC0-8FEA-7DA2E28B424C}"/>
                </a:ext>
              </a:extLst>
            </p:cNvPr>
            <p:cNvSpPr txBox="1"/>
            <p:nvPr/>
          </p:nvSpPr>
          <p:spPr>
            <a:xfrm>
              <a:off x="4357395" y="1624006"/>
              <a:ext cx="7168930" cy="44061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Chia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sẻ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về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điều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thích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nhất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ở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ngôi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nhà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mình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</a:p>
          </p:txBody>
        </p:sp>
      </p:grpSp>
      <p:sp>
        <p:nvSpPr>
          <p:cNvPr id="15" name="Speech Bubble: Rectangle with Corners Rounded 4">
            <a:extLst>
              <a:ext uri="{FF2B5EF4-FFF2-40B4-BE49-F238E27FC236}">
                <a16:creationId xmlns:a16="http://schemas.microsoft.com/office/drawing/2014/main" id="{2AFC0ECE-540D-4647-96BF-136BA1E9A1D8}"/>
              </a:ext>
            </a:extLst>
          </p:cNvPr>
          <p:cNvSpPr/>
          <p:nvPr/>
        </p:nvSpPr>
        <p:spPr>
          <a:xfrm flipH="1">
            <a:off x="3526786" y="1235185"/>
            <a:ext cx="5741038" cy="1193690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 đang tưởng tượng đến góc nào?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Speech Bubble: Rectangle with Corners Rounded 4">
            <a:extLst>
              <a:ext uri="{FF2B5EF4-FFF2-40B4-BE49-F238E27FC236}">
                <a16:creationId xmlns:a16="http://schemas.microsoft.com/office/drawing/2014/main" id="{9F42844D-DD07-48CC-90E8-F32A533200FA}"/>
              </a:ext>
            </a:extLst>
          </p:cNvPr>
          <p:cNvSpPr/>
          <p:nvPr/>
        </p:nvSpPr>
        <p:spPr>
          <a:xfrm flipH="1">
            <a:off x="3822061" y="2835385"/>
            <a:ext cx="5750564" cy="1098440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Góc đó có gì mà em thích?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Speech Bubble: Rectangle with Corners Rounded 4">
            <a:extLst>
              <a:ext uri="{FF2B5EF4-FFF2-40B4-BE49-F238E27FC236}">
                <a16:creationId xmlns:a16="http://schemas.microsoft.com/office/drawing/2014/main" id="{85ADAFCB-2CA8-438C-86EF-70BBA3C30110}"/>
              </a:ext>
            </a:extLst>
          </p:cNvPr>
          <p:cNvSpPr/>
          <p:nvPr/>
        </p:nvSpPr>
        <p:spPr>
          <a:xfrm flipH="1">
            <a:off x="3860161" y="4292710"/>
            <a:ext cx="6283964" cy="1193690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Khi ở đó em cảm thấy thế nào?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886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197</Words>
  <Application>Microsoft Office PowerPoint</Application>
  <PresentationFormat>Widescreen</PresentationFormat>
  <Paragraphs>26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等线</vt:lpstr>
      <vt:lpstr>等线 Light</vt:lpstr>
      <vt:lpstr>Arial</vt:lpstr>
      <vt:lpstr>Calibri</vt:lpstr>
      <vt:lpstr>Georgia</vt:lpstr>
      <vt:lpstr>Wingdings</vt:lpstr>
      <vt:lpstr>Office 主题​​</vt:lpstr>
      <vt:lpstr>1_Simple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31</cp:revision>
  <dcterms:created xsi:type="dcterms:W3CDTF">2022-09-09T23:22:53Z</dcterms:created>
  <dcterms:modified xsi:type="dcterms:W3CDTF">2022-09-30T10:04:09Z</dcterms:modified>
</cp:coreProperties>
</file>