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8"/>
  </p:notesMasterIdLst>
  <p:sldIdLst>
    <p:sldId id="302" r:id="rId4"/>
    <p:sldId id="280" r:id="rId5"/>
    <p:sldId id="371" r:id="rId6"/>
    <p:sldId id="269" r:id="rId7"/>
    <p:sldId id="270" r:id="rId8"/>
    <p:sldId id="471" r:id="rId9"/>
    <p:sldId id="505" r:id="rId10"/>
    <p:sldId id="496" r:id="rId11"/>
    <p:sldId id="497" r:id="rId12"/>
    <p:sldId id="506" r:id="rId13"/>
    <p:sldId id="499" r:id="rId14"/>
    <p:sldId id="501" r:id="rId15"/>
    <p:sldId id="5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a) 27 – 7 + 30 = 20 + 30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b) 60 + 50 – 20 = 110 - 20 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c) 9 x 4 = 36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A8C4D7A6-3B32-4D03-97D2-F69524FD0BDC}"/>
              </a:ext>
            </a:extLst>
          </p:cNvPr>
          <p:cNvSpPr/>
          <p:nvPr/>
        </p:nvSpPr>
        <p:spPr>
          <a:xfrm>
            <a:off x="2087880" y="651315"/>
            <a:ext cx="8016240" cy="62992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4267" kern="0" dirty="0" err="1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4267" kern="0" dirty="0">
                <a:solidFill>
                  <a:prstClr val="black"/>
                </a:solidFill>
                <a:latin typeface="Calibri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và</a:t>
            </a:r>
            <a:r>
              <a:rPr lang="en-US" sz="3200" dirty="0"/>
              <a:t> ABCD (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35 + 8 – 10 </a:t>
            </a:r>
            <a:r>
              <a:rPr lang="en-US" sz="3200" dirty="0" err="1"/>
              <a:t>là</a:t>
            </a:r>
            <a:r>
              <a:rPr lang="en-US" sz="3200" dirty="0"/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319</Words>
  <Application>Microsoft Office PowerPoint</Application>
  <PresentationFormat>Widescreen</PresentationFormat>
  <Paragraphs>76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</vt:lpstr>
      <vt:lpstr>等线</vt:lpstr>
      <vt:lpstr>ITC Avant Garde Std Bk</vt:lpstr>
      <vt:lpstr>.VnBlack</vt:lpstr>
      <vt:lpstr>Arial</vt:lpstr>
      <vt:lpstr>Calibri</vt:lpstr>
      <vt:lpstr>Cambria</vt:lpstr>
      <vt:lpstr>Corbel</vt:lpstr>
      <vt:lpstr>Tahoma</vt:lpstr>
      <vt:lpstr>Times New Roman</vt:lpstr>
      <vt:lpstr>Office 主题​​</vt:lpstr>
      <vt:lpstr>Basis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2022-09-23T02:09:31Z</dcterms:created>
  <dcterms:modified xsi:type="dcterms:W3CDTF">2022-09-28T10:07:40Z</dcterms:modified>
</cp:coreProperties>
</file>