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433" r:id="rId2"/>
    <p:sldId id="457" r:id="rId3"/>
    <p:sldId id="458" r:id="rId4"/>
    <p:sldId id="415" r:id="rId5"/>
    <p:sldId id="441" r:id="rId6"/>
    <p:sldId id="411" r:id="rId7"/>
    <p:sldId id="442" r:id="rId8"/>
    <p:sldId id="459" r:id="rId9"/>
    <p:sldId id="443" r:id="rId10"/>
    <p:sldId id="448" r:id="rId11"/>
    <p:sldId id="444" r:id="rId12"/>
    <p:sldId id="450" r:id="rId13"/>
    <p:sldId id="465" r:id="rId14"/>
    <p:sldId id="453" r:id="rId15"/>
    <p:sldId id="460" r:id="rId16"/>
    <p:sldId id="461" r:id="rId17"/>
    <p:sldId id="463" r:id="rId18"/>
    <p:sldId id="464" r:id="rId19"/>
    <p:sldId id="4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3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2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8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46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4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4A1685-6A29-40AA-B514-3FEF882C96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753" y="0"/>
            <a:ext cx="1376175" cy="1376175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0121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06A90F-0B94-407B-B031-6B29E7F66DA7}"/>
              </a:ext>
            </a:extLst>
          </p:cNvPr>
          <p:cNvSpPr txBox="1"/>
          <p:nvPr/>
        </p:nvSpPr>
        <p:spPr>
          <a:xfrm>
            <a:off x="3403948" y="-76587"/>
            <a:ext cx="5616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401587-C296-456B-9282-CA8B26E2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903" y="725197"/>
            <a:ext cx="3737172" cy="128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0C00DD-5F9C-41E6-9FC9-D8C07C8EF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635" y="1816763"/>
            <a:ext cx="6663506" cy="1072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22A23E-03F0-45DB-8288-5B3FD46B0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745" y="2474234"/>
            <a:ext cx="3810330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86B4E-1FF3-4789-9AA6-0D79B5317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599" y="3258631"/>
            <a:ext cx="10931075" cy="2316681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3ED9DA3A-0637-4999-A6AC-577337310E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25" y="-76587"/>
            <a:ext cx="1376175" cy="137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3D432-953C-432F-84F4-46E1177D6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78" y="2465748"/>
            <a:ext cx="6596444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967023" y="457201"/>
            <a:ext cx="869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1770842" y="966340"/>
            <a:ext cx="9494875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xóa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dòng</a:t>
            </a:r>
            <a:r>
              <a:rPr lang="en-US" sz="3200" dirty="0">
                <a:latin typeface="+mj-lt"/>
              </a:rPr>
              <a:t> “</a:t>
            </a:r>
            <a:r>
              <a:rPr lang="en-US" sz="3200" dirty="0" err="1">
                <a:latin typeface="+mj-lt"/>
              </a:rPr>
              <a:t>Nấu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ăn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ngon</a:t>
            </a:r>
            <a:r>
              <a:rPr lang="en-US" sz="3200" dirty="0">
                <a:latin typeface="+mj-lt"/>
              </a:rPr>
              <a:t>” </a:t>
            </a:r>
            <a:r>
              <a:rPr lang="en-US" sz="3200" dirty="0" err="1">
                <a:latin typeface="+mj-lt"/>
              </a:rPr>
              <a:t>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A,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đẹp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nữa</a:t>
            </a:r>
            <a:r>
              <a:rPr lang="en-US" sz="3200" dirty="0">
                <a:latin typeface="+mj-lt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cắm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tấm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thiệp</a:t>
            </a:r>
            <a:r>
              <a:rPr lang="en-US" sz="3200" dirty="0">
                <a:latin typeface="+mj-lt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24A12-9CDE-4F2F-817D-EBA9CCBE9349}"/>
              </a:ext>
            </a:extLst>
          </p:cNvPr>
          <p:cNvGrpSpPr/>
          <p:nvPr/>
        </p:nvGrpSpPr>
        <p:grpSpPr>
          <a:xfrm>
            <a:off x="1330145" y="3221669"/>
            <a:ext cx="2635542" cy="1276883"/>
            <a:chOff x="1225898" y="1497783"/>
            <a:chExt cx="2411087" cy="1001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38925F-8386-4732-86D1-21EF2B04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27097D-0E64-47E3-9EE1-25D4AF68D6E2}"/>
                </a:ext>
              </a:extLst>
            </p:cNvPr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kể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635DA7-91F2-426D-B406-0C7CB556659A}"/>
              </a:ext>
            </a:extLst>
          </p:cNvPr>
          <p:cNvGrpSpPr/>
          <p:nvPr/>
        </p:nvGrpSpPr>
        <p:grpSpPr>
          <a:xfrm>
            <a:off x="4783260" y="3221670"/>
            <a:ext cx="2825778" cy="1276882"/>
            <a:chOff x="1225898" y="1497783"/>
            <a:chExt cx="2411087" cy="10018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F0BAAF-1D1B-43C5-B06F-499C37B8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1D2506-D6CC-4095-9FF5-4F6A44FDBAC9}"/>
                </a:ext>
              </a:extLst>
            </p:cNvPr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cảm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DD3E80-4265-4493-B9EF-BB98DB66006F}"/>
              </a:ext>
            </a:extLst>
          </p:cNvPr>
          <p:cNvGrpSpPr/>
          <p:nvPr/>
        </p:nvGrpSpPr>
        <p:grpSpPr>
          <a:xfrm>
            <a:off x="8185678" y="3183422"/>
            <a:ext cx="3086783" cy="1276883"/>
            <a:chOff x="1225898" y="1497783"/>
            <a:chExt cx="2411087" cy="10018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4C8CBF-0B1C-405C-9B7A-5F473A7F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AFC8FA-6C0D-4F51-9A50-5DED5AF2273F}"/>
                </a:ext>
              </a:extLst>
            </p:cNvPr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khiến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F643C6-08BF-4F84-A3B9-8535728CA27A}"/>
              </a:ext>
            </a:extLst>
          </p:cNvPr>
          <p:cNvGrpSpPr/>
          <p:nvPr/>
        </p:nvGrpSpPr>
        <p:grpSpPr>
          <a:xfrm>
            <a:off x="1000526" y="5178941"/>
            <a:ext cx="11509596" cy="838770"/>
            <a:chOff x="979260" y="5369623"/>
            <a:chExt cx="11509596" cy="83877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3925D3-E068-448F-BF3C-86DAB800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60" y="5369623"/>
              <a:ext cx="10365798" cy="83877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0B2E65-B04D-4E1E-99C8-A39C61224022}"/>
                </a:ext>
              </a:extLst>
            </p:cNvPr>
            <p:cNvSpPr txBox="1"/>
            <p:nvPr/>
          </p:nvSpPr>
          <p:spPr>
            <a:xfrm>
              <a:off x="1403497" y="5514262"/>
              <a:ext cx="110853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hãy nhắc lại công dụng của câu kể, câu cảm, câu khiến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6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!!trắng to">
            <a:extLst>
              <a:ext uri="{FF2B5EF4-FFF2-40B4-BE49-F238E27FC236}">
                <a16:creationId xmlns:a16="http://schemas.microsoft.com/office/drawing/2014/main" id="{D1CA8FE0-344E-43E7-B4CE-43274D45DF4B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id="{3FCCB58F-E6AD-4CC8-B2C5-645FFB80A0E0}"/>
              </a:ext>
            </a:extLst>
          </p:cNvPr>
          <p:cNvSpPr txBox="1"/>
          <p:nvPr/>
        </p:nvSpPr>
        <p:spPr>
          <a:xfrm>
            <a:off x="1473973" y="4050178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THẢO LUẬN NHÓM </a:t>
            </a:r>
            <a:r>
              <a:rPr kumimoji="0" lang="en-US" altLang="zh-CN" sz="4400" b="0" i="0" u="none" strike="noStrike" kern="1200" cap="none" spc="0" normalizeH="0" baseline="0" noProof="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/>
              <a:cs typeface="+mn-cs"/>
            </a:endParaRP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D69A2CA-035B-48FA-B5BA-AE579C7DE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6664344" y="2736020"/>
            <a:ext cx="4056759" cy="33832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53F690B-DAD4-457B-8A93-A3E54A11C8A8}"/>
              </a:ext>
            </a:extLst>
          </p:cNvPr>
          <p:cNvGrpSpPr/>
          <p:nvPr/>
        </p:nvGrpSpPr>
        <p:grpSpPr>
          <a:xfrm>
            <a:off x="801779" y="1279980"/>
            <a:ext cx="4800601" cy="4298039"/>
            <a:chOff x="876438" y="831522"/>
            <a:chExt cx="4800601" cy="4298039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6D69AF08-FB90-4E92-926D-666376F19AE9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29F93F7-A55D-4544-A968-3531332F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sp>
        <p:nvSpPr>
          <p:cNvPr id="22" name="!!1">
            <a:extLst>
              <a:ext uri="{FF2B5EF4-FFF2-40B4-BE49-F238E27FC236}">
                <a16:creationId xmlns:a16="http://schemas.microsoft.com/office/drawing/2014/main" id="{7F5AE3FC-FC1E-4A03-A623-CD2A91ABB72D}"/>
              </a:ext>
            </a:extLst>
          </p:cNvPr>
          <p:cNvSpPr/>
          <p:nvPr/>
        </p:nvSpPr>
        <p:spPr>
          <a:xfrm>
            <a:off x="5290886" y="4024954"/>
            <a:ext cx="274320" cy="274320"/>
          </a:xfrm>
          <a:prstGeom prst="ellipse">
            <a:avLst/>
          </a:prstGeom>
          <a:solidFill>
            <a:srgbClr val="0099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!!3">
            <a:extLst>
              <a:ext uri="{FF2B5EF4-FFF2-40B4-BE49-F238E27FC236}">
                <a16:creationId xmlns:a16="http://schemas.microsoft.com/office/drawing/2014/main" id="{0490D203-0C1D-48E9-9345-055A71F03A0C}"/>
              </a:ext>
            </a:extLst>
          </p:cNvPr>
          <p:cNvSpPr/>
          <p:nvPr/>
        </p:nvSpPr>
        <p:spPr>
          <a:xfrm>
            <a:off x="5279557" y="5129536"/>
            <a:ext cx="274320" cy="274320"/>
          </a:xfrm>
          <a:prstGeom prst="ellipse">
            <a:avLst/>
          </a:prstGeom>
          <a:solidFill>
            <a:srgbClr val="FF2F64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!!2">
            <a:extLst>
              <a:ext uri="{FF2B5EF4-FFF2-40B4-BE49-F238E27FC236}">
                <a16:creationId xmlns:a16="http://schemas.microsoft.com/office/drawing/2014/main" id="{383BD4EB-68A8-4561-96CA-065251E639A4}"/>
              </a:ext>
            </a:extLst>
          </p:cNvPr>
          <p:cNvSpPr/>
          <p:nvPr/>
        </p:nvSpPr>
        <p:spPr>
          <a:xfrm>
            <a:off x="5285816" y="4577245"/>
            <a:ext cx="274320" cy="274320"/>
          </a:xfrm>
          <a:prstGeom prst="ellipse">
            <a:avLst/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638453-A94F-4ECA-9E9D-448D24BA75CC}"/>
              </a:ext>
            </a:extLst>
          </p:cNvPr>
          <p:cNvGrpSpPr/>
          <p:nvPr/>
        </p:nvGrpSpPr>
        <p:grpSpPr>
          <a:xfrm>
            <a:off x="5444083" y="1047110"/>
            <a:ext cx="1954106" cy="1828800"/>
            <a:chOff x="5444083" y="1047110"/>
            <a:chExt cx="1954106" cy="1828800"/>
          </a:xfrm>
        </p:grpSpPr>
        <p:pic>
          <p:nvPicPr>
            <p:cNvPr id="26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7C9ADE60-5F26-4D79-91AA-55E5CA0CF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083" y="1047110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112C44-5CAA-4ECA-9E99-94013E2456B2}"/>
                </a:ext>
              </a:extLst>
            </p:cNvPr>
            <p:cNvSpPr txBox="1"/>
            <p:nvPr/>
          </p:nvSpPr>
          <p:spPr>
            <a:xfrm>
              <a:off x="5912316" y="127998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E0E4A7-9795-4D65-8A5D-1C0F16F5BF87}"/>
              </a:ext>
            </a:extLst>
          </p:cNvPr>
          <p:cNvGrpSpPr/>
          <p:nvPr/>
        </p:nvGrpSpPr>
        <p:grpSpPr>
          <a:xfrm>
            <a:off x="9357569" y="870327"/>
            <a:ext cx="1954106" cy="1828800"/>
            <a:chOff x="9357569" y="870327"/>
            <a:chExt cx="1954106" cy="1828800"/>
          </a:xfrm>
        </p:grpSpPr>
        <p:pic>
          <p:nvPicPr>
            <p:cNvPr id="29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F4BE3E85-C1C4-4614-924C-F4B05CEAC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8460" flipH="1">
              <a:off x="9357569" y="870327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C02A9-6E83-45D9-BF72-EBFF2F5B2F97}"/>
                </a:ext>
              </a:extLst>
            </p:cNvPr>
            <p:cNvSpPr txBox="1"/>
            <p:nvPr/>
          </p:nvSpPr>
          <p:spPr>
            <a:xfrm>
              <a:off x="9825802" y="104711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pic>
        <p:nvPicPr>
          <p:cNvPr id="31" name="Picture 30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84D82EC7-DB41-41FC-B7A0-145B89660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" y="-55309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3440392" y="868258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thiệp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24A12-9CDE-4F2F-817D-EBA9CCBE9349}"/>
              </a:ext>
            </a:extLst>
          </p:cNvPr>
          <p:cNvGrpSpPr/>
          <p:nvPr/>
        </p:nvGrpSpPr>
        <p:grpSpPr>
          <a:xfrm>
            <a:off x="628396" y="637957"/>
            <a:ext cx="2635542" cy="1276883"/>
            <a:chOff x="1225898" y="1497783"/>
            <a:chExt cx="2411087" cy="1001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38925F-8386-4732-86D1-21EF2B04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27097D-0E64-47E3-9EE1-25D4AF68D6E2}"/>
                </a:ext>
              </a:extLst>
            </p:cNvPr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kể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635DA7-91F2-426D-B406-0C7CB556659A}"/>
              </a:ext>
            </a:extLst>
          </p:cNvPr>
          <p:cNvGrpSpPr/>
          <p:nvPr/>
        </p:nvGrpSpPr>
        <p:grpSpPr>
          <a:xfrm>
            <a:off x="721623" y="2243475"/>
            <a:ext cx="2825778" cy="1276882"/>
            <a:chOff x="1225898" y="1497783"/>
            <a:chExt cx="2411087" cy="10018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F0BAAF-1D1B-43C5-B06F-499C37B8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1D2506-D6CC-4095-9FF5-4F6A44FDBAC9}"/>
                </a:ext>
              </a:extLst>
            </p:cNvPr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cảm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DD3E80-4265-4493-B9EF-BB98DB66006F}"/>
              </a:ext>
            </a:extLst>
          </p:cNvPr>
          <p:cNvGrpSpPr/>
          <p:nvPr/>
        </p:nvGrpSpPr>
        <p:grpSpPr>
          <a:xfrm>
            <a:off x="664995" y="4529336"/>
            <a:ext cx="3086783" cy="1276883"/>
            <a:chOff x="1225898" y="1497783"/>
            <a:chExt cx="2411087" cy="10018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4C8CBF-0B1C-405C-9B7A-5F473A7F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AFC8FA-6C0D-4F51-9A50-5DED5AF2273F}"/>
                </a:ext>
              </a:extLst>
            </p:cNvPr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khiến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41BD35A-5DA0-4305-B4C7-FF4BD6193A69}"/>
              </a:ext>
            </a:extLst>
          </p:cNvPr>
          <p:cNvSpPr txBox="1"/>
          <p:nvPr/>
        </p:nvSpPr>
        <p:spPr>
          <a:xfrm>
            <a:off x="3451025" y="2601365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- A, </a:t>
            </a:r>
            <a:r>
              <a:rPr lang="en-US" sz="3200" dirty="0" err="1">
                <a:solidFill>
                  <a:srgbClr val="000000"/>
                </a:solidFill>
              </a:rPr>
              <a:t>bố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rất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đẹp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trai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nữa</a:t>
            </a:r>
            <a:r>
              <a:rPr lang="en-US" sz="3200" dirty="0">
                <a:solidFill>
                  <a:srgbClr val="000000"/>
                </a:solidFill>
              </a:rPr>
              <a:t> ạ!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B96B06-3918-4CAF-9C96-4CE314412D3D}"/>
              </a:ext>
            </a:extLst>
          </p:cNvPr>
          <p:cNvSpPr txBox="1"/>
          <p:nvPr/>
        </p:nvSpPr>
        <p:spPr>
          <a:xfrm>
            <a:off x="3666782" y="4820583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-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xóa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dòng</a:t>
            </a:r>
            <a:r>
              <a:rPr lang="en-US" sz="3200" dirty="0">
                <a:solidFill>
                  <a:srgbClr val="000000"/>
                </a:solidFill>
              </a:rPr>
              <a:t> “</a:t>
            </a:r>
            <a:r>
              <a:rPr lang="en-US" sz="3200" dirty="0" err="1">
                <a:solidFill>
                  <a:srgbClr val="000000"/>
                </a:solidFill>
              </a:rPr>
              <a:t>Nấu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ăn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không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ngon</a:t>
            </a:r>
            <a:r>
              <a:rPr lang="en-US" sz="3200" dirty="0">
                <a:solidFill>
                  <a:srgbClr val="000000"/>
                </a:solidFill>
              </a:rPr>
              <a:t>” </a:t>
            </a:r>
            <a:r>
              <a:rPr lang="en-US" sz="3200" dirty="0" err="1">
                <a:solidFill>
                  <a:srgbClr val="000000"/>
                </a:solidFill>
              </a:rPr>
              <a:t>đi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29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DD9D4-6C17-44FC-888F-252FCB0FFBAD}"/>
              </a:ext>
            </a:extLst>
          </p:cNvPr>
          <p:cNvSpPr txBox="1"/>
          <p:nvPr/>
        </p:nvSpPr>
        <p:spPr>
          <a:xfrm>
            <a:off x="1235465" y="806376"/>
            <a:ext cx="10013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grpSp>
        <p:nvGrpSpPr>
          <p:cNvPr id="32" name="组合 24">
            <a:extLst>
              <a:ext uri="{FF2B5EF4-FFF2-40B4-BE49-F238E27FC236}">
                <a16:creationId xmlns:a16="http://schemas.microsoft.com/office/drawing/2014/main" id="{B2703CFC-67A4-461F-846F-134205BEBC73}"/>
              </a:ext>
            </a:extLst>
          </p:cNvPr>
          <p:cNvGrpSpPr/>
          <p:nvPr/>
        </p:nvGrpSpPr>
        <p:grpSpPr>
          <a:xfrm>
            <a:off x="869925" y="1360968"/>
            <a:ext cx="4722801" cy="4174702"/>
            <a:chOff x="834836" y="1602709"/>
            <a:chExt cx="3657600" cy="3448050"/>
          </a:xfrm>
        </p:grpSpPr>
        <p:grpSp>
          <p:nvGrpSpPr>
            <p:cNvPr id="33" name="组合 3">
              <a:extLst>
                <a:ext uri="{FF2B5EF4-FFF2-40B4-BE49-F238E27FC236}">
                  <a16:creationId xmlns:a16="http://schemas.microsoft.com/office/drawing/2014/main" id="{7EB29583-5A52-47DD-80D8-7CDE33D4C846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38" name="泪滴形 4">
                <a:extLst>
                  <a:ext uri="{FF2B5EF4-FFF2-40B4-BE49-F238E27FC236}">
                    <a16:creationId xmlns:a16="http://schemas.microsoft.com/office/drawing/2014/main" id="{09A44401-8569-4E11-9E96-B17D7803C4DE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9" name="泪滴形 5">
                <a:extLst>
                  <a:ext uri="{FF2B5EF4-FFF2-40B4-BE49-F238E27FC236}">
                    <a16:creationId xmlns:a16="http://schemas.microsoft.com/office/drawing/2014/main" id="{EC49159C-6CCE-4B7D-AF42-5E2A838B1CB1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4" name="组合 10">
              <a:extLst>
                <a:ext uri="{FF2B5EF4-FFF2-40B4-BE49-F238E27FC236}">
                  <a16:creationId xmlns:a16="http://schemas.microsoft.com/office/drawing/2014/main" id="{D42208DF-27BE-467C-BCE3-208619920F5A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35" name="任意多边形: 形状 6">
                <a:extLst>
                  <a:ext uri="{FF2B5EF4-FFF2-40B4-BE49-F238E27FC236}">
                    <a16:creationId xmlns:a16="http://schemas.microsoft.com/office/drawing/2014/main" id="{5C64512F-C2BC-4F2D-B845-D968A0E17CA3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6" name="任意多边形: 形状 7">
                <a:extLst>
                  <a:ext uri="{FF2B5EF4-FFF2-40B4-BE49-F238E27FC236}">
                    <a16:creationId xmlns:a16="http://schemas.microsoft.com/office/drawing/2014/main" id="{3E45D58B-185F-4A43-8B88-ADC4C9185B31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7" name="任意多边形: 形状 8">
                <a:extLst>
                  <a:ext uri="{FF2B5EF4-FFF2-40B4-BE49-F238E27FC236}">
                    <a16:creationId xmlns:a16="http://schemas.microsoft.com/office/drawing/2014/main" id="{8B46D306-B389-4E39-83D8-111BA41BC168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40" name="Picture 11">
            <a:extLst>
              <a:ext uri="{FF2B5EF4-FFF2-40B4-BE49-F238E27FC236}">
                <a16:creationId xmlns:a16="http://schemas.microsoft.com/office/drawing/2014/main" id="{8FC88601-577F-4577-AEAF-C1FD02600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1189" y="4018426"/>
            <a:ext cx="1702896" cy="282638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FF2E06B-3C8C-4546-A403-30C5885A0B8C}"/>
              </a:ext>
            </a:extLst>
          </p:cNvPr>
          <p:cNvSpPr txBox="1"/>
          <p:nvPr/>
        </p:nvSpPr>
        <p:spPr>
          <a:xfrm>
            <a:off x="1435159" y="2540607"/>
            <a:ext cx="38910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dựa vào câu khiến đã xác định được ở bài tập trước để nêu dấu hiệu.</a:t>
            </a:r>
          </a:p>
        </p:txBody>
      </p:sp>
      <p:pic>
        <p:nvPicPr>
          <p:cNvPr id="43" name="图片 8">
            <a:extLst>
              <a:ext uri="{FF2B5EF4-FFF2-40B4-BE49-F238E27FC236}">
                <a16:creationId xmlns:a16="http://schemas.microsoft.com/office/drawing/2014/main" id="{CD501988-822D-46FD-A26A-5A95A82B0D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147682" y="1517576"/>
            <a:ext cx="7145766" cy="397945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7616996-F376-4B79-B486-C968D023EC51}"/>
              </a:ext>
            </a:extLst>
          </p:cNvPr>
          <p:cNvSpPr txBox="1"/>
          <p:nvPr/>
        </p:nvSpPr>
        <p:spPr>
          <a:xfrm>
            <a:off x="5679607" y="2446730"/>
            <a:ext cx="60760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khiến có dấu hiệu nhận biết là</a:t>
            </a: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 thúc bằng dấu chấm than.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Dùng để đưa ra yêu cầu đối với người khác.</a:t>
            </a:r>
          </a:p>
        </p:txBody>
      </p:sp>
    </p:spTree>
    <p:extLst>
      <p:ext uri="{BB962C8B-B14F-4D97-AF65-F5344CB8AC3E}">
        <p14:creationId xmlns:p14="http://schemas.microsoft.com/office/powerpoint/2010/main" val="8938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XO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063257" y="925034"/>
            <a:ext cx="10431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các từ hãy, đứng, chớ, đi, thôi, nào, nhé  để đặt câu khiến trong mỗi tình huống dưới đây: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1818167" y="2339163"/>
            <a:ext cx="9572644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Nhờ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bưu</a:t>
            </a:r>
            <a:r>
              <a:rPr lang="en-US" sz="3200" dirty="0"/>
              <a:t> </a:t>
            </a:r>
            <a:r>
              <a:rPr lang="en-US" sz="3200" dirty="0" err="1"/>
              <a:t>thiếp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trật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phim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thăm</a:t>
            </a:r>
            <a:r>
              <a:rPr lang="en-US" sz="3200" dirty="0"/>
              <a:t> </a:t>
            </a:r>
            <a:r>
              <a:rPr lang="en-US" sz="3200" dirty="0" err="1"/>
              <a:t>quê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grpSp>
        <p:nvGrpSpPr>
          <p:cNvPr id="6" name="组合 24">
            <a:extLst>
              <a:ext uri="{FF2B5EF4-FFF2-40B4-BE49-F238E27FC236}">
                <a16:creationId xmlns:a16="http://schemas.microsoft.com/office/drawing/2014/main" id="{3BBF6DFF-4E2B-4D82-A768-6025B480DF77}"/>
              </a:ext>
            </a:extLst>
          </p:cNvPr>
          <p:cNvGrpSpPr/>
          <p:nvPr/>
        </p:nvGrpSpPr>
        <p:grpSpPr>
          <a:xfrm>
            <a:off x="463147" y="1265615"/>
            <a:ext cx="4881214" cy="3857970"/>
            <a:chOff x="834836" y="1602709"/>
            <a:chExt cx="3657600" cy="3448050"/>
          </a:xfrm>
        </p:grpSpPr>
        <p:grpSp>
          <p:nvGrpSpPr>
            <p:cNvPr id="7" name="组合 3">
              <a:extLst>
                <a:ext uri="{FF2B5EF4-FFF2-40B4-BE49-F238E27FC236}">
                  <a16:creationId xmlns:a16="http://schemas.microsoft.com/office/drawing/2014/main" id="{310FEF8B-BF02-46C6-8956-CECBFCCF26C2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12" name="泪滴形 4">
                <a:extLst>
                  <a:ext uri="{FF2B5EF4-FFF2-40B4-BE49-F238E27FC236}">
                    <a16:creationId xmlns:a16="http://schemas.microsoft.com/office/drawing/2014/main" id="{3F5DE028-C0F7-456F-AEC1-9816B840587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泪滴形 5">
                <a:extLst>
                  <a:ext uri="{FF2B5EF4-FFF2-40B4-BE49-F238E27FC236}">
                    <a16:creationId xmlns:a16="http://schemas.microsoft.com/office/drawing/2014/main" id="{933F631E-1720-48E2-8E36-BD1D7F0C10D3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" name="组合 10">
              <a:extLst>
                <a:ext uri="{FF2B5EF4-FFF2-40B4-BE49-F238E27FC236}">
                  <a16:creationId xmlns:a16="http://schemas.microsoft.com/office/drawing/2014/main" id="{499AC872-2573-4796-8AF9-65AB717092EB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9" name="任意多边形: 形状 6">
                <a:extLst>
                  <a:ext uri="{FF2B5EF4-FFF2-40B4-BE49-F238E27FC236}">
                    <a16:creationId xmlns:a16="http://schemas.microsoft.com/office/drawing/2014/main" id="{1360102F-820E-4F07-A08E-26AF8831C4F4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" name="任意多边形: 形状 7">
                <a:extLst>
                  <a:ext uri="{FF2B5EF4-FFF2-40B4-BE49-F238E27FC236}">
                    <a16:creationId xmlns:a16="http://schemas.microsoft.com/office/drawing/2014/main" id="{4FE8F3BD-3C7E-4F3A-85BB-451A93262296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任意多边形: 形状 8">
                <a:extLst>
                  <a:ext uri="{FF2B5EF4-FFF2-40B4-BE49-F238E27FC236}">
                    <a16:creationId xmlns:a16="http://schemas.microsoft.com/office/drawing/2014/main" id="{37988E47-98A4-4FA1-BABA-BC5B36A1B96A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4" name="组合 23">
            <a:extLst>
              <a:ext uri="{FF2B5EF4-FFF2-40B4-BE49-F238E27FC236}">
                <a16:creationId xmlns:a16="http://schemas.microsoft.com/office/drawing/2014/main" id="{85D64078-D10A-4471-B176-A6E42A214D4D}"/>
              </a:ext>
            </a:extLst>
          </p:cNvPr>
          <p:cNvGrpSpPr/>
          <p:nvPr/>
        </p:nvGrpSpPr>
        <p:grpSpPr>
          <a:xfrm>
            <a:off x="5362952" y="1196161"/>
            <a:ext cx="6354097" cy="4996548"/>
            <a:chOff x="7460470" y="2161478"/>
            <a:chExt cx="3657600" cy="3562129"/>
          </a:xfrm>
        </p:grpSpPr>
        <p:grpSp>
          <p:nvGrpSpPr>
            <p:cNvPr id="15" name="组合 11">
              <a:extLst>
                <a:ext uri="{FF2B5EF4-FFF2-40B4-BE49-F238E27FC236}">
                  <a16:creationId xmlns:a16="http://schemas.microsoft.com/office/drawing/2014/main" id="{7CE322E7-2DEB-48C3-95A3-C62097A4EBB9}"/>
                </a:ext>
              </a:extLst>
            </p:cNvPr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20" name="泪滴形 4">
                <a:extLst>
                  <a:ext uri="{FF2B5EF4-FFF2-40B4-BE49-F238E27FC236}">
                    <a16:creationId xmlns:a16="http://schemas.microsoft.com/office/drawing/2014/main" id="{AAD51A73-91B5-4D31-800D-A1C240ED477B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泪滴形 5">
                <a:extLst>
                  <a:ext uri="{FF2B5EF4-FFF2-40B4-BE49-F238E27FC236}">
                    <a16:creationId xmlns:a16="http://schemas.microsoft.com/office/drawing/2014/main" id="{82B16CA8-F4F8-4F21-8715-71676C30699E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6" name="组合 14">
              <a:extLst>
                <a:ext uri="{FF2B5EF4-FFF2-40B4-BE49-F238E27FC236}">
                  <a16:creationId xmlns:a16="http://schemas.microsoft.com/office/drawing/2014/main" id="{58CBB0B5-A27D-4250-B6E9-117AD1988224}"/>
                </a:ext>
              </a:extLst>
            </p:cNvPr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7" name="任意多边形: 形状 15">
                <a:extLst>
                  <a:ext uri="{FF2B5EF4-FFF2-40B4-BE49-F238E27FC236}">
                    <a16:creationId xmlns:a16="http://schemas.microsoft.com/office/drawing/2014/main" id="{202080DC-1FF9-407B-A7B0-11142FFFFE40}"/>
                  </a:ext>
                </a:extLst>
              </p:cNvPr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6">
                <a:extLst>
                  <a:ext uri="{FF2B5EF4-FFF2-40B4-BE49-F238E27FC236}">
                    <a16:creationId xmlns:a16="http://schemas.microsoft.com/office/drawing/2014/main" id="{05721B67-1797-4267-A63D-B36D4C9BF32D}"/>
                  </a:ext>
                </a:extLst>
              </p:cNvPr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任意多边形: 形状 17">
                <a:extLst>
                  <a:ext uri="{FF2B5EF4-FFF2-40B4-BE49-F238E27FC236}">
                    <a16:creationId xmlns:a16="http://schemas.microsoft.com/office/drawing/2014/main" id="{5864B1A9-3A17-42D9-BF03-3A91576F8669}"/>
                  </a:ext>
                </a:extLst>
              </p:cNvPr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id="{C9561F80-8944-4FC5-A767-D6902A7593E5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BEF78490-3B7F-43F4-9C19-4D60335BC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65D289A5-C091-4C25-82B8-2A900346F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id="{E5D0184F-999A-4D9E-ABAB-E8600592C5FF}"/>
              </a:ext>
            </a:extLst>
          </p:cNvPr>
          <p:cNvGrpSpPr/>
          <p:nvPr/>
        </p:nvGrpSpPr>
        <p:grpSpPr>
          <a:xfrm>
            <a:off x="3789812" y="14374"/>
            <a:ext cx="4565789" cy="1700658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id="{8337DE30-B9B8-49F3-A5DC-D3DB0AC1356B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id="{7BE7D467-9928-4E04-BF54-03F257B34CF7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id="{C291060C-446A-4D9F-9E91-0E424C690471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2A1344A-FEC8-40A0-95DC-F72603A3FAE7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000" dirty="0" err="1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Ví</a:t>
            </a:r>
            <a:r>
              <a:rPr lang="en-US" sz="6000" dirty="0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dụ</a:t>
            </a:r>
            <a:endParaRPr lang="vi-VN" sz="6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DBE219-31DD-4135-B811-D54A1E3A02DD}"/>
              </a:ext>
            </a:extLst>
          </p:cNvPr>
          <p:cNvSpPr txBox="1"/>
          <p:nvPr/>
        </p:nvSpPr>
        <p:spPr>
          <a:xfrm>
            <a:off x="720508" y="2329930"/>
            <a:ext cx="42850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0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bố mẹ cho về thăm quê</a:t>
            </a:r>
            <a:r>
              <a:rPr lang="en-US" sz="40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dirty="0">
              <a:solidFill>
                <a:srgbClr val="ED7D31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7AE80C-7472-468C-A15E-E5C934B1D410}"/>
              </a:ext>
            </a:extLst>
          </p:cNvPr>
          <p:cNvSpPr txBox="1"/>
          <p:nvPr/>
        </p:nvSpPr>
        <p:spPr>
          <a:xfrm>
            <a:off x="6196149" y="2890182"/>
            <a:ext cx="49000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 mẹ cho con về quê thăm ông bà nhé!</a:t>
            </a:r>
          </a:p>
        </p:txBody>
      </p:sp>
    </p:spTree>
    <p:extLst>
      <p:ext uri="{BB962C8B-B14F-4D97-AF65-F5344CB8AC3E}">
        <p14:creationId xmlns:p14="http://schemas.microsoft.com/office/powerpoint/2010/main" val="12424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6">
            <a:extLst>
              <a:ext uri="{FF2B5EF4-FFF2-40B4-BE49-F238E27FC236}">
                <a16:creationId xmlns:a16="http://schemas.microsoft.com/office/drawing/2014/main" id="{B3E36A33-06E0-4AA9-AC17-3A0787C2D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Picture 14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D466B48-2777-4E22-A220-FC1DFBEF3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56A782DC-128B-4A49-9B0D-A65A8F08243B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415804ED-2542-4379-808F-8C8DC0864F5E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0FC1548-8975-4B95-87FA-6E1833780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0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287079" y="462090"/>
            <a:ext cx="11589487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44">
            <a:extLst>
              <a:ext uri="{FF2B5EF4-FFF2-40B4-BE49-F238E27FC236}">
                <a16:creationId xmlns:a16="http://schemas.microsoft.com/office/drawing/2014/main" id="{8D8BE592-6CED-4B63-BACA-F78064B8C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1162DBBC-9845-48A8-8412-4D69EF873E25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26C5E104-918C-4839-A656-3DB0E947B8BB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65BAAE-5714-484A-931E-3F90288AA57C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C585F9-EA54-4AE1-9BB5-95EDF58F98D6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173FF4-0942-4253-B205-F256DC0436C3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494476" y="1552353"/>
            <a:ext cx="969580" cy="399827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B4F4137-0287-41EC-9BFA-6A897E895E2F}"/>
              </a:ext>
            </a:extLst>
          </p:cNvPr>
          <p:cNvSpPr/>
          <p:nvPr/>
        </p:nvSpPr>
        <p:spPr>
          <a:xfrm>
            <a:off x="7464056" y="1092409"/>
            <a:ext cx="3982142" cy="586714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4A2916-4B4F-4AC4-A356-F427B8E6DDF4}"/>
              </a:ext>
            </a:extLst>
          </p:cNvPr>
          <p:cNvCxnSpPr>
            <a:cxnSpLocks/>
          </p:cNvCxnSpPr>
          <p:nvPr/>
        </p:nvCxnSpPr>
        <p:spPr>
          <a:xfrm flipV="1">
            <a:off x="6618298" y="3902149"/>
            <a:ext cx="969580" cy="832521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3C2D508-1C47-4A93-9C81-4A049672A66C}"/>
              </a:ext>
            </a:extLst>
          </p:cNvPr>
          <p:cNvSpPr/>
          <p:nvPr/>
        </p:nvSpPr>
        <p:spPr>
          <a:xfrm>
            <a:off x="7589850" y="3295205"/>
            <a:ext cx="4014699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FC6647-963A-4548-B8CB-C085DC8E605A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969580" cy="552968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1C01907-5E83-4D9F-85AE-787367DDF9F0}"/>
              </a:ext>
            </a:extLst>
          </p:cNvPr>
          <p:cNvSpPr/>
          <p:nvPr/>
        </p:nvSpPr>
        <p:spPr>
          <a:xfrm>
            <a:off x="7341622" y="1991830"/>
            <a:ext cx="4262927" cy="103979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75220B-0991-43C6-96AB-ABE471ED347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608776" y="4706094"/>
            <a:ext cx="979102" cy="774082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C209F39-396C-4753-80EA-52A0E26BCED5}"/>
              </a:ext>
            </a:extLst>
          </p:cNvPr>
          <p:cNvSpPr/>
          <p:nvPr/>
        </p:nvSpPr>
        <p:spPr>
          <a:xfrm>
            <a:off x="7587879" y="5085408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3" grpId="0" animBg="1"/>
      <p:bldP spid="27" grpId="0" animBg="1"/>
      <p:bldP spid="29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09431" y="2091789"/>
            <a:ext cx="60388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字魂105号-简雅黑"/>
                <a:cs typeface="+mn-cs"/>
              </a:rPr>
              <a:t>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字魂105号-简雅黑"/>
                <a:cs typeface="+mn-cs"/>
              </a:rPr>
              <a:t>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5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B50DDC-22D2-47EF-B74A-D2AC287B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2465748"/>
            <a:ext cx="6779340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3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a đình em">
            <a:hlinkClick r:id="" action="ppaction://media"/>
            <a:extLst>
              <a:ext uri="{FF2B5EF4-FFF2-40B4-BE49-F238E27FC236}">
                <a16:creationId xmlns:a16="http://schemas.microsoft.com/office/drawing/2014/main" id="{4E51AED6-6495-4386-821B-AD46B1F53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4FF960-FD9C-4994-B5BB-64504CD82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615" y="2282224"/>
            <a:ext cx="6761050" cy="213988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9E7AA3-8B7B-4621-A499-66E6AEB60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25" y="5481825"/>
            <a:ext cx="1376175" cy="13761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Có một giờ Văn như thế</a:t>
            </a:r>
          </a:p>
          <a:p>
            <a:r>
              <a:rPr lang="vi-VN" sz="2800" dirty="0"/>
              <a:t>Lớp em im phắc lặng nghe</a:t>
            </a:r>
          </a:p>
          <a:p>
            <a:r>
              <a:rPr lang="vi-VN" sz="2800" dirty="0"/>
              <a:t>Bài “Mẹ vắng nhà ngày bão”</a:t>
            </a:r>
          </a:p>
          <a:p>
            <a:r>
              <a:rPr lang="vi-VN" sz="2800" dirty="0"/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Ai cũng nghĩ đến mẹ mình</a:t>
            </a:r>
          </a:p>
          <a:p>
            <a:r>
              <a:rPr lang="vi-VN" sz="2800" dirty="0"/>
              <a:t>Dịu dàng, đảm đang, tần tảo</a:t>
            </a:r>
          </a:p>
          <a:p>
            <a:r>
              <a:rPr lang="vi-VN" sz="2800" dirty="0"/>
              <a:t>Ai cũng thương thương bố mình</a:t>
            </a:r>
          </a:p>
          <a:p>
            <a:r>
              <a:rPr lang="vi-VN" sz="2800" dirty="0"/>
              <a:t>Vụng về chăm con ngày bão.</a:t>
            </a:r>
          </a:p>
          <a:p>
            <a:pPr algn="r"/>
            <a:r>
              <a:rPr lang="vi-VN" sz="2800" dirty="0"/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615609" y="1860698"/>
            <a:ext cx="287079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79552C2-615E-40F5-804D-3EB0C77E1DE9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DE43AD00-7B30-4381-B066-CE703E7B0102}"/>
              </a:ext>
            </a:extLst>
          </p:cNvPr>
          <p:cNvSpPr txBox="1"/>
          <p:nvPr/>
        </p:nvSpPr>
        <p:spPr>
          <a:xfrm>
            <a:off x="1196418" y="3611961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4" name="文本框 14">
            <a:extLst>
              <a:ext uri="{FF2B5EF4-FFF2-40B4-BE49-F238E27FC236}">
                <a16:creationId xmlns:a16="http://schemas.microsoft.com/office/drawing/2014/main" id="{D9779B12-F6D9-4BDE-9C6E-96303F628613}"/>
              </a:ext>
            </a:extLst>
          </p:cNvPr>
          <p:cNvSpPr txBox="1"/>
          <p:nvPr/>
        </p:nvSpPr>
        <p:spPr>
          <a:xfrm>
            <a:off x="5633472" y="2314430"/>
            <a:ext cx="5785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cùng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nhau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đọc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đoạn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thơ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Thảo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luận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từ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chỉ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đặc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điểm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Sau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đó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,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viết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vào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con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của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nào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làm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nhanh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nhất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sẽ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đem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trình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bày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trên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任意多边形: 形状 19">
            <a:extLst>
              <a:ext uri="{FF2B5EF4-FFF2-40B4-BE49-F238E27FC236}">
                <a16:creationId xmlns:a16="http://schemas.microsoft.com/office/drawing/2014/main" id="{06DDE549-539C-4D2A-A1ED-BEBD35A5E692}"/>
              </a:ext>
            </a:extLst>
          </p:cNvPr>
          <p:cNvSpPr/>
          <p:nvPr/>
        </p:nvSpPr>
        <p:spPr>
          <a:xfrm>
            <a:off x="5299162" y="3119565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: 形状 19">
            <a:extLst>
              <a:ext uri="{FF2B5EF4-FFF2-40B4-BE49-F238E27FC236}">
                <a16:creationId xmlns:a16="http://schemas.microsoft.com/office/drawing/2014/main" id="{7DD8A7B2-166C-48C8-A47A-6E64F68CAD8C}"/>
              </a:ext>
            </a:extLst>
          </p:cNvPr>
          <p:cNvSpPr/>
          <p:nvPr/>
        </p:nvSpPr>
        <p:spPr>
          <a:xfrm rot="16200000" flipH="1">
            <a:off x="2901665" y="771748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0E0F9FAC-5016-40B4-AFA5-652FD019C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24997" y="1456419"/>
            <a:ext cx="5162647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30AC0-C43D-4E11-8DC3-19D3CBDFA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410" y="967490"/>
            <a:ext cx="5578323" cy="14997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!!3">
            <a:extLst>
              <a:ext uri="{FF2B5EF4-FFF2-40B4-BE49-F238E27FC236}">
                <a16:creationId xmlns:a16="http://schemas.microsoft.com/office/drawing/2014/main" id="{8D2A525A-34D9-4C60-ACAF-FBE0D8FFA25C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577DC6CC-DDA9-4F6E-8EF2-F465B71A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!!2">
            <a:extLst>
              <a:ext uri="{FF2B5EF4-FFF2-40B4-BE49-F238E27FC236}">
                <a16:creationId xmlns:a16="http://schemas.microsoft.com/office/drawing/2014/main" id="{35C9D04E-E9E6-4421-B2E6-9EEAB8502B2A}"/>
              </a:ext>
            </a:extLst>
          </p:cNvPr>
          <p:cNvSpPr/>
          <p:nvPr/>
        </p:nvSpPr>
        <p:spPr>
          <a:xfrm rot="10800000">
            <a:off x="4222492" y="959608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id="{33D9D6CC-87DA-4C07-BA15-D45FACA1ACDA}"/>
              </a:ext>
            </a:extLst>
          </p:cNvPr>
          <p:cNvSpPr/>
          <p:nvPr/>
        </p:nvSpPr>
        <p:spPr>
          <a:xfrm rot="10800000">
            <a:off x="992186" y="2506799"/>
            <a:ext cx="3108960" cy="3108960"/>
          </a:xfrm>
          <a:prstGeom prst="ellipse">
            <a:avLst/>
          </a:prstGeom>
          <a:solidFill>
            <a:schemeClr val="bg1"/>
          </a:solidFill>
          <a:ln w="5715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B916B3E3-AB3F-4B82-A1DE-E4DAE06CA891}"/>
              </a:ext>
            </a:extLst>
          </p:cNvPr>
          <p:cNvSpPr txBox="1">
            <a:spLocks/>
          </p:cNvSpPr>
          <p:nvPr/>
        </p:nvSpPr>
        <p:spPr>
          <a:xfrm>
            <a:off x="1380344" y="2647922"/>
            <a:ext cx="2332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Shintia Script" panose="02000804000000020003" pitchFamily="2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F8F272-53BF-4A6D-9B93-D5FC713BD4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449384" y="3354956"/>
            <a:ext cx="2194561" cy="2194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2F2652-F372-41C1-9312-C968A7632F0E}"/>
              </a:ext>
            </a:extLst>
          </p:cNvPr>
          <p:cNvGrpSpPr/>
          <p:nvPr/>
        </p:nvGrpSpPr>
        <p:grpSpPr>
          <a:xfrm>
            <a:off x="4505363" y="1213511"/>
            <a:ext cx="3029914" cy="2468880"/>
            <a:chOff x="4505364" y="1300542"/>
            <a:chExt cx="3029914" cy="246888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884393E-4B06-4C8C-8BEA-E8650E37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D4D8FA7-98B0-48EA-AAE5-748F9A65D0F7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1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Có một giờ Văn như thế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Lớp em im phắc lặng nghe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Bài “Mẹ vắng nhà ngày bão”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Ai cũng nghĩ đến mẹ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Dịu dàng, đảm đang, tần tảo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Ai cũng thương thương bố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Vụng về chăm con ngày bão.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(Nguyễn Thị Mai)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279083-4EE9-4F4E-BE13-01392660F4A6}"/>
              </a:ext>
            </a:extLst>
          </p:cNvPr>
          <p:cNvCxnSpPr>
            <a:cxnSpLocks/>
          </p:cNvCxnSpPr>
          <p:nvPr/>
        </p:nvCxnSpPr>
        <p:spPr>
          <a:xfrm>
            <a:off x="2264735" y="3429000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29A7F6-E105-494B-9ABD-0806768197C6}"/>
              </a:ext>
            </a:extLst>
          </p:cNvPr>
          <p:cNvCxnSpPr>
            <a:cxnSpLocks/>
          </p:cNvCxnSpPr>
          <p:nvPr/>
        </p:nvCxnSpPr>
        <p:spPr>
          <a:xfrm>
            <a:off x="2519916" y="4254685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52524A-545D-4CE5-8870-1685B7F1596F}"/>
              </a:ext>
            </a:extLst>
          </p:cNvPr>
          <p:cNvCxnSpPr>
            <a:cxnSpLocks/>
          </p:cNvCxnSpPr>
          <p:nvPr/>
        </p:nvCxnSpPr>
        <p:spPr>
          <a:xfrm>
            <a:off x="6390167" y="3420029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7D7E2B-B701-479F-8D44-5E52D9A1ABCF}"/>
              </a:ext>
            </a:extLst>
          </p:cNvPr>
          <p:cNvCxnSpPr>
            <a:cxnSpLocks/>
          </p:cNvCxnSpPr>
          <p:nvPr/>
        </p:nvCxnSpPr>
        <p:spPr>
          <a:xfrm>
            <a:off x="8070111" y="3420029"/>
            <a:ext cx="14460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3FE40F-7CB5-43B2-8897-DA5E1F08E5D0}"/>
              </a:ext>
            </a:extLst>
          </p:cNvPr>
          <p:cNvCxnSpPr>
            <a:cxnSpLocks/>
          </p:cNvCxnSpPr>
          <p:nvPr/>
        </p:nvCxnSpPr>
        <p:spPr>
          <a:xfrm>
            <a:off x="9771320" y="3429000"/>
            <a:ext cx="11057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CC3987-A1C3-4DE5-A533-98268DDF0245}"/>
              </a:ext>
            </a:extLst>
          </p:cNvPr>
          <p:cNvCxnSpPr>
            <a:cxnSpLocks/>
          </p:cNvCxnSpPr>
          <p:nvPr/>
        </p:nvCxnSpPr>
        <p:spPr>
          <a:xfrm>
            <a:off x="6390167" y="4254685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1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0F6273-CBBB-4D93-8779-E57B737B61B9}"/>
              </a:ext>
            </a:extLst>
          </p:cNvPr>
          <p:cNvSpPr/>
          <p:nvPr/>
        </p:nvSpPr>
        <p:spPr>
          <a:xfrm>
            <a:off x="1451103" y="1265240"/>
            <a:ext cx="7900109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7A48CCD1-7A85-4540-8B2B-920CCFD6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723891" y="2008912"/>
            <a:ext cx="3369273" cy="44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533</Words>
  <Application>Microsoft Office PowerPoint</Application>
  <PresentationFormat>Widescreen</PresentationFormat>
  <Paragraphs>71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微软雅黑</vt:lpstr>
      <vt:lpstr>字魂55号-龙吟手书</vt:lpstr>
      <vt:lpstr>Arial</vt:lpstr>
      <vt:lpstr>Arial-Rounded</vt:lpstr>
      <vt:lpstr>Calibri</vt:lpstr>
      <vt:lpstr>Coiny</vt:lpstr>
      <vt:lpstr>SVN-SAF</vt:lpstr>
      <vt:lpstr>SVN-Shintia Script</vt:lpstr>
      <vt:lpstr>Wingdings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2022-07-28T23:11:30Z</dcterms:created>
  <dcterms:modified xsi:type="dcterms:W3CDTF">2022-09-29T10:43:07Z</dcterms:modified>
</cp:coreProperties>
</file>