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02" r:id="rId3"/>
  </p:sldMasterIdLst>
  <p:notesMasterIdLst>
    <p:notesMasterId r:id="rId26"/>
  </p:notesMasterIdLst>
  <p:sldIdLst>
    <p:sldId id="11681" r:id="rId4"/>
    <p:sldId id="280" r:id="rId5"/>
    <p:sldId id="297" r:id="rId6"/>
    <p:sldId id="298" r:id="rId7"/>
    <p:sldId id="299" r:id="rId8"/>
    <p:sldId id="11649" r:id="rId9"/>
    <p:sldId id="11659" r:id="rId10"/>
    <p:sldId id="11657" r:id="rId11"/>
    <p:sldId id="11660" r:id="rId12"/>
    <p:sldId id="260" r:id="rId13"/>
    <p:sldId id="11677" r:id="rId14"/>
    <p:sldId id="11656" r:id="rId15"/>
    <p:sldId id="259" r:id="rId16"/>
    <p:sldId id="11675" r:id="rId17"/>
    <p:sldId id="11682" r:id="rId18"/>
    <p:sldId id="11683" r:id="rId19"/>
    <p:sldId id="11685" r:id="rId20"/>
    <p:sldId id="11684" r:id="rId21"/>
    <p:sldId id="11679" r:id="rId22"/>
    <p:sldId id="11686" r:id="rId23"/>
    <p:sldId id="508" r:id="rId24"/>
    <p:sldId id="116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9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7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8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8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9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7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6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2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9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0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9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31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4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5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6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67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7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7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6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55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98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20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4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34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04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76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05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00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8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21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07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17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2022/6/20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450" y="3143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jpeg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11" Type="http://schemas.openxmlformats.org/officeDocument/2006/relationships/slide" Target="slide6.xml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slide" Target="slide3.xml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tags" Target="../tags/tag1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8" y="184352"/>
            <a:ext cx="7036490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CF9C3A-BA2C-4CA4-A074-FEAC5D551C2B}"/>
              </a:ext>
            </a:extLst>
          </p:cNvPr>
          <p:cNvSpPr txBox="1"/>
          <p:nvPr/>
        </p:nvSpPr>
        <p:spPr>
          <a:xfrm>
            <a:off x="5958256" y="3013345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Khởi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3535"/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319081" cy="5089983"/>
          </a:xfrm>
          <a:custGeom>
            <a:avLst/>
            <a:gdLst>
              <a:gd name="connsiteX0" fmla="*/ 0 w 11319081"/>
              <a:gd name="connsiteY0" fmla="*/ 0 h 5089983"/>
              <a:gd name="connsiteX1" fmla="*/ 11319081 w 11319081"/>
              <a:gd name="connsiteY1" fmla="*/ 0 h 5089983"/>
              <a:gd name="connsiteX2" fmla="*/ 11319081 w 11319081"/>
              <a:gd name="connsiteY2" fmla="*/ 5089983 h 5089983"/>
              <a:gd name="connsiteX3" fmla="*/ 0 w 11319081"/>
              <a:gd name="connsiteY3" fmla="*/ 5089983 h 5089983"/>
              <a:gd name="connsiteX4" fmla="*/ 0 w 11319081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081" h="5089983" fill="none" extrusionOk="0">
                <a:moveTo>
                  <a:pt x="0" y="0"/>
                </a:moveTo>
                <a:cubicBezTo>
                  <a:pt x="5495077" y="41470"/>
                  <a:pt x="9031771" y="156431"/>
                  <a:pt x="11319081" y="0"/>
                </a:cubicBezTo>
                <a:cubicBezTo>
                  <a:pt x="11333731" y="1086621"/>
                  <a:pt x="11282287" y="4127031"/>
                  <a:pt x="11319081" y="5089983"/>
                </a:cubicBezTo>
                <a:cubicBezTo>
                  <a:pt x="6164418" y="5072336"/>
                  <a:pt x="512391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319081" h="5089983" stroke="0" extrusionOk="0">
                <a:moveTo>
                  <a:pt x="0" y="0"/>
                </a:moveTo>
                <a:cubicBezTo>
                  <a:pt x="3654448" y="53968"/>
                  <a:pt x="6081909" y="-1137"/>
                  <a:pt x="11319081" y="0"/>
                </a:cubicBezTo>
                <a:cubicBezTo>
                  <a:pt x="11162388" y="2432435"/>
                  <a:pt x="11463148" y="3087244"/>
                  <a:pt x="11319081" y="5089983"/>
                </a:cubicBezTo>
                <a:cubicBezTo>
                  <a:pt x="8348082" y="5144525"/>
                  <a:pt x="2805780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82AFC60-DFFF-46C3-BC62-8A4EABDEB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872026"/>
              </p:ext>
            </p:extLst>
          </p:nvPr>
        </p:nvGraphicFramePr>
        <p:xfrm>
          <a:off x="860404" y="1548704"/>
          <a:ext cx="10887310" cy="412819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2476738094"/>
                    </a:ext>
                  </a:extLst>
                </a:gridCol>
              </a:tblGrid>
              <a:tr h="111521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898508868"/>
                  </a:ext>
                </a:extLst>
              </a:tr>
              <a:tr h="3012982"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vi-VN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1917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0BC99B5-6C46-4372-AB4F-A1E33D5E8733}"/>
              </a:ext>
            </a:extLst>
          </p:cNvPr>
          <p:cNvSpPr txBox="1"/>
          <p:nvPr/>
        </p:nvSpPr>
        <p:spPr>
          <a:xfrm>
            <a:off x="1019175" y="2800350"/>
            <a:ext cx="200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9B4249-979B-44C7-A952-A6703BD626FE}"/>
              </a:ext>
            </a:extLst>
          </p:cNvPr>
          <p:cNvSpPr txBox="1"/>
          <p:nvPr/>
        </p:nvSpPr>
        <p:spPr>
          <a:xfrm>
            <a:off x="860404" y="3513296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nực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95699-F88F-4E43-A262-EE7D851640DE}"/>
              </a:ext>
            </a:extLst>
          </p:cNvPr>
          <p:cNvSpPr txBox="1"/>
          <p:nvPr/>
        </p:nvSpPr>
        <p:spPr>
          <a:xfrm>
            <a:off x="939789" y="4375160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gắt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81D5B2-CCA9-46BB-811B-0FC43277EED2}"/>
              </a:ext>
            </a:extLst>
          </p:cNvPr>
          <p:cNvSpPr txBox="1"/>
          <p:nvPr/>
        </p:nvSpPr>
        <p:spPr>
          <a:xfrm>
            <a:off x="3098810" y="2773203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2F15DF-E48A-4C81-818B-5853D24CCE31}"/>
              </a:ext>
            </a:extLst>
          </p:cNvPr>
          <p:cNvSpPr txBox="1"/>
          <p:nvPr/>
        </p:nvSpPr>
        <p:spPr>
          <a:xfrm>
            <a:off x="3019425" y="3590864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F161B8-8DB4-420E-B264-E52C036BDFB2}"/>
              </a:ext>
            </a:extLst>
          </p:cNvPr>
          <p:cNvSpPr txBox="1"/>
          <p:nvPr/>
        </p:nvSpPr>
        <p:spPr>
          <a:xfrm>
            <a:off x="3011624" y="4800657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8FDB34-E865-43B8-8701-B308C08C4F3D}"/>
              </a:ext>
            </a:extLst>
          </p:cNvPr>
          <p:cNvSpPr txBox="1"/>
          <p:nvPr/>
        </p:nvSpPr>
        <p:spPr>
          <a:xfrm>
            <a:off x="5324475" y="272048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C1B57C-953D-4685-B3B1-82B66DC654D2}"/>
              </a:ext>
            </a:extLst>
          </p:cNvPr>
          <p:cNvSpPr txBox="1"/>
          <p:nvPr/>
        </p:nvSpPr>
        <p:spPr>
          <a:xfrm>
            <a:off x="5324475" y="3590864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13E538-F5EC-4EF5-95F0-B4CF4E34D01E}"/>
              </a:ext>
            </a:extLst>
          </p:cNvPr>
          <p:cNvSpPr txBox="1"/>
          <p:nvPr/>
        </p:nvSpPr>
        <p:spPr>
          <a:xfrm>
            <a:off x="5324474" y="4305962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E68357-2088-40C7-A015-D0262DD75AA0}"/>
              </a:ext>
            </a:extLst>
          </p:cNvPr>
          <p:cNvSpPr txBox="1"/>
          <p:nvPr/>
        </p:nvSpPr>
        <p:spPr>
          <a:xfrm>
            <a:off x="7562881" y="272048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6954E6-ECD5-45A4-8681-79A1637C05BC}"/>
              </a:ext>
            </a:extLst>
          </p:cNvPr>
          <p:cNvSpPr txBox="1"/>
          <p:nvPr/>
        </p:nvSpPr>
        <p:spPr>
          <a:xfrm>
            <a:off x="7550139" y="3527556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C67560-88E7-4720-BB21-F509BEBDEA85}"/>
              </a:ext>
            </a:extLst>
          </p:cNvPr>
          <p:cNvSpPr txBox="1"/>
          <p:nvPr/>
        </p:nvSpPr>
        <p:spPr>
          <a:xfrm>
            <a:off x="7550139" y="4311002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D1118F-97AC-43AB-AAAB-A63FA92CC080}"/>
              </a:ext>
            </a:extLst>
          </p:cNvPr>
          <p:cNvSpPr txBox="1"/>
          <p:nvPr/>
        </p:nvSpPr>
        <p:spPr>
          <a:xfrm>
            <a:off x="7550139" y="4909341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853541-B8B6-4155-BEA3-56A5DD3EEC42}"/>
              </a:ext>
            </a:extLst>
          </p:cNvPr>
          <p:cNvSpPr txBox="1"/>
          <p:nvPr/>
        </p:nvSpPr>
        <p:spPr>
          <a:xfrm>
            <a:off x="9601434" y="2696484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36FEE4-D1CA-4CC7-B93F-6042AE24054D}"/>
              </a:ext>
            </a:extLst>
          </p:cNvPr>
          <p:cNvSpPr txBox="1"/>
          <p:nvPr/>
        </p:nvSpPr>
        <p:spPr>
          <a:xfrm>
            <a:off x="9522049" y="350356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802BD9-A604-4130-B603-B9937EF89462}"/>
              </a:ext>
            </a:extLst>
          </p:cNvPr>
          <p:cNvSpPr txBox="1"/>
          <p:nvPr/>
        </p:nvSpPr>
        <p:spPr>
          <a:xfrm>
            <a:off x="9522049" y="4383169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5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FC29396-D82F-46B1-95EF-86CBEFAF1926}"/>
              </a:ext>
            </a:extLst>
          </p:cNvPr>
          <p:cNvSpPr txBox="1"/>
          <p:nvPr/>
        </p:nvSpPr>
        <p:spPr>
          <a:xfrm>
            <a:off x="6096000" y="2921168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6111078-CA22-4013-80A5-A102B82112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75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0" dirty="0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2</a:t>
              </a:r>
              <a:r>
                <a:rPr lang="en-US" sz="32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ra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1BAF24-3408-46DD-B009-5C6ADAB99133}"/>
              </a:ext>
            </a:extLst>
          </p:cNvPr>
          <p:cNvGrpSpPr/>
          <p:nvPr/>
        </p:nvGrpSpPr>
        <p:grpSpPr>
          <a:xfrm>
            <a:off x="6369338" y="3089970"/>
            <a:ext cx="5760720" cy="4000380"/>
            <a:chOff x="6369338" y="3089970"/>
            <a:chExt cx="5760720" cy="400038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9B964E-E3CF-46FA-AF68-AAAB7FDAC73E}"/>
                </a:ext>
              </a:extLst>
            </p:cNvPr>
            <p:cNvSpPr txBox="1"/>
            <p:nvPr/>
          </p:nvSpPr>
          <p:spPr>
            <a:xfrm>
              <a:off x="6848476" y="3089970"/>
              <a:ext cx="4248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2FE06F-063A-4E98-B910-8F1400E19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0BE486E-8957-4DFD-A446-E6A7CE26B934}"/>
              </a:ext>
            </a:extLst>
          </p:cNvPr>
          <p:cNvCxnSpPr>
            <a:cxnSpLocks/>
          </p:cNvCxnSpPr>
          <p:nvPr/>
        </p:nvCxnSpPr>
        <p:spPr>
          <a:xfrm>
            <a:off x="2133600" y="742950"/>
            <a:ext cx="235267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3206DDC-1148-4C99-BE85-4B98BB7F750C}"/>
              </a:ext>
            </a:extLst>
          </p:cNvPr>
          <p:cNvCxnSpPr>
            <a:cxnSpLocks/>
          </p:cNvCxnSpPr>
          <p:nvPr/>
        </p:nvCxnSpPr>
        <p:spPr>
          <a:xfrm flipV="1">
            <a:off x="8743951" y="714375"/>
            <a:ext cx="2552699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6ADB4C-D434-44DD-B838-A90A65F6F4F2}"/>
              </a:ext>
            </a:extLst>
          </p:cNvPr>
          <p:cNvSpPr/>
          <p:nvPr/>
        </p:nvSpPr>
        <p:spPr>
          <a:xfrm>
            <a:off x="1095374" y="5353050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069D362-C9BF-460D-82F6-1AC02E0572D5}"/>
              </a:ext>
            </a:extLst>
          </p:cNvPr>
          <p:cNvSpPr/>
          <p:nvPr/>
        </p:nvSpPr>
        <p:spPr>
          <a:xfrm>
            <a:off x="1095374" y="3848100"/>
            <a:ext cx="495301" cy="60007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383017" y="133879"/>
            <a:ext cx="11208194" cy="615553"/>
            <a:chOff x="-1" y="99414"/>
            <a:chExt cx="7182466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-1" y="103239"/>
              <a:ext cx="718246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:a16="http://schemas.microsoft.com/office/drawing/2014/main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5016758"/>
          </a:xfrm>
          <a:custGeom>
            <a:avLst/>
            <a:gdLst>
              <a:gd name="connsiteX0" fmla="*/ 0 w 10755824"/>
              <a:gd name="connsiteY0" fmla="*/ 0 h 5016758"/>
              <a:gd name="connsiteX1" fmla="*/ 10755824 w 10755824"/>
              <a:gd name="connsiteY1" fmla="*/ 0 h 5016758"/>
              <a:gd name="connsiteX2" fmla="*/ 10755824 w 10755824"/>
              <a:gd name="connsiteY2" fmla="*/ 5016758 h 5016758"/>
              <a:gd name="connsiteX3" fmla="*/ 0 w 10755824"/>
              <a:gd name="connsiteY3" fmla="*/ 5016758 h 5016758"/>
              <a:gd name="connsiteX4" fmla="*/ 0 w 10755824"/>
              <a:gd name="connsiteY4" fmla="*/ 0 h 501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016758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2410976"/>
                  <a:pt x="10719030" y="4461012"/>
                  <a:pt x="10755824" y="5016758"/>
                </a:cubicBezTo>
                <a:cubicBezTo>
                  <a:pt x="8246224" y="4999111"/>
                  <a:pt x="2014224" y="5052062"/>
                  <a:pt x="0" y="5016758"/>
                </a:cubicBezTo>
                <a:cubicBezTo>
                  <a:pt x="65784" y="3323614"/>
                  <a:pt x="-169487" y="882152"/>
                  <a:pt x="0" y="0"/>
                </a:cubicBezTo>
                <a:close/>
              </a:path>
              <a:path w="10755824" h="5016758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616584"/>
                  <a:pt x="10899891" y="2698473"/>
                  <a:pt x="10755824" y="5016758"/>
                </a:cubicBezTo>
                <a:cubicBezTo>
                  <a:pt x="8124177" y="5071300"/>
                  <a:pt x="5024059" y="4916979"/>
                  <a:pt x="0" y="5016758"/>
                </a:cubicBezTo>
                <a:cubicBezTo>
                  <a:pt x="90861" y="4379999"/>
                  <a:pt x="-96644" y="773042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Mùa hè có rất nhiều loài hoa 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Có nhiều hoạt động thú vị mà bạn có thể làm khi hè 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7A200B-839F-4330-80B2-289F0D35CE21}"/>
              </a:ext>
            </a:extLst>
          </p:cNvPr>
          <p:cNvSpPr txBox="1"/>
          <p:nvPr/>
        </p:nvSpPr>
        <p:spPr>
          <a:xfrm>
            <a:off x="3832395" y="2467092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8442B-8A31-45FA-A4FD-488235CDBE7A}"/>
              </a:ext>
            </a:extLst>
          </p:cNvPr>
          <p:cNvSpPr txBox="1"/>
          <p:nvPr/>
        </p:nvSpPr>
        <p:spPr>
          <a:xfrm>
            <a:off x="3832395" y="2371166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AA676-2143-46B2-92C2-E46B4BA18701}"/>
              </a:ext>
            </a:extLst>
          </p:cNvPr>
          <p:cNvSpPr txBox="1"/>
          <p:nvPr/>
        </p:nvSpPr>
        <p:spPr>
          <a:xfrm>
            <a:off x="7988663" y="146283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1CE162-DCEA-4CF2-BE4F-8A862339F150}"/>
              </a:ext>
            </a:extLst>
          </p:cNvPr>
          <p:cNvSpPr txBox="1"/>
          <p:nvPr/>
        </p:nvSpPr>
        <p:spPr>
          <a:xfrm>
            <a:off x="7988663" y="138611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63620-B0D9-4405-9F32-BE5B8EF1C519}"/>
              </a:ext>
            </a:extLst>
          </p:cNvPr>
          <p:cNvSpPr txBox="1"/>
          <p:nvPr/>
        </p:nvSpPr>
        <p:spPr>
          <a:xfrm>
            <a:off x="1562076" y="388110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8BB2D-8E23-4FC5-967C-979B99A657CA}"/>
              </a:ext>
            </a:extLst>
          </p:cNvPr>
          <p:cNvSpPr txBox="1"/>
          <p:nvPr/>
        </p:nvSpPr>
        <p:spPr>
          <a:xfrm>
            <a:off x="1562076" y="3838992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BAC43D-0F00-4DB0-BD43-86726A478AB8}"/>
              </a:ext>
            </a:extLst>
          </p:cNvPr>
          <p:cNvCxnSpPr>
            <a:cxnSpLocks/>
          </p:cNvCxnSpPr>
          <p:nvPr/>
        </p:nvCxnSpPr>
        <p:spPr>
          <a:xfrm>
            <a:off x="2933700" y="655804"/>
            <a:ext cx="16954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F9FF5A-542E-43AD-93A5-9ABD4A548D98}"/>
              </a:ext>
            </a:extLst>
          </p:cNvPr>
          <p:cNvCxnSpPr>
            <a:cxnSpLocks/>
          </p:cNvCxnSpPr>
          <p:nvPr/>
        </p:nvCxnSpPr>
        <p:spPr>
          <a:xfrm>
            <a:off x="5743575" y="627229"/>
            <a:ext cx="224508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284C5B-C471-4F58-B45F-FEE5DFA2B43B}"/>
              </a:ext>
            </a:extLst>
          </p:cNvPr>
          <p:cNvSpPr/>
          <p:nvPr/>
        </p:nvSpPr>
        <p:spPr>
          <a:xfrm>
            <a:off x="3223358" y="5198818"/>
            <a:ext cx="5979879" cy="828452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4DB5CD-E17D-4C7E-BC06-1073DAB0894D}"/>
              </a:ext>
            </a:extLst>
          </p:cNvPr>
          <p:cNvSpPr/>
          <p:nvPr/>
        </p:nvSpPr>
        <p:spPr>
          <a:xfrm>
            <a:off x="3223357" y="4629150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C5C28A4-942A-4D07-A221-9F0F07504BDD}"/>
              </a:ext>
            </a:extLst>
          </p:cNvPr>
          <p:cNvSpPr/>
          <p:nvPr/>
        </p:nvSpPr>
        <p:spPr>
          <a:xfrm>
            <a:off x="3781425" y="4613979"/>
            <a:ext cx="5244368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9747617-34B7-41F0-B314-3BF6A182987D}"/>
              </a:ext>
            </a:extLst>
          </p:cNvPr>
          <p:cNvSpPr/>
          <p:nvPr/>
        </p:nvSpPr>
        <p:spPr>
          <a:xfrm>
            <a:off x="3223355" y="4613979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63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/>
      <p:bldP spid="2" grpId="0"/>
      <p:bldP spid="15" grpId="0"/>
      <p:bldP spid="17" grpId="0"/>
      <p:bldP spid="18" grpId="0"/>
      <p:bldP spid="20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F000799-4353-476C-8657-9F7AE3FB7DC3}"/>
              </a:ext>
            </a:extLst>
          </p:cNvPr>
          <p:cNvGrpSpPr/>
          <p:nvPr/>
        </p:nvGrpSpPr>
        <p:grpSpPr>
          <a:xfrm>
            <a:off x="2847975" y="617250"/>
            <a:ext cx="7024658" cy="5328225"/>
            <a:chOff x="6369338" y="2855274"/>
            <a:chExt cx="5760720" cy="423507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082768-3962-4A6F-9482-04BEDDAF365F}"/>
                </a:ext>
              </a:extLst>
            </p:cNvPr>
            <p:cNvSpPr txBox="1"/>
            <p:nvPr/>
          </p:nvSpPr>
          <p:spPr>
            <a:xfrm>
              <a:off x="6825043" y="2855274"/>
              <a:ext cx="4248150" cy="154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79A6991-8092-47F3-8C5E-8D036463F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F6A6031-035E-4602-8D18-D9623CBCEF56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41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0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383019" y="133879"/>
            <a:ext cx="11208192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675155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b="1" i="0" dirty="0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r>
                <a:rPr lang="en-US" sz="32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vuông</a:t>
              </a:r>
              <a:endParaRPr lang="en-US" sz="32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:a16="http://schemas.microsoft.com/office/drawing/2014/main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4524315"/>
          </a:xfrm>
          <a:custGeom>
            <a:avLst/>
            <a:gdLst>
              <a:gd name="connsiteX0" fmla="*/ 0 w 10755824"/>
              <a:gd name="connsiteY0" fmla="*/ 0 h 4524315"/>
              <a:gd name="connsiteX1" fmla="*/ 10755824 w 10755824"/>
              <a:gd name="connsiteY1" fmla="*/ 0 h 4524315"/>
              <a:gd name="connsiteX2" fmla="*/ 10755824 w 10755824"/>
              <a:gd name="connsiteY2" fmla="*/ 4524315 h 4524315"/>
              <a:gd name="connsiteX3" fmla="*/ 0 w 10755824"/>
              <a:gd name="connsiteY3" fmla="*/ 4524315 h 4524315"/>
              <a:gd name="connsiteX4" fmla="*/ 0 w 10755824"/>
              <a:gd name="connsiteY4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4524315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1721585"/>
                  <a:pt x="10719030" y="3045474"/>
                  <a:pt x="10755824" y="4524315"/>
                </a:cubicBezTo>
                <a:cubicBezTo>
                  <a:pt x="8246224" y="4506668"/>
                  <a:pt x="2014224" y="4559619"/>
                  <a:pt x="0" y="4524315"/>
                </a:cubicBezTo>
                <a:cubicBezTo>
                  <a:pt x="65784" y="2843254"/>
                  <a:pt x="-169487" y="2187100"/>
                  <a:pt x="0" y="0"/>
                </a:cubicBezTo>
                <a:close/>
              </a:path>
              <a:path w="10755824" h="4524315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727451"/>
                  <a:pt x="10899891" y="3941905"/>
                  <a:pt x="10755824" y="4524315"/>
                </a:cubicBezTo>
                <a:cubicBezTo>
                  <a:pt x="8124177" y="4578857"/>
                  <a:pt x="5024059" y="4424536"/>
                  <a:pt x="0" y="4524315"/>
                </a:cubicBezTo>
                <a:cubicBezTo>
                  <a:pt x="90861" y="3665861"/>
                  <a:pt x="-96644" y="71128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Mùa hè có rất nhiều loài hoa 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Có nhiều hoạt động thú vị mà bạn có thể làm khi hè 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7A200B-839F-4330-80B2-289F0D35CE21}"/>
              </a:ext>
            </a:extLst>
          </p:cNvPr>
          <p:cNvSpPr txBox="1"/>
          <p:nvPr/>
        </p:nvSpPr>
        <p:spPr>
          <a:xfrm>
            <a:off x="3832395" y="2467092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8442B-8A31-45FA-A4FD-488235CDBE7A}"/>
              </a:ext>
            </a:extLst>
          </p:cNvPr>
          <p:cNvSpPr txBox="1"/>
          <p:nvPr/>
        </p:nvSpPr>
        <p:spPr>
          <a:xfrm>
            <a:off x="3832395" y="2371166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AA676-2143-46B2-92C2-E46B4BA18701}"/>
              </a:ext>
            </a:extLst>
          </p:cNvPr>
          <p:cNvSpPr txBox="1"/>
          <p:nvPr/>
        </p:nvSpPr>
        <p:spPr>
          <a:xfrm>
            <a:off x="7988663" y="146283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1CE162-DCEA-4CF2-BE4F-8A862339F150}"/>
              </a:ext>
            </a:extLst>
          </p:cNvPr>
          <p:cNvSpPr txBox="1"/>
          <p:nvPr/>
        </p:nvSpPr>
        <p:spPr>
          <a:xfrm>
            <a:off x="7988663" y="138611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63620-B0D9-4405-9F32-BE5B8EF1C519}"/>
              </a:ext>
            </a:extLst>
          </p:cNvPr>
          <p:cNvSpPr txBox="1"/>
          <p:nvPr/>
        </p:nvSpPr>
        <p:spPr>
          <a:xfrm>
            <a:off x="1562076" y="388110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8BB2D-8E23-4FC5-967C-979B99A657CA}"/>
              </a:ext>
            </a:extLst>
          </p:cNvPr>
          <p:cNvSpPr txBox="1"/>
          <p:nvPr/>
        </p:nvSpPr>
        <p:spPr>
          <a:xfrm>
            <a:off x="1562076" y="3838992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0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15" grpId="0"/>
      <p:bldP spid="17" grpId="0"/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2028753" y="2088997"/>
            <a:ext cx="1758301" cy="365615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5991862" y="2075637"/>
            <a:ext cx="1758301" cy="365615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8710338" y="609252"/>
            <a:ext cx="1689219" cy="3726542"/>
          </a:xfrm>
          <a:prstGeom prst="rect">
            <a:avLst/>
          </a:prstGeom>
        </p:spPr>
      </p:pic>
      <p:pic>
        <p:nvPicPr>
          <p:cNvPr id="1026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371476" y="405825"/>
            <a:ext cx="11324510" cy="6001643"/>
          </a:xfrm>
          <a:custGeom>
            <a:avLst/>
            <a:gdLst>
              <a:gd name="connsiteX0" fmla="*/ 0 w 11324510"/>
              <a:gd name="connsiteY0" fmla="*/ 0 h 6001643"/>
              <a:gd name="connsiteX1" fmla="*/ 11324510 w 11324510"/>
              <a:gd name="connsiteY1" fmla="*/ 0 h 6001643"/>
              <a:gd name="connsiteX2" fmla="*/ 11324510 w 11324510"/>
              <a:gd name="connsiteY2" fmla="*/ 6001643 h 6001643"/>
              <a:gd name="connsiteX3" fmla="*/ 0 w 11324510"/>
              <a:gd name="connsiteY3" fmla="*/ 6001643 h 6001643"/>
              <a:gd name="connsiteX4" fmla="*/ 0 w 11324510"/>
              <a:gd name="connsiteY4" fmla="*/ 0 h 600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4510" h="6001643" fill="none" extrusionOk="0">
                <a:moveTo>
                  <a:pt x="0" y="0"/>
                </a:moveTo>
                <a:cubicBezTo>
                  <a:pt x="4105796" y="41470"/>
                  <a:pt x="7581685" y="156431"/>
                  <a:pt x="11324510" y="0"/>
                </a:cubicBezTo>
                <a:cubicBezTo>
                  <a:pt x="11339160" y="872135"/>
                  <a:pt x="11287716" y="4264384"/>
                  <a:pt x="11324510" y="6001643"/>
                </a:cubicBezTo>
                <a:cubicBezTo>
                  <a:pt x="7222530" y="5983996"/>
                  <a:pt x="2116940" y="6036947"/>
                  <a:pt x="0" y="6001643"/>
                </a:cubicBezTo>
                <a:cubicBezTo>
                  <a:pt x="65784" y="4800601"/>
                  <a:pt x="-169487" y="1152957"/>
                  <a:pt x="0" y="0"/>
                </a:cubicBezTo>
                <a:close/>
              </a:path>
              <a:path w="11324510" h="6001643" stroke="0" extrusionOk="0">
                <a:moveTo>
                  <a:pt x="0" y="0"/>
                </a:moveTo>
                <a:cubicBezTo>
                  <a:pt x="3561612" y="53968"/>
                  <a:pt x="8987900" y="-1137"/>
                  <a:pt x="11324510" y="0"/>
                </a:cubicBezTo>
                <a:cubicBezTo>
                  <a:pt x="11167817" y="1395084"/>
                  <a:pt x="11468577" y="3572579"/>
                  <a:pt x="11324510" y="6001643"/>
                </a:cubicBezTo>
                <a:cubicBezTo>
                  <a:pt x="9760165" y="6056185"/>
                  <a:pt x="2825867" y="5901864"/>
                  <a:pt x="0" y="6001643"/>
                </a:cubicBezTo>
                <a:cubicBezTo>
                  <a:pt x="90861" y="5143141"/>
                  <a:pt x="-96644" y="93278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BCAD2563-CE43-40E0-8FE5-899E862C1EA0}"/>
              </a:ext>
            </a:extLst>
          </p:cNvPr>
          <p:cNvSpPr/>
          <p:nvPr/>
        </p:nvSpPr>
        <p:spPr>
          <a:xfrm>
            <a:off x="496014" y="1638507"/>
            <a:ext cx="2981324" cy="1990725"/>
          </a:xfrm>
          <a:prstGeom prst="cloud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348DE20A-9207-4408-B5C5-665240096375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A019CB-6838-4181-BA81-D527BA146C62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31849A-1CFE-4407-85B0-C3C8CB9EE9A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5582C4-CCC1-4EBE-B2D0-3A126051D270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19D48A4-25E0-4017-92F5-6E6D6BBE1B48}"/>
              </a:ext>
            </a:extLst>
          </p:cNvPr>
          <p:cNvSpPr/>
          <p:nvPr/>
        </p:nvSpPr>
        <p:spPr>
          <a:xfrm>
            <a:off x="7294372" y="2914650"/>
            <a:ext cx="3333754" cy="1040839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B42E04-0EFA-4850-B761-B14C5711D752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85D66DE-C5E0-404F-A213-62E9C19B0E20}"/>
              </a:ext>
            </a:extLst>
          </p:cNvPr>
          <p:cNvSpPr/>
          <p:nvPr/>
        </p:nvSpPr>
        <p:spPr>
          <a:xfrm>
            <a:off x="7294372" y="4600575"/>
            <a:ext cx="3333754" cy="104084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26DDFF3-F000-496F-879A-070EE5110F15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1B662A7-4D31-44BA-9B18-21BD5A781137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413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2" grpId="0" animBg="1"/>
      <p:bldP spid="24" grpId="0" animBg="1"/>
      <p:bldP spid="26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1661747" y="2119731"/>
            <a:ext cx="7463600" cy="261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Coiny" panose="02000903060500060000" pitchFamily="2" charset="0"/>
                <a:ea typeface="White Xmas PERSONAL USE" pitchFamily="50" charset="0"/>
                <a:cs typeface="+mn-cs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Cái gì mà mỗi lần ta liếm nó đều chảy ra nước?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Cơm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Arial" panose="020B0604020202020204"/>
              </a:rPr>
              <a:t>Kem</a:t>
            </a: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Arial" panose="020B0604020202020204"/>
              </a:rPr>
              <a:t>Rau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6" y="4136594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prstClr val="black"/>
                </a:solidFill>
                <a:latin typeface="Arial" panose="020B0604020202020204"/>
              </a:rPr>
              <a:t>Cái gì như chong chóng</a:t>
            </a:r>
            <a:endParaRPr lang="en-US" sz="5400" dirty="0">
              <a:solidFill>
                <a:prstClr val="black"/>
              </a:solidFill>
              <a:latin typeface="Arial" panose="020B0604020202020204"/>
            </a:endParaRPr>
          </a:p>
          <a:p>
            <a:pPr algn="ctr"/>
            <a:r>
              <a:rPr lang="vi-VN" sz="5400" dirty="0">
                <a:solidFill>
                  <a:prstClr val="black"/>
                </a:solidFill>
                <a:latin typeface="Arial" panose="020B0604020202020204"/>
              </a:rPr>
              <a:t>Tặng gió mát cho đời</a:t>
            </a:r>
            <a:endParaRPr lang="en-US" sz="5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Chổi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1" y="4343400"/>
            <a:ext cx="1832559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Quạt</a:t>
            </a:r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điện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04975" y="4343400"/>
            <a:ext cx="204030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Áo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57" y="4113553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Hoa gì đỏ thắm trên càn</a:t>
            </a:r>
            <a:r>
              <a:rPr lang="en-US" sz="4400" dirty="0">
                <a:solidFill>
                  <a:prstClr val="black"/>
                </a:solidFill>
                <a:latin typeface="Arial" panose="020B0604020202020204"/>
              </a:rPr>
              <a:t>h</a:t>
            </a:r>
          </a:p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Gọi mùa hè tới, một mùa chia tay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104100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mai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43400"/>
            <a:ext cx="2396104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phượng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lan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0CE4C1-BF0F-40B7-9E32-83D4885251F7}"/>
              </a:ext>
            </a:extLst>
          </p:cNvPr>
          <p:cNvSpPr txBox="1"/>
          <p:nvPr/>
        </p:nvSpPr>
        <p:spPr>
          <a:xfrm>
            <a:off x="2904465" y="1119565"/>
            <a:ext cx="7141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D62B7-E797-4E3E-AB09-2AD5818FA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239" y="3761261"/>
            <a:ext cx="8059611" cy="215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134B6A-224A-4C09-8F2A-4967F057D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194" y="2688272"/>
            <a:ext cx="8059611" cy="14814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6D3D5-BA4A-4D11-92F5-A4E538AE599A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BF7BB1-EA90-45DA-B331-87A224960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079906"/>
            <a:ext cx="3645724" cy="1066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625269" y="127636"/>
            <a:ext cx="11966780" cy="653810"/>
            <a:chOff x="-398834" y="64982"/>
            <a:chExt cx="11656025" cy="65381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600" b="1" i="0" dirty="0">
                  <a:solidFill>
                    <a:srgbClr val="2888E1"/>
                  </a:solidFill>
                  <a:effectLst/>
                  <a:latin typeface="OpenSans"/>
                </a:rPr>
                <a:t>Câu 1</a:t>
              </a:r>
              <a:r>
                <a:rPr lang="en-US" sz="3600" dirty="0">
                  <a:solidFill>
                    <a:srgbClr val="000000"/>
                  </a:solidFill>
                  <a:latin typeface="OpenSans"/>
                </a:rPr>
                <a:t>: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OpenSans"/>
                </a:rPr>
                <a:t>Tìm các từ ngữ nói về mùa hè theo gợi ý dưới đây:</a:t>
              </a:r>
              <a:endParaRPr lang="vi-VN" sz="3600" b="0" i="0" dirty="0"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122445" cy="5089983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500FF8-E3AE-4385-A73A-074683DAD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337869"/>
              </p:ext>
            </p:extLst>
          </p:nvPr>
        </p:nvGraphicFramePr>
        <p:xfrm>
          <a:off x="742836" y="1863030"/>
          <a:ext cx="10887310" cy="219964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2476738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898508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M: </a:t>
                      </a:r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nóng</a:t>
                      </a:r>
                      <a:r>
                        <a:rPr lang="en-US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nực</a:t>
                      </a:r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kem</a:t>
                      </a:r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quạt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áo phông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1917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68AC75-EDC6-4C79-82ED-B01C38FFA7CA}"/>
              </a:ext>
            </a:extLst>
          </p:cNvPr>
          <p:cNvCxnSpPr>
            <a:cxnSpLocks/>
          </p:cNvCxnSpPr>
          <p:nvPr/>
        </p:nvCxnSpPr>
        <p:spPr>
          <a:xfrm>
            <a:off x="3705225" y="666750"/>
            <a:ext cx="1219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A1208C-D163-4E13-801C-17CD61504618}"/>
              </a:ext>
            </a:extLst>
          </p:cNvPr>
          <p:cNvCxnSpPr>
            <a:cxnSpLocks/>
          </p:cNvCxnSpPr>
          <p:nvPr/>
        </p:nvCxnSpPr>
        <p:spPr>
          <a:xfrm>
            <a:off x="5133975" y="647700"/>
            <a:ext cx="2543175" cy="190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2632078" y="1185474"/>
            <a:ext cx="692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THẢO LUẬN NHÓM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903135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92" y="2753811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3009901" y="5057775"/>
            <a:ext cx="6858000" cy="1894911"/>
            <a:chOff x="8133073" y="822960"/>
            <a:chExt cx="3190991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679610" y="1667386"/>
              <a:ext cx="220922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phù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cột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780</Words>
  <Application>Microsoft Office PowerPoint</Application>
  <PresentationFormat>Widescreen</PresentationFormat>
  <Paragraphs>162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等线</vt:lpstr>
      <vt:lpstr>Arial</vt:lpstr>
      <vt:lpstr>Arial-Rounded</vt:lpstr>
      <vt:lpstr>Baloo</vt:lpstr>
      <vt:lpstr>Calibri</vt:lpstr>
      <vt:lpstr>Coiny</vt:lpstr>
      <vt:lpstr>OpenSans</vt:lpstr>
      <vt:lpstr>Pattaya</vt:lpstr>
      <vt:lpstr>SVN-Hole Hearted</vt:lpstr>
      <vt:lpstr>Times New Roman</vt:lpstr>
      <vt:lpstr>华康方圆体W7</vt:lpstr>
      <vt:lpstr>Office 主题</vt:lpstr>
      <vt:lpstr>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</cp:lastModifiedBy>
  <cp:revision>32</cp:revision>
  <dcterms:created xsi:type="dcterms:W3CDTF">2022-06-19T14:38:22Z</dcterms:created>
  <dcterms:modified xsi:type="dcterms:W3CDTF">2022-06-20T01:05:03Z</dcterms:modified>
</cp:coreProperties>
</file>