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257" r:id="rId4"/>
    <p:sldId id="258" r:id="rId5"/>
    <p:sldId id="283" r:id="rId6"/>
    <p:sldId id="284" r:id="rId7"/>
    <p:sldId id="285" r:id="rId8"/>
    <p:sldId id="286" r:id="rId9"/>
    <p:sldId id="287" r:id="rId10"/>
    <p:sldId id="1496" r:id="rId11"/>
    <p:sldId id="1514" r:id="rId12"/>
    <p:sldId id="1510" r:id="rId13"/>
    <p:sldId id="1515" r:id="rId14"/>
    <p:sldId id="1537" r:id="rId15"/>
    <p:sldId id="259" r:id="rId16"/>
    <p:sldId id="1538" r:id="rId17"/>
    <p:sldId id="1521" r:id="rId18"/>
    <p:sldId id="1547" r:id="rId19"/>
    <p:sldId id="1522" r:id="rId20"/>
    <p:sldId id="1504" r:id="rId21"/>
    <p:sldId id="1497" r:id="rId22"/>
    <p:sldId id="1498" r:id="rId23"/>
    <p:sldId id="1523" r:id="rId24"/>
    <p:sldId id="1540" r:id="rId25"/>
    <p:sldId id="1541" r:id="rId26"/>
    <p:sldId id="1542" r:id="rId27"/>
    <p:sldId id="1544" r:id="rId28"/>
    <p:sldId id="1499" r:id="rId29"/>
    <p:sldId id="1531" r:id="rId30"/>
    <p:sldId id="1500" r:id="rId31"/>
    <p:sldId id="1546" r:id="rId32"/>
    <p:sldId id="508"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8/4/2022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3699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347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1515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67244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33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8338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3080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83683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9333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4627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8808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991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9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2022/8/4</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2022/8/4</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8/4/2022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689680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6.png"/><Relationship Id="rId4" Type="http://schemas.openxmlformats.org/officeDocument/2006/relationships/tags" Target="../tags/tag5.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8.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8.png"/><Relationship Id="rId7"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5.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345994" y="265348"/>
            <a:ext cx="79896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rPr>
              <a:t> 2022</a:t>
            </a:r>
            <a:endParaRPr kumimoji="0" lang="zh-CN" altLang="en-US" sz="3600" b="0" i="0" u="none" strike="noStrike" kern="1200" cap="none" spc="0" normalizeH="0" baseline="0" noProof="0" dirty="0">
              <a:ln>
                <a:noFill/>
              </a:ln>
              <a:solidFill>
                <a:srgbClr val="0000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1317</Words>
  <Application>Microsoft Office PowerPoint</Application>
  <PresentationFormat>Widescreen</PresentationFormat>
  <Paragraphs>253</Paragraphs>
  <Slides>31</Slides>
  <Notes>27</Notes>
  <HiddenSlides>0</HiddenSlides>
  <MMClips>17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等线</vt:lpstr>
      <vt:lpstr>VNI-Avo</vt:lpstr>
      <vt:lpstr>华康方圆体W7</vt:lpstr>
      <vt:lpstr>字魂52号-阿开漫画体</vt:lpstr>
      <vt:lpstr>Arial</vt:lpstr>
      <vt:lpstr>Arial-Rounded</vt:lpstr>
      <vt:lpstr>Calibri</vt:lpstr>
      <vt:lpstr>Coiny</vt:lpstr>
      <vt:lpstr>Times New Roman</vt:lpstr>
      <vt:lpstr>Office 主题​​</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41</cp:revision>
  <dcterms:created xsi:type="dcterms:W3CDTF">2022-06-15T02:48:14Z</dcterms:created>
  <dcterms:modified xsi:type="dcterms:W3CDTF">2022-08-04T07:53:16Z</dcterms:modified>
</cp:coreProperties>
</file>