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79" r:id="rId4"/>
  </p:sldMasterIdLst>
  <p:notesMasterIdLst>
    <p:notesMasterId r:id="rId16"/>
  </p:notesMasterIdLst>
  <p:sldIdLst>
    <p:sldId id="2721" r:id="rId5"/>
    <p:sldId id="266" r:id="rId6"/>
    <p:sldId id="256" r:id="rId7"/>
    <p:sldId id="262" r:id="rId8"/>
    <p:sldId id="259" r:id="rId9"/>
    <p:sldId id="518" r:id="rId10"/>
    <p:sldId id="2659" r:id="rId11"/>
    <p:sldId id="2731" r:id="rId12"/>
    <p:sldId id="2660" r:id="rId13"/>
    <p:sldId id="2709" r:id="rId14"/>
    <p:sldId id="29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65" d="100"/>
          <a:sy n="65" d="100"/>
        </p:scale>
        <p:origin x="29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9F2A0-AB9D-4D6C-AAC2-39A6C90E21E9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62C4C-50A9-4472-96E4-2D801BC78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6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3.xml"/><Relationship Id="rId7" Type="http://schemas.openxmlformats.org/officeDocument/2006/relationships/image" Target="../media/image4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0.pn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24" Type="http://schemas.openxmlformats.org/officeDocument/2006/relationships/image" Target="../media/image22.png"/><Relationship Id="rId5" Type="http://schemas.openxmlformats.org/officeDocument/2006/relationships/image" Target="../media/image11.png"/><Relationship Id="rId15" Type="http://schemas.microsoft.com/office/2007/relationships/hdphoto" Target="../media/hdphoto5.wdp"/><Relationship Id="rId23" Type="http://schemas.openxmlformats.org/officeDocument/2006/relationships/image" Target="../media/image21.png"/><Relationship Id="rId10" Type="http://schemas.openxmlformats.org/officeDocument/2006/relationships/image" Target="../media/image14.png"/><Relationship Id="rId19" Type="http://schemas.microsoft.com/office/2007/relationships/hdphoto" Target="../media/hdphoto7.wdp"/><Relationship Id="rId4" Type="http://schemas.openxmlformats.org/officeDocument/2006/relationships/image" Target="../media/image10.jpeg"/><Relationship Id="rId9" Type="http://schemas.microsoft.com/office/2007/relationships/hdphoto" Target="../media/hdphoto2.wdp"/><Relationship Id="rId14" Type="http://schemas.openxmlformats.org/officeDocument/2006/relationships/image" Target="../media/image16.png"/><Relationship Id="rId22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GIF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31.png"/><Relationship Id="rId10" Type="http://schemas.microsoft.com/office/2007/relationships/hdphoto" Target="../media/hdphoto9.wdp"/><Relationship Id="rId4" Type="http://schemas.microsoft.com/office/2007/relationships/hdphoto" Target="../media/hdphoto8.wdp"/><Relationship Id="rId9" Type="http://schemas.openxmlformats.org/officeDocument/2006/relationships/image" Target="../media/image28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0.png"/><Relationship Id="rId3" Type="http://schemas.openxmlformats.org/officeDocument/2006/relationships/image" Target="../media/image10.jpeg"/><Relationship Id="rId7" Type="http://schemas.openxmlformats.org/officeDocument/2006/relationships/image" Target="../media/image32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11" Type="http://schemas.openxmlformats.org/officeDocument/2006/relationships/image" Target="../media/image19.png"/><Relationship Id="rId5" Type="http://schemas.openxmlformats.org/officeDocument/2006/relationships/image" Target="../media/image25.GIF"/><Relationship Id="rId15" Type="http://schemas.openxmlformats.org/officeDocument/2006/relationships/image" Target="../media/image33.png"/><Relationship Id="rId10" Type="http://schemas.microsoft.com/office/2007/relationships/hdphoto" Target="../media/hdphoto9.wdp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0.png"/><Relationship Id="rId3" Type="http://schemas.openxmlformats.org/officeDocument/2006/relationships/image" Target="../media/image35.jpeg"/><Relationship Id="rId7" Type="http://schemas.openxmlformats.org/officeDocument/2006/relationships/image" Target="../media/image36.png"/><Relationship Id="rId12" Type="http://schemas.openxmlformats.org/officeDocument/2006/relationships/image" Target="../media/image29.png"/><Relationship Id="rId17" Type="http://schemas.microsoft.com/office/2007/relationships/hdphoto" Target="../media/hdphoto12.wdp"/><Relationship Id="rId2" Type="http://schemas.openxmlformats.org/officeDocument/2006/relationships/audio" Target="../media/audio1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11" Type="http://schemas.openxmlformats.org/officeDocument/2006/relationships/image" Target="../media/image19.png"/><Relationship Id="rId5" Type="http://schemas.openxmlformats.org/officeDocument/2006/relationships/image" Target="../media/image25.GIF"/><Relationship Id="rId15" Type="http://schemas.openxmlformats.org/officeDocument/2006/relationships/image" Target="../media/image34.png"/><Relationship Id="rId10" Type="http://schemas.microsoft.com/office/2007/relationships/hdphoto" Target="../media/hdphoto9.wdp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2550" y="116840"/>
            <a:ext cx="1022350" cy="58864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4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249920" y="704850"/>
            <a:ext cx="3942715" cy="4431030"/>
          </a:xfrm>
          <a:prstGeom prst="rect">
            <a:avLst/>
          </a:prstGeom>
        </p:spPr>
      </p:pic>
      <p:sp>
        <p:nvSpPr>
          <p:cNvPr id="8" name="Text Box 7"/>
          <p:cNvSpPr txBox="1"/>
          <p:nvPr>
            <p:custDataLst>
              <p:tags r:id="rId1"/>
            </p:custDataLst>
          </p:nvPr>
        </p:nvSpPr>
        <p:spPr>
          <a:xfrm>
            <a:off x="1631950" y="385445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1. Tìm những bông hoa ghi số lớn hơn 60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3258" y="2432050"/>
            <a:ext cx="963295" cy="1047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0390" y="2348760"/>
            <a:ext cx="863065" cy="894528"/>
          </a:xfrm>
          <a:prstGeom prst="rect">
            <a:avLst/>
          </a:prstGeom>
        </p:spPr>
      </p:pic>
      <p:sp>
        <p:nvSpPr>
          <p:cNvPr id="13" name="Text Box 12"/>
          <p:cNvSpPr txBox="1"/>
          <p:nvPr>
            <p:custDataLst>
              <p:tags r:id="rId2"/>
            </p:custDataLst>
          </p:nvPr>
        </p:nvSpPr>
        <p:spPr>
          <a:xfrm>
            <a:off x="1174750" y="2432050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2. Tìm những bông hoa ghi số bé hơn 50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8838" y="1662229"/>
            <a:ext cx="917575" cy="9207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42993" y="2655171"/>
            <a:ext cx="1025525" cy="920750"/>
          </a:xfrm>
          <a:prstGeom prst="rect">
            <a:avLst/>
          </a:prstGeom>
        </p:spPr>
      </p:pic>
      <p:sp>
        <p:nvSpPr>
          <p:cNvPr id="20" name="Text Box 19"/>
          <p:cNvSpPr txBox="1"/>
          <p:nvPr>
            <p:custDataLst>
              <p:tags r:id="rId3"/>
            </p:custDataLst>
          </p:nvPr>
        </p:nvSpPr>
        <p:spPr>
          <a:xfrm>
            <a:off x="285750" y="4394835"/>
            <a:ext cx="920496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1241" y="1544389"/>
            <a:ext cx="1059815" cy="9563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21086" y="610669"/>
            <a:ext cx="986155" cy="1051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35965E-7 1.48148E-6 L -0.4929 -0.1930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45" y="-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634E-6 1.11111E-6 L -0.48704 -0.1701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58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3285E-7 1.85185E-6 L -0.6005 0.1122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25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4136E-6 -7.40741E-7 L -0.35652 0.2437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32" y="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2218E-7 2.59259E-6 L -0.44444 0.5333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2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5828E-6 1.48148E-6 L -0.3319 0.6525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95" y="3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3" grpId="0"/>
      <p:bldP spid="13" grpId="1"/>
      <p:bldP spid="20" grpId="0"/>
      <p:bldP spid="2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695" y="-3087779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6" y="-2219124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90799" y="763677"/>
            <a:ext cx="7413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4800" b="1" dirty="0">
                <a:solidFill>
                  <a:prstClr val="white"/>
                </a:solidFill>
                <a:latin typeface="Calibri" panose="020F0502020204030204"/>
              </a:rPr>
              <a:t>50 + 4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40 + 8 =</a:t>
            </a:r>
            <a:endParaRPr lang="en-US" sz="5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A.47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B.48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C.50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D.51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4800" b="1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các số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100 (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56180" y="179070"/>
            <a:ext cx="626173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1. Hoàn thành bảng sau (Theo mẫu)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8430"/>
            <a:ext cx="2354580" cy="1059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740" y="1509395"/>
            <a:ext cx="9532620" cy="4419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743575" y="301053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18935" y="303022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694930" y="301053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735320" y="395795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718935" y="39674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792210" y="3957955"/>
            <a:ext cx="204343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bốn mươi sáu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743575" y="49707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18935" y="497967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94930" y="49707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717915" y="4970780"/>
            <a:ext cx="213614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năm mươi lăm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3"/>
          <p:cNvSpPr/>
          <p:nvPr/>
        </p:nvSpPr>
        <p:spPr>
          <a:xfrm>
            <a:off x="241935" y="1270"/>
            <a:ext cx="3935730" cy="977900"/>
          </a:xfrm>
          <a:prstGeom prst="roundRect">
            <a:avLst/>
          </a:prstGeom>
          <a:solidFill>
            <a:srgbClr val="C65885"/>
          </a:solidFill>
          <a:ln w="25400" cap="flat" cmpd="sng" algn="ctr">
            <a:solidFill>
              <a:srgbClr val="C65885">
                <a:shade val="50000"/>
              </a:srgbClr>
            </a:solidFill>
            <a:prstDash val="solid"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Tìm cà rốt cho thỏ</a:t>
            </a:r>
          </a:p>
        </p:txBody>
      </p:sp>
      <p:pic>
        <p:nvPicPr>
          <p:cNvPr id="7" name="Content Placeholder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880" y="1691005"/>
            <a:ext cx="9942830" cy="401510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5119370" y="4340860"/>
            <a:ext cx="572135" cy="797560"/>
          </a:xfrm>
          <a:prstGeom prst="straightConnector1">
            <a:avLst/>
          </a:prstGeom>
          <a:noFill/>
          <a:ln w="38100" cap="flat" cmpd="sng" algn="ctr">
            <a:solidFill>
              <a:srgbClr val="77448C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545580" y="3252470"/>
            <a:ext cx="984885" cy="1548130"/>
          </a:xfrm>
          <a:prstGeom prst="straightConnector1">
            <a:avLst/>
          </a:prstGeom>
          <a:noFill/>
          <a:ln w="38100" cap="flat" cmpd="sng" algn="ctr">
            <a:solidFill>
              <a:srgbClr val="F17475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622415" y="3582670"/>
            <a:ext cx="1198880" cy="1663065"/>
          </a:xfrm>
          <a:prstGeom prst="straightConnector1">
            <a:avLst/>
          </a:prstGeom>
          <a:noFill/>
          <a:ln w="38100" cap="flat" cmpd="sng" algn="ctr">
            <a:solidFill>
              <a:srgbClr val="00AF92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3"/>
          <p:cNvSpPr/>
          <p:nvPr/>
        </p:nvSpPr>
        <p:spPr>
          <a:xfrm>
            <a:off x="193675" y="75565"/>
            <a:ext cx="626173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3. Hoàn thành bảng sau (Theo mẫu)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6735" y="1537335"/>
            <a:ext cx="8764270" cy="467042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054090" y="3836035"/>
            <a:ext cx="10750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75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22975" y="4600575"/>
            <a:ext cx="10750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64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45680" y="4600575"/>
            <a:ext cx="29038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sáu mươi tư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32025" y="5437505"/>
            <a:ext cx="485140" cy="506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081145" y="5437505"/>
            <a:ext cx="320675" cy="506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345680" y="5354955"/>
            <a:ext cx="306768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chín mươi mốt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180</Words>
  <Application>Microsoft Office PowerPoint</Application>
  <PresentationFormat>Widescreen</PresentationFormat>
  <Paragraphs>51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等线</vt:lpstr>
      <vt:lpstr>Arial</vt:lpstr>
      <vt:lpstr>Calibri</vt:lpstr>
      <vt:lpstr>Calibri Light</vt:lpstr>
      <vt:lpstr>ITC Avant Garde Std Bk</vt:lpstr>
      <vt:lpstr>Times New Roman</vt:lpstr>
      <vt:lpstr>方正卡通简体</vt:lpstr>
      <vt:lpstr>1_Office Theme</vt:lpstr>
      <vt:lpstr>Office Theme</vt:lpstr>
      <vt:lpstr>4_Office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Nga Trần</cp:lastModifiedBy>
  <cp:revision>29</cp:revision>
  <dcterms:created xsi:type="dcterms:W3CDTF">2021-02-20T02:56:00Z</dcterms:created>
  <dcterms:modified xsi:type="dcterms:W3CDTF">2022-09-04T15:06:35Z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