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23739" y="2575957"/>
            <a:ext cx="869791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Hôm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nay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đẹp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ta ?</a:t>
            </a:r>
          </a:p>
        </p:txBody>
      </p:sp>
      <p:sp>
        <p:nvSpPr>
          <p:cNvPr id="7" name="Oval 6"/>
          <p:cNvSpPr/>
          <p:nvPr/>
        </p:nvSpPr>
        <p:spPr>
          <a:xfrm>
            <a:off x="1172712" y="5742454"/>
            <a:ext cx="653039" cy="686566"/>
          </a:xfrm>
          <a:prstGeom prst="ellipse">
            <a:avLst/>
          </a:prstGeom>
          <a:solidFill>
            <a:srgbClr val="FD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293</Words>
  <Application>Microsoft Office PowerPoint</Application>
  <PresentationFormat>Widescreen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Nga Trần</cp:lastModifiedBy>
  <cp:revision>19</cp:revision>
  <dcterms:created xsi:type="dcterms:W3CDTF">2021-06-11T02:39:36Z</dcterms:created>
  <dcterms:modified xsi:type="dcterms:W3CDTF">2022-09-04T15:21:33Z</dcterms:modified>
</cp:coreProperties>
</file>