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11088401" r:id="rId2"/>
    <p:sldId id="256" r:id="rId3"/>
    <p:sldId id="11088469" r:id="rId4"/>
    <p:sldId id="282" r:id="rId5"/>
    <p:sldId id="11088470" r:id="rId6"/>
    <p:sldId id="11088471" r:id="rId7"/>
    <p:sldId id="11088472" r:id="rId8"/>
    <p:sldId id="11088468" r:id="rId9"/>
    <p:sldId id="11088473" r:id="rId10"/>
    <p:sldId id="11088474" r:id="rId11"/>
    <p:sldId id="11088475" r:id="rId12"/>
    <p:sldId id="11088459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0FF"/>
    <a:srgbClr val="ABE1FE"/>
    <a:srgbClr val="D4EFFC"/>
    <a:srgbClr val="BF95DF"/>
    <a:srgbClr val="FF6600"/>
    <a:srgbClr val="F0904E"/>
    <a:srgbClr val="FF6969"/>
    <a:srgbClr val="FA2C42"/>
    <a:srgbClr val="FDD7CF"/>
    <a:srgbClr val="F8A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201EC-0100-4DD0-8FCA-E1E29D39336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95BDD-F1EE-44EE-887D-04E298FFC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4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0045" y="306739"/>
            <a:ext cx="645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khô</a:t>
            </a:r>
            <a:endParaRPr lang="vi-VN" sz="36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0B016D-8CCA-4139-AC6E-C387BC9FA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21283"/>
              </p:ext>
            </p:extLst>
          </p:nvPr>
        </p:nvGraphicFramePr>
        <p:xfrm>
          <a:off x="25400" y="1634247"/>
          <a:ext cx="12192000" cy="442631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1075326331"/>
                    </a:ext>
                  </a:extLst>
                </a:gridCol>
                <a:gridCol w="9474200">
                  <a:extLst>
                    <a:ext uri="{9D8B030D-6E8A-4147-A177-3AD203B41FA5}">
                      <a16:colId xmlns:a16="http://schemas.microsoft.com/office/drawing/2014/main" val="4186527158"/>
                    </a:ext>
                  </a:extLst>
                </a:gridCol>
              </a:tblGrid>
              <a:tr h="1462123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Đặc điểm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090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 cối khô héo. Thời tiết nắng nóng, ít mưa,  đất đai khô cằn, nứt nẻ.</a:t>
                      </a:r>
                    </a:p>
                  </a:txBody>
                  <a:tcPr anchor="ctr">
                    <a:solidFill>
                      <a:srgbClr val="F09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864556"/>
                  </a:ext>
                </a:extLst>
              </a:tr>
              <a:tr h="1462123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Hoạt động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Đào giếng lấy nước tưới cây.</a:t>
                      </a:r>
                    </a:p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 việc, vui chơi trong bóng râm.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665333"/>
                  </a:ext>
                </a:extLst>
              </a:tr>
              <a:tr h="1502065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Trang phục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Mát mẻ, rộng rãi, thoải mái, dễ thấm hút mồ hôi.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77518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200E530-FBFC-432E-82A9-2764CD0F4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053" y="0"/>
            <a:ext cx="3283911" cy="163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2971A-DFC2-4435-B506-897DCF2391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652" y="372138"/>
            <a:ext cx="12183348" cy="627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9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5245" y="0"/>
            <a:ext cx="7446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2. Làm và trưng bày bộ sưu tập “Các mùa ở địa phương em”. 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AAF13-C9BD-45EB-B0BE-827EC1A34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376" y="1200329"/>
            <a:ext cx="8090152" cy="570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3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108065" y="1308619"/>
            <a:ext cx="3964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8000" b="1">
                <a:solidFill>
                  <a:schemeClr val="bg1"/>
                </a:solidFill>
                <a:latin typeface="+mj-lt"/>
              </a:rPr>
              <a:t>31</a:t>
            </a:r>
            <a:endParaRPr lang="vi-VN" sz="8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B5C2CC-CCEF-4275-BEBE-2C0FDA704EC6}"/>
              </a:ext>
            </a:extLst>
          </p:cNvPr>
          <p:cNvSpPr txBox="1"/>
          <p:nvPr/>
        </p:nvSpPr>
        <p:spPr>
          <a:xfrm>
            <a:off x="53290" y="4225943"/>
            <a:ext cx="9752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Ôn tập chủ đề </a:t>
            </a:r>
          </a:p>
          <a:p>
            <a:r>
              <a:rPr lang="en-US" sz="6600" b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Trái đất và bầu trời (tiết 1)</a:t>
            </a:r>
            <a:endParaRPr lang="vi-VN" sz="6600" b="1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5245" y="50800"/>
            <a:ext cx="7446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Thảo luận nhóm và hoàn thành bảng theo gợi ý sau:  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F05DD-6864-45B0-B895-7A9346D62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401"/>
            <a:ext cx="1221581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4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0045" y="306739"/>
            <a:ext cx="4483061" cy="666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xuân</a:t>
            </a:r>
            <a:endParaRPr lang="vi-VN" sz="3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0B016D-8CCA-4139-AC6E-C387BC9FA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873854"/>
              </p:ext>
            </p:extLst>
          </p:nvPr>
        </p:nvGraphicFramePr>
        <p:xfrm>
          <a:off x="25400" y="1926077"/>
          <a:ext cx="12192000" cy="37937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1075326331"/>
                    </a:ext>
                  </a:extLst>
                </a:gridCol>
                <a:gridCol w="9474200">
                  <a:extLst>
                    <a:ext uri="{9D8B030D-6E8A-4147-A177-3AD203B41FA5}">
                      <a16:colId xmlns:a16="http://schemas.microsoft.com/office/drawing/2014/main" val="4186527158"/>
                    </a:ext>
                  </a:extLst>
                </a:gridCol>
              </a:tblGrid>
              <a:tr h="1223920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 cối đâm chồi, nảy lộc.Thời tiết ấm áp.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7864556"/>
                  </a:ext>
                </a:extLst>
              </a:tr>
              <a:tr h="1284933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động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Lễ hội, Tết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665333"/>
                  </a:ext>
                </a:extLst>
              </a:tr>
              <a:tr h="1284933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 phục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Nhẹ nhàng, thoải mái.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77518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44DC755-D1A9-46E8-9E57-5183EFA8B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106" y="20979"/>
            <a:ext cx="2633494" cy="18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0045" y="306739"/>
            <a:ext cx="645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hè (mùa hạ)</a:t>
            </a:r>
            <a:endParaRPr lang="vi-VN" sz="36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0B016D-8CCA-4139-AC6E-C387BC9FA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298494"/>
              </p:ext>
            </p:extLst>
          </p:nvPr>
        </p:nvGraphicFramePr>
        <p:xfrm>
          <a:off x="25400" y="1871132"/>
          <a:ext cx="12192000" cy="384873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1075326331"/>
                    </a:ext>
                  </a:extLst>
                </a:gridCol>
                <a:gridCol w="9474200">
                  <a:extLst>
                    <a:ext uri="{9D8B030D-6E8A-4147-A177-3AD203B41FA5}">
                      <a16:colId xmlns:a16="http://schemas.microsoft.com/office/drawing/2014/main" val="4186527158"/>
                    </a:ext>
                  </a:extLst>
                </a:gridCol>
              </a:tblGrid>
              <a:tr h="1271334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Đặc điểm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090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Cây cối xanh tươi. Thời tiết nắng nóng, oi bức.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09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864556"/>
                  </a:ext>
                </a:extLst>
              </a:tr>
              <a:tr h="1271334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Hoạt động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Nghỉ hè, tắm biển, đi dã ngoại.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665333"/>
                  </a:ext>
                </a:extLst>
              </a:tr>
              <a:tr h="1306063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Trang phục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Mát mẻ, rộng rãi, ngắn, thoải mái, dễ thấm hút mồ hôi.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77518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D897E09-0D90-45AB-9CD6-6F12E11C7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5677" y="0"/>
            <a:ext cx="2036323" cy="18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5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0045" y="306739"/>
            <a:ext cx="645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thu</a:t>
            </a:r>
            <a:endParaRPr lang="vi-VN" sz="36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0B016D-8CCA-4139-AC6E-C387BC9FA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889603"/>
              </p:ext>
            </p:extLst>
          </p:nvPr>
        </p:nvGraphicFramePr>
        <p:xfrm>
          <a:off x="0" y="1677529"/>
          <a:ext cx="12192000" cy="3471333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1075326331"/>
                    </a:ext>
                  </a:extLst>
                </a:gridCol>
                <a:gridCol w="9474200">
                  <a:extLst>
                    <a:ext uri="{9D8B030D-6E8A-4147-A177-3AD203B41FA5}">
                      <a16:colId xmlns:a16="http://schemas.microsoft.com/office/drawing/2014/main" val="4186527158"/>
                    </a:ext>
                  </a:extLst>
                </a:gridCol>
              </a:tblGrid>
              <a:tr h="1157111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Đặc điểm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Cây cối rụng lá. Thời tiết mát mẻ.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864556"/>
                  </a:ext>
                </a:extLst>
              </a:tr>
              <a:tr h="1157111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Hoạt động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Tết Trung thu, Khai giảng.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665333"/>
                  </a:ext>
                </a:extLst>
              </a:tr>
              <a:tr h="1157111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Trang phục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Dài tay, không quá dày.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77518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0E400F1-4284-49F7-8305-0DA5EE355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319" y="0"/>
            <a:ext cx="1880681" cy="156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8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0045" y="306739"/>
            <a:ext cx="645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đông</a:t>
            </a:r>
            <a:endParaRPr lang="vi-VN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0B016D-8CCA-4139-AC6E-C387BC9FA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411688"/>
              </p:ext>
            </p:extLst>
          </p:nvPr>
        </p:nvGraphicFramePr>
        <p:xfrm>
          <a:off x="0" y="1677529"/>
          <a:ext cx="12192000" cy="371159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1075326331"/>
                    </a:ext>
                  </a:extLst>
                </a:gridCol>
                <a:gridCol w="9474200">
                  <a:extLst>
                    <a:ext uri="{9D8B030D-6E8A-4147-A177-3AD203B41FA5}">
                      <a16:colId xmlns:a16="http://schemas.microsoft.com/office/drawing/2014/main" val="4186527158"/>
                    </a:ext>
                  </a:extLst>
                </a:gridCol>
              </a:tblGrid>
              <a:tr h="1237198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Đặc điểm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Cây cối trơ trụi. Thời tiết lạnh giá.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864556"/>
                  </a:ext>
                </a:extLst>
              </a:tr>
              <a:tr h="1237198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Hoạt động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Giáng sinh, Tết dương lịch.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665333"/>
                  </a:ext>
                </a:extLst>
              </a:tr>
              <a:tr h="1237198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Trang phục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Ấm áp, dày dặn.</a:t>
                      </a:r>
                      <a:endParaRPr lang="en-US" sz="36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77518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B212E22-B3ED-4B04-A7D9-39CC15AAF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789" y="0"/>
            <a:ext cx="3930211" cy="16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1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-khac-biet-giua-mua-mua-mua-kho-o-tay-nguyen_b0HXd9j4">
            <a:hlinkClick r:id="" action="ppaction://media"/>
            <a:extLst>
              <a:ext uri="{FF2B5EF4-FFF2-40B4-BE49-F238E27FC236}">
                <a16:creationId xmlns:a16="http://schemas.microsoft.com/office/drawing/2014/main" id="{E2BB5482-E25E-4735-8E66-5CA73D1711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740" y="0"/>
            <a:ext cx="12263740" cy="6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0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0045" y="306739"/>
            <a:ext cx="4483061" cy="666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mưa</a:t>
            </a:r>
            <a:endParaRPr lang="vi-VN" sz="3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0B016D-8CCA-4139-AC6E-C387BC9FA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685272"/>
              </p:ext>
            </p:extLst>
          </p:nvPr>
        </p:nvGraphicFramePr>
        <p:xfrm>
          <a:off x="25400" y="1926077"/>
          <a:ext cx="12192000" cy="413448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1075326331"/>
                    </a:ext>
                  </a:extLst>
                </a:gridCol>
                <a:gridCol w="9474200">
                  <a:extLst>
                    <a:ext uri="{9D8B030D-6E8A-4147-A177-3AD203B41FA5}">
                      <a16:colId xmlns:a16="http://schemas.microsoft.com/office/drawing/2014/main" val="4186527158"/>
                    </a:ext>
                  </a:extLst>
                </a:gridCol>
              </a:tblGrid>
              <a:tr h="1333832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 cối xanh tốt.Thời tiết ẩm ướt. Mưa nhiều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7864556"/>
                  </a:ext>
                </a:extLst>
              </a:tr>
              <a:tr h="1400325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động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 làm nương rẫy, học sinh nghỉ hè.</a:t>
                      </a:r>
                    </a:p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 việc, vui chơi trong nhà khi có mưa.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665333"/>
                  </a:ext>
                </a:extLst>
              </a:tr>
              <a:tr h="1400325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 phục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Thoải mái, gọn gàng. Mang theo ô/ áo mưa.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77518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FA329B9-8483-4393-AFC8-84E811C73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68" y="0"/>
            <a:ext cx="3190132" cy="192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9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333</Words>
  <Application>Microsoft Office PowerPoint</Application>
  <PresentationFormat>Widescreen</PresentationFormat>
  <Paragraphs>55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Mr. Dung</cp:lastModifiedBy>
  <cp:revision>212</cp:revision>
  <dcterms:created xsi:type="dcterms:W3CDTF">2021-06-02T02:35:09Z</dcterms:created>
  <dcterms:modified xsi:type="dcterms:W3CDTF">2024-05-12T14:10:43Z</dcterms:modified>
</cp:coreProperties>
</file>