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svg" ContentType="image/svg+xml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13" r:id="rId4"/>
    <p:sldMasterId id="2147483965" r:id="rId5"/>
    <p:sldMasterId id="2147483978" r:id="rId6"/>
    <p:sldMasterId id="2147484001" r:id="rId7"/>
    <p:sldMasterId id="2147484013" r:id="rId8"/>
  </p:sldMasterIdLst>
  <p:notesMasterIdLst>
    <p:notesMasterId r:id="rId28"/>
  </p:notesMasterIdLst>
  <p:sldIdLst>
    <p:sldId id="520" r:id="rId9"/>
    <p:sldId id="547" r:id="rId10"/>
    <p:sldId id="372" r:id="rId11"/>
    <p:sldId id="2007577170" r:id="rId12"/>
    <p:sldId id="392" r:id="rId13"/>
    <p:sldId id="2007577167" r:id="rId14"/>
    <p:sldId id="2007577168" r:id="rId15"/>
    <p:sldId id="2884" r:id="rId16"/>
    <p:sldId id="2007577120" r:id="rId17"/>
    <p:sldId id="2007577172" r:id="rId18"/>
    <p:sldId id="2007577119" r:id="rId19"/>
    <p:sldId id="2007577118" r:id="rId20"/>
    <p:sldId id="2007577164" r:id="rId21"/>
    <p:sldId id="2890" r:id="rId22"/>
    <p:sldId id="2007577121" r:id="rId23"/>
    <p:sldId id="2007577115" r:id="rId24"/>
    <p:sldId id="2007577169" r:id="rId25"/>
    <p:sldId id="2007577163" r:id="rId26"/>
    <p:sldId id="3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562AC-4C88-4A6C-B077-90ACA0393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862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86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C75-BB70-457F-BA99-4217349E55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944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C75-BB70-457F-BA99-4217349E55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579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562AC-4C88-4A6C-B077-90ACA0393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524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2562AC-4C88-4A6C-B077-90ACA0393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175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22BC75-BB70-457F-BA99-4217349E55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507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902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762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883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369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gi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9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8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561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56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901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255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36506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DBBC8-3771-4850-86B6-F26E27BCF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EF77F94-A591-4B6F-9B1B-EDF0AA3C7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D625CB-569F-46FA-9594-2963B1B6E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B3CC54-B96A-410E-9AD4-1045FD97E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091AE-F5B9-44F0-B3D7-3CED34E58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7810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203D44-8E4F-4BCF-A5FA-6E196A1B6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16C347D-812C-4191-AB47-AB5C2004D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93EAC1-4246-47D8-B7BA-E6D64D30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F9018E-A9F3-4172-8A1D-560F453A6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C19EBA-885F-4C35-B17F-AABE4E5FF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5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A19FA2-F880-49DA-9D7D-93B02D38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3D46-3A20-4274-9D5E-23B617316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20D35B-A9BC-4D12-9072-A4D48030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EF9A92-3DAA-43A6-AB0D-0D2908333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986C42-A0F9-4A85-B2C4-3C967051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8954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8E1D7-F9C1-4304-96CD-2D8AFB6DC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C1BA5C-A719-4DA8-BEC5-0B7DD8AD4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57FDC2-5431-4A86-A1FC-2636D6CF5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A8FF31-E6B6-44FF-BF25-C5F1804D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264849-F0AB-46DA-AC2F-5D9A352F3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A0A54A-033E-457E-B11C-D559209F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2129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7E751E-FFF8-4F82-BD38-508C7A68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A1D7F1-1B26-41F9-A813-F2999EFEC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39BBC5F-D57A-49D8-A0E3-509882C30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00A709E-07EA-4C6F-AF1B-F98C0AC0F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2758A3E-D3DE-44B4-9A41-120D93405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78089F3-B365-4834-AE14-EC9C483A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F16740-7067-46DF-9121-AE896E74B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D99964-FA36-4090-AE5B-9EC1E36F1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383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0F540-21C5-4842-8555-2BABC2A99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913BFE1-92DC-4985-9B87-C9FF5290A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EA0264E-737B-4841-9F1D-B523CDD9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7DC6B7-5A4C-4731-B3A2-CA9F5FEC5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309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0FDBD0-C258-4F55-B674-1904C7EA6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8D0E797-E3B7-4A6E-804E-E9741EF6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5DED9B-8978-4C73-8824-80B9FC69F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6819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0C54A5-503E-454C-8DA7-2E67C40C5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AE97FC-CE00-4D7B-A97F-07C8BCCB6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42EC9-24EB-45AD-B040-48683C07F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E2D5EC-32F4-434F-B107-2AE00B1EB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938426-92EC-44F9-9A6E-98F4394E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54B593-A223-40D9-BF1E-E13EFCAF7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2946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C1B77A-F19D-4066-8DC9-2153BDF72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029B39-C357-45C7-9567-93BF7495A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A56C4BA-3D58-4681-8E92-486107B5C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BA25DE-C9A0-4502-AA76-A73A1B778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78BCF86-A888-45D1-A760-C06BDAFA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CF51DD-F0A9-47A7-9EB0-355208E8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624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3C9D47-B892-479E-BB30-BEEC49F3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4ACA20-BC29-4530-B3E5-6F723271D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9BB7C6-3F42-4161-B7AB-CA99C40F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AA00E-4F2D-42CA-BCB4-19FD1D098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493622-4D20-41D6-9AFE-458DFE0D1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3734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D95E45D-758D-49AF-AB1C-F803B169E0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2FD8D32-B5DC-4FC1-A5A0-35BBF9EB0B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88EA2-5027-4447-A2C0-48CD475E8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467CA-BEC1-4C02-8A72-5803E1D8B750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FBFCB4-4DE8-4271-8823-BB8E84D2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5C20FD-7096-4722-AC3B-CD40ACDEB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0099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52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1534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E2514-3D3F-C440-0122-BE2E997C0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74BA39-1A35-A91D-4658-BF0A8802D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6913E-35A3-995E-EEE3-9095EC63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A6CB-2BA5-40AC-BD45-59FA1A8FF2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D60E8-B241-E133-89DE-7E57C6286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282B2-CA79-7D5C-680F-4DB6D51C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973B-32FE-4EFB-8701-0D41AC2C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9E82A-01AB-5BC9-F91B-5C455C75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F778B-6A3C-8D82-0A0A-5E2FF2AF1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B1E2D-E949-AE29-3C7D-9B285F8E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A6CB-2BA5-40AC-BD45-59FA1A8FF2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791D9B-54F6-A8B2-8523-E2573CCBD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87352-6BA4-5F5C-3C0A-5E81CB22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973B-32FE-4EFB-8701-0D41AC2C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8EE72-D3DA-9964-5110-DDE314BF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FEDC7-CBBF-6A25-1EAB-842D248D8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CE548-AA62-E69F-9EAB-1F6D71A55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A6CB-2BA5-40AC-BD45-59FA1A8FF2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25E9A-E988-74CE-C1E8-72CB2B573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60257-D2A7-89E2-37C1-D8C304627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973B-32FE-4EFB-8701-0D41AC2C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87BC2-BB43-4478-BE99-B4B6FFBA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8CC8C-359B-B6C5-ACD3-85FE90C40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EDE5DB-D908-384F-99C6-F855B35F3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80606-2CBD-8456-97DB-98DAC54B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A6CB-2BA5-40AC-BD45-59FA1A8FF2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F1EC0-19FA-BC6D-762A-EE642F0F9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400F7-E1D4-B598-B982-F960D823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973B-32FE-4EFB-8701-0D41AC2C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8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264D6-3E96-4ED1-086F-A882D51F8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D505A-1275-3F3B-C2E5-BA9627969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FFA9B7-8AAA-4C0A-5921-1D9DB871B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A7393-4E03-5C4A-10D9-79113AD57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2D145-77A2-4049-CF84-4309DD429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58B233-CB59-B61A-F7EA-3AC4FA821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A6CB-2BA5-40AC-BD45-59FA1A8FF2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7AC12B-92CB-2C27-40CD-99F9B060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10B3C0-FFFD-12F6-4C79-96D1CBE5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973B-32FE-4EFB-8701-0D41AC2C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02A0D-7D94-9AAF-3AA8-E8FC30641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7170C9-8565-FE9A-1D11-3E7363DDB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A6CB-2BA5-40AC-BD45-59FA1A8FF2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7A6CBC-F7C1-F7D1-2CB3-DBD413F5F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9C889-F617-EEB2-84F6-F517DFEC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973B-32FE-4EFB-8701-0D41AC2C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7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97866A-043D-F29D-6BB6-90A9D226A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A6CB-2BA5-40AC-BD45-59FA1A8FF2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E6CC59-E962-0944-01F9-9AF1234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0DEC9-C328-2E86-D362-07473B7A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973B-32FE-4EFB-8701-0D41AC2C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5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049F-4211-DA07-2F14-8EF5B8F2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99B34-A8E6-23F1-2DED-2291F626E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602D4-01A4-450D-FA4D-E60C94B2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AFAD0-441E-F9E2-BAA0-BCCD1F8D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A6CB-2BA5-40AC-BD45-59FA1A8FF2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6FFDD-4E0D-2319-8C9C-627396DE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88707-DE83-9A44-1F5A-7169DAC7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973B-32FE-4EFB-8701-0D41AC2C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82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BC5A2-11C5-7CAB-1EA7-2297895E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B7A1F8-1114-7CE3-5B87-E8A66EB1AE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2E69B7-9DBD-2972-A6BF-011659D72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7D0D3-9736-645B-B25A-D1A30B80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A6CB-2BA5-40AC-BD45-59FA1A8FF2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3693BA-3666-3E6A-031F-205960B3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3E4FF-4B04-FE59-8E88-D805FED30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973B-32FE-4EFB-8701-0D41AC2C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24FB6-8237-ECBB-767A-1FA5CCEF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71A55D-BA3E-98E6-160A-FD3328ABE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9AE65-13CF-BCDF-52CB-A25E1F10B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A6CB-2BA5-40AC-BD45-59FA1A8FF2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BD500-E2EB-ED2B-25E2-5A337576E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2A62C-4247-0DF3-EDBC-54ECE1FFA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973B-32FE-4EFB-8701-0D41AC2C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F6E03E-1211-2EE2-75AD-8D7387D891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12A015-16AF-1042-636B-5B923EE70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654E4-9911-F8B5-B6FF-01CA45D2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6A6CB-2BA5-40AC-BD45-59FA1A8FF2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C44CA-C885-9E0A-DBDC-103D2F391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11D92-55C4-0C1A-4504-42F4C53D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6E973B-32FE-4EFB-8701-0D41AC2CC7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4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18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05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73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51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096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07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494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3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356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82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245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86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817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578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569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247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86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4298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642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9668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64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487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5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2023/5/9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3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3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32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564EB0-667E-48CC-BEDD-9FE617FDA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8227DE-4306-4FFF-86B9-F7108759F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726811-B349-4058-975E-62B1932B1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67CA-BEC1-4C02-8A72-5803E1D8B750}" type="datetimeFigureOut">
              <a:rPr lang="zh-CN" altLang="en-US" smtClean="0"/>
              <a:t>2023/5/9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8FE354-F922-4681-810E-ACF9286E2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E9C8C-A3E5-4715-9A15-8D33E21168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AA2E6-998A-460D-9881-BEEF21B2F7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45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40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929C9F-C30B-3BD9-7B09-1FD0D8C6E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086A4-06C9-355D-501B-508D2C920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82CDB-EED8-294F-18B1-EB5A65A31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A6CB-2BA5-40AC-BD45-59FA1A8FF27D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160AC-80D8-331E-E238-68512A0A56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3D6EF-1CE4-36FE-6CED-D787BD9AA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E973B-32FE-4EFB-8701-0D41AC2CC79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D53FC-2B0F-D279-0F80-322BB6DD67AB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424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  <p:sldLayoutId id="2147483999" r:id="rId21"/>
    <p:sldLayoutId id="2147484000" r:id="rId2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1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32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4.png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89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microsoft.com/office/2007/relationships/media" Target="../media/media7.wav"/><Relationship Id="rId7" Type="http://schemas.openxmlformats.org/officeDocument/2006/relationships/audio" Target="../media/audio6.wav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91.png"/><Relationship Id="rId4" Type="http://schemas.openxmlformats.org/officeDocument/2006/relationships/audio" Target="../media/media7.wav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8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8.png"/><Relationship Id="rId18" Type="http://schemas.openxmlformats.org/officeDocument/2006/relationships/image" Target="../media/image82.gif"/><Relationship Id="rId3" Type="http://schemas.openxmlformats.org/officeDocument/2006/relationships/audio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77.wmf"/><Relationship Id="rId17" Type="http://schemas.openxmlformats.org/officeDocument/2006/relationships/image" Target="../media/image81.png"/><Relationship Id="rId2" Type="http://schemas.microsoft.com/office/2007/relationships/media" Target="../media/media4.mp3"/><Relationship Id="rId16" Type="http://schemas.openxmlformats.org/officeDocument/2006/relationships/image" Target="../media/image80.jpe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79.jpeg"/><Relationship Id="rId10" Type="http://schemas.openxmlformats.org/officeDocument/2006/relationships/audio" Target="../media/audio5.wav"/><Relationship Id="rId19" Type="http://schemas.openxmlformats.org/officeDocument/2006/relationships/image" Target="../media/image83.png"/><Relationship Id="rId4" Type="http://schemas.openxmlformats.org/officeDocument/2006/relationships/slideLayout" Target="../slideLayouts/slideLayout84.xml"/><Relationship Id="rId9" Type="http://schemas.openxmlformats.org/officeDocument/2006/relationships/audio" Target="../media/audio4.wav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8.png"/><Relationship Id="rId18" Type="http://schemas.openxmlformats.org/officeDocument/2006/relationships/image" Target="../media/image82.gif"/><Relationship Id="rId3" Type="http://schemas.openxmlformats.org/officeDocument/2006/relationships/audio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77.wmf"/><Relationship Id="rId17" Type="http://schemas.openxmlformats.org/officeDocument/2006/relationships/image" Target="../media/image81.png"/><Relationship Id="rId2" Type="http://schemas.microsoft.com/office/2007/relationships/media" Target="../media/media4.mp3"/><Relationship Id="rId16" Type="http://schemas.openxmlformats.org/officeDocument/2006/relationships/image" Target="../media/image80.jpe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79.jpeg"/><Relationship Id="rId10" Type="http://schemas.openxmlformats.org/officeDocument/2006/relationships/audio" Target="../media/audio5.wav"/><Relationship Id="rId19" Type="http://schemas.openxmlformats.org/officeDocument/2006/relationships/image" Target="../media/image83.png"/><Relationship Id="rId4" Type="http://schemas.openxmlformats.org/officeDocument/2006/relationships/slideLayout" Target="../slideLayouts/slideLayout84.xml"/><Relationship Id="rId9" Type="http://schemas.openxmlformats.org/officeDocument/2006/relationships/audio" Target="../media/audio4.wav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78.png"/><Relationship Id="rId18" Type="http://schemas.openxmlformats.org/officeDocument/2006/relationships/image" Target="../media/image81.png"/><Relationship Id="rId3" Type="http://schemas.openxmlformats.org/officeDocument/2006/relationships/audio" Target="../media/media4.mp3"/><Relationship Id="rId7" Type="http://schemas.openxmlformats.org/officeDocument/2006/relationships/audio" Target="../media/audio2.wav"/><Relationship Id="rId12" Type="http://schemas.openxmlformats.org/officeDocument/2006/relationships/image" Target="../media/image77.wmf"/><Relationship Id="rId17" Type="http://schemas.openxmlformats.org/officeDocument/2006/relationships/image" Target="../media/image84.png"/><Relationship Id="rId2" Type="http://schemas.microsoft.com/office/2007/relationships/media" Target="../media/media4.mp3"/><Relationship Id="rId16" Type="http://schemas.openxmlformats.org/officeDocument/2006/relationships/image" Target="../media/image80.jpeg"/><Relationship Id="rId20" Type="http://schemas.openxmlformats.org/officeDocument/2006/relationships/image" Target="../media/image83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79.jpeg"/><Relationship Id="rId10" Type="http://schemas.openxmlformats.org/officeDocument/2006/relationships/audio" Target="../media/audio5.wav"/><Relationship Id="rId19" Type="http://schemas.openxmlformats.org/officeDocument/2006/relationships/image" Target="../media/image82.gif"/><Relationship Id="rId4" Type="http://schemas.openxmlformats.org/officeDocument/2006/relationships/slideLayout" Target="../slideLayouts/slideLayout84.xml"/><Relationship Id="rId9" Type="http://schemas.openxmlformats.org/officeDocument/2006/relationships/audio" Target="../media/audio4.wav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692133" y="2389260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kumimoji="0" lang="en-US" altLang="zh-CN" sz="6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kumimoji="0" lang="en-US" altLang="zh-CN" sz="6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kumimoji="0" lang="en-US" altLang="zh-CN" sz="6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thầy</a:t>
            </a:r>
            <a:r>
              <a:rPr kumimoji="0" lang="en-US" altLang="zh-CN" sz="6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cô</a:t>
            </a:r>
            <a:r>
              <a:rPr kumimoji="0" lang="en-US" altLang="zh-CN" sz="6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giáo</a:t>
            </a:r>
            <a:r>
              <a:rPr kumimoji="0" lang="en-US" altLang="zh-CN" sz="6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về</a:t>
            </a:r>
            <a:r>
              <a:rPr kumimoji="0" lang="en-US" altLang="zh-CN" sz="6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dự</a:t>
            </a:r>
            <a:r>
              <a:rPr kumimoji="0" lang="en-US" altLang="zh-CN" sz="6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</a:t>
            </a:r>
            <a:r>
              <a:rPr kumimoji="0" lang="en-US" altLang="zh-CN" sz="6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tiết</a:t>
            </a:r>
            <a:r>
              <a:rPr kumimoji="0" lang="en-US" altLang="zh-CN" sz="6000" b="1" i="1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Toán</a:t>
            </a:r>
            <a:r>
              <a:rPr kumimoji="0" lang="en-US" altLang="zh-CN" sz="6000" b="1" i="1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– </a:t>
            </a:r>
            <a:r>
              <a:rPr kumimoji="0" lang="en-US" altLang="zh-CN" sz="6000" b="1" i="1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Lớp</a:t>
            </a:r>
            <a:r>
              <a:rPr kumimoji="0" lang="en-US" altLang="zh-CN" sz="6000" b="1" i="1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kumimoji="0" lang="en-US" altLang="zh-CN" sz="6000" b="1" i="1" u="none" strike="noStrike" kern="1200" cap="none" spc="0" normalizeH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2E</a:t>
            </a:r>
            <a:endParaRPr kumimoji="0" lang="en-US" altLang="zh-CN" sz="6000" b="1" i="1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79" y="3429000"/>
            <a:ext cx="2699518" cy="3429000"/>
          </a:xfrm>
          <a:prstGeom prst="rect">
            <a:avLst/>
          </a:prstGeom>
        </p:spPr>
      </p:pic>
      <p:grpSp>
        <p:nvGrpSpPr>
          <p:cNvPr id="5" name="Google Shape;3177;p11">
            <a:extLst>
              <a:ext uri="{FF2B5EF4-FFF2-40B4-BE49-F238E27FC236}">
                <a16:creationId xmlns:a16="http://schemas.microsoft.com/office/drawing/2014/main" id="{3CEBF3C7-3653-4AE8-A78B-E1F9F45E41D2}"/>
              </a:ext>
            </a:extLst>
          </p:cNvPr>
          <p:cNvGrpSpPr/>
          <p:nvPr/>
        </p:nvGrpSpPr>
        <p:grpSpPr>
          <a:xfrm>
            <a:off x="658166" y="1056585"/>
            <a:ext cx="3924343" cy="570588"/>
            <a:chOff x="1001228" y="571913"/>
            <a:chExt cx="3177832" cy="570588"/>
          </a:xfrm>
        </p:grpSpPr>
        <p:grpSp>
          <p:nvGrpSpPr>
            <p:cNvPr id="6" name="Google Shape;3178;p11">
              <a:extLst>
                <a:ext uri="{FF2B5EF4-FFF2-40B4-BE49-F238E27FC236}">
                  <a16:creationId xmlns:a16="http://schemas.microsoft.com/office/drawing/2014/main" id="{9421EDB0-8459-409B-922F-7DE7AD3F6054}"/>
                </a:ext>
              </a:extLst>
            </p:cNvPr>
            <p:cNvGrpSpPr/>
            <p:nvPr/>
          </p:nvGrpSpPr>
          <p:grpSpPr>
            <a:xfrm>
              <a:off x="1797267" y="607331"/>
              <a:ext cx="2381793" cy="523180"/>
              <a:chOff x="1999126" y="1714923"/>
              <a:chExt cx="2381793" cy="523180"/>
            </a:xfrm>
          </p:grpSpPr>
          <p:sp>
            <p:nvSpPr>
              <p:cNvPr id="9" name="Google Shape;3179;p11">
                <a:extLst>
                  <a:ext uri="{FF2B5EF4-FFF2-40B4-BE49-F238E27FC236}">
                    <a16:creationId xmlns:a16="http://schemas.microsoft.com/office/drawing/2014/main" id="{53B68C9F-E68E-4E2B-B92B-5C5434A57213}"/>
                  </a:ext>
                </a:extLst>
              </p:cNvPr>
              <p:cNvSpPr/>
              <p:nvPr/>
            </p:nvSpPr>
            <p:spPr>
              <a:xfrm>
                <a:off x="1999126" y="1734850"/>
                <a:ext cx="2381793" cy="483326"/>
              </a:xfrm>
              <a:prstGeom prst="roundRect">
                <a:avLst>
                  <a:gd name="adj" fmla="val 16667"/>
                </a:avLst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180;p11">
                <a:extLst>
                  <a:ext uri="{FF2B5EF4-FFF2-40B4-BE49-F238E27FC236}">
                    <a16:creationId xmlns:a16="http://schemas.microsoft.com/office/drawing/2014/main" id="{782BB23E-DC99-4A5B-ADFD-8BF5672C2973}"/>
                  </a:ext>
                </a:extLst>
              </p:cNvPr>
              <p:cNvSpPr txBox="1"/>
              <p:nvPr/>
            </p:nvSpPr>
            <p:spPr>
              <a:xfrm>
                <a:off x="2079980" y="1714923"/>
                <a:ext cx="2220084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 err="1" smtClean="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rPr>
                  <a:t>Tính</a:t>
                </a:r>
                <a:r>
                  <a:rPr lang="en-US" sz="2800" dirty="0" smtClean="0">
                    <a:solidFill>
                      <a:prstClr val="black"/>
                    </a:solidFill>
                    <a:latin typeface="Arial"/>
                    <a:ea typeface="Arial"/>
                    <a:cs typeface="Arial"/>
                    <a:sym typeface="Arial"/>
                  </a:rPr>
                  <a:t> (</a:t>
                </a:r>
                <a:r>
                  <a:rPr kumimoji="0" lang="en-US" sz="28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theo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8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mẫu</a:t>
                </a:r>
                <a:r>
                  <a:rPr kumimoji="0" lang="en-US" sz="28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)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sp>
          <p:nvSpPr>
            <p:cNvPr id="7" name="Google Shape;3181;p11">
              <a:extLst>
                <a:ext uri="{FF2B5EF4-FFF2-40B4-BE49-F238E27FC236}">
                  <a16:creationId xmlns:a16="http://schemas.microsoft.com/office/drawing/2014/main" id="{976A00EB-A7CD-4F6E-906F-AF31302B9787}"/>
                </a:ext>
              </a:extLst>
            </p:cNvPr>
            <p:cNvSpPr/>
            <p:nvPr/>
          </p:nvSpPr>
          <p:spPr>
            <a:xfrm>
              <a:off x="1001228" y="571913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10438" y="2268351"/>
            <a:ext cx="9258250" cy="2010825"/>
            <a:chOff x="810438" y="2268351"/>
            <a:chExt cx="9258250" cy="2010825"/>
          </a:xfrm>
        </p:grpSpPr>
        <p:graphicFrame>
          <p:nvGraphicFramePr>
            <p:cNvPr id="11" name="Google Shape;3182;p11">
              <a:extLst>
                <a:ext uri="{FF2B5EF4-FFF2-40B4-BE49-F238E27FC236}">
                  <a16:creationId xmlns:a16="http://schemas.microsoft.com/office/drawing/2014/main" id="{309AB003-1CEA-4F9B-9C7E-D4B61B8E3EA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11667458"/>
                </p:ext>
              </p:extLst>
            </p:nvPr>
          </p:nvGraphicFramePr>
          <p:xfrm>
            <a:off x="810438" y="2268351"/>
            <a:ext cx="9258250" cy="2010825"/>
          </p:xfrm>
          <a:graphic>
            <a:graphicData uri="http://schemas.openxmlformats.org/drawingml/2006/table">
              <a:tbl>
                <a:tblPr firstRow="1" bandRow="1">
                  <a:tableStyleId>{2D5ABB26-0587-4C30-8999-92F81FD0307C}</a:tableStyleId>
                </a:tblPr>
                <a:tblGrid>
                  <a:gridCol w="185165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85165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85165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851650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851650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</a:tblGrid>
                <a:tr h="670275"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3200" dirty="0"/>
                      </a:p>
                    </a:txBody>
                    <a:tcPr marL="91450" marR="91450" marT="45725" marB="45725" anchor="ctr"/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3200" dirty="0" smtClean="0"/>
                          <a:t>a.</a:t>
                        </a:r>
                        <a:r>
                          <a:rPr lang="en-US" sz="3200" baseline="0" dirty="0" smtClean="0"/>
                          <a:t>   </a:t>
                        </a:r>
                        <a:r>
                          <a:rPr lang="en-US" sz="3200" dirty="0" smtClean="0"/>
                          <a:t>427</a:t>
                        </a:r>
                        <a:endParaRPr sz="3200" dirty="0"/>
                      </a:p>
                    </a:txBody>
                    <a:tcPr marL="91450" marR="91450" marT="45725" marB="45725" anchor="ctr"/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3200" dirty="0"/>
                      </a:p>
                    </a:txBody>
                    <a:tcPr marL="91450" marR="91450" marT="45725" marB="45725" anchor="ctr"/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3200" dirty="0" smtClean="0"/>
                          <a:t>b.    608</a:t>
                        </a:r>
                        <a:endParaRPr sz="3200" dirty="0"/>
                      </a:p>
                    </a:txBody>
                    <a:tcPr marL="91450" marR="91450" marT="45725" marB="45725" anchor="ctr"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3200"/>
                      </a:p>
                    </a:txBody>
                    <a:tcPr marL="91450" marR="91450" marT="45725" marB="45725" anchor="ctr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6702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3200" dirty="0"/>
                      </a:p>
                    </a:txBody>
                    <a:tcPr marL="91450" marR="91450" marT="45725" marB="45725" anchor="ctr"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3200" dirty="0" smtClean="0"/>
                          <a:t>    251</a:t>
                        </a:r>
                        <a:endParaRPr sz="3200" dirty="0"/>
                      </a:p>
                    </a:txBody>
                    <a:tcPr marL="91450" marR="91450" marT="45725" marB="45725" anchor="ctr"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3200" dirty="0"/>
                      </a:p>
                    </a:txBody>
                    <a:tcPr marL="91450" marR="91450" marT="45725" marB="45725" anchor="ctr"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3200" dirty="0" smtClean="0"/>
                          <a:t>     315</a:t>
                        </a:r>
                        <a:endParaRPr sz="3200" dirty="0"/>
                      </a:p>
                    </a:txBody>
                    <a:tcPr marL="91450" marR="91450" marT="45725" marB="45725" anchor="ctr"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3200"/>
                      </a:p>
                    </a:txBody>
                    <a:tcPr marL="91450" marR="91450" marT="45725" marB="45725" anchor="ctr"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67027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3200" dirty="0"/>
                      </a:p>
                    </a:txBody>
                    <a:tcPr marL="91450" marR="91450" marT="45725" marB="45725" anchor="ctr"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3200" dirty="0"/>
                      </a:p>
                    </a:txBody>
                    <a:tcPr marL="91450" marR="91450" marT="45725" marB="45725" anchor="ctr"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3200" dirty="0"/>
                      </a:p>
                    </a:txBody>
                    <a:tcPr marL="91450" marR="91450" marT="45725" marB="45725" anchor="ctr"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3200" dirty="0"/>
                      </a:p>
                    </a:txBody>
                    <a:tcPr marL="91450" marR="91450" marT="45725" marB="45725" anchor="ctr"/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3200" dirty="0"/>
                      </a:p>
                    </a:txBody>
                    <a:tcPr marL="91450" marR="91450" marT="45725" marB="45725" anchor="ctr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</a:tbl>
            </a:graphicData>
          </a:graphic>
        </p:graphicFrame>
        <p:cxnSp>
          <p:nvCxnSpPr>
            <p:cNvPr id="3" name="Straight Connector 2"/>
            <p:cNvCxnSpPr/>
            <p:nvPr/>
          </p:nvCxnSpPr>
          <p:spPr>
            <a:xfrm>
              <a:off x="3226676" y="2953407"/>
              <a:ext cx="1891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015655" y="2948152"/>
              <a:ext cx="18918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26676" y="3589283"/>
              <a:ext cx="9196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015655" y="3599794"/>
              <a:ext cx="91965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18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79" y="3429000"/>
            <a:ext cx="2699518" cy="3429000"/>
          </a:xfrm>
          <a:prstGeom prst="rect">
            <a:avLst/>
          </a:prstGeom>
        </p:spPr>
      </p:pic>
      <p:grpSp>
        <p:nvGrpSpPr>
          <p:cNvPr id="5" name="Google Shape;3177;p11">
            <a:extLst>
              <a:ext uri="{FF2B5EF4-FFF2-40B4-BE49-F238E27FC236}">
                <a16:creationId xmlns:a16="http://schemas.microsoft.com/office/drawing/2014/main" id="{3CEBF3C7-3653-4AE8-A78B-E1F9F45E41D2}"/>
              </a:ext>
            </a:extLst>
          </p:cNvPr>
          <p:cNvGrpSpPr/>
          <p:nvPr/>
        </p:nvGrpSpPr>
        <p:grpSpPr>
          <a:xfrm>
            <a:off x="658166" y="1056585"/>
            <a:ext cx="1918940" cy="570588"/>
            <a:chOff x="1001228" y="571913"/>
            <a:chExt cx="1918940" cy="570588"/>
          </a:xfrm>
        </p:grpSpPr>
        <p:grpSp>
          <p:nvGrpSpPr>
            <p:cNvPr id="6" name="Google Shape;3178;p11">
              <a:extLst>
                <a:ext uri="{FF2B5EF4-FFF2-40B4-BE49-F238E27FC236}">
                  <a16:creationId xmlns:a16="http://schemas.microsoft.com/office/drawing/2014/main" id="{9421EDB0-8459-409B-922F-7DE7AD3F6054}"/>
                </a:ext>
              </a:extLst>
            </p:cNvPr>
            <p:cNvGrpSpPr/>
            <p:nvPr/>
          </p:nvGrpSpPr>
          <p:grpSpPr>
            <a:xfrm>
              <a:off x="1797268" y="619281"/>
              <a:ext cx="1122900" cy="523220"/>
              <a:chOff x="1999127" y="1726873"/>
              <a:chExt cx="1122900" cy="523220"/>
            </a:xfrm>
          </p:grpSpPr>
          <p:sp>
            <p:nvSpPr>
              <p:cNvPr id="9" name="Google Shape;3179;p11">
                <a:extLst>
                  <a:ext uri="{FF2B5EF4-FFF2-40B4-BE49-F238E27FC236}">
                    <a16:creationId xmlns:a16="http://schemas.microsoft.com/office/drawing/2014/main" id="{53B68C9F-E68E-4E2B-B92B-5C5434A57213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>
                  <a:gd name="adj" fmla="val 16667"/>
                </a:avLst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180;p11">
                <a:extLst>
                  <a:ext uri="{FF2B5EF4-FFF2-40B4-BE49-F238E27FC236}">
                    <a16:creationId xmlns:a16="http://schemas.microsoft.com/office/drawing/2014/main" id="{782BB23E-DC99-4A5B-ADFD-8BF5672C2973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?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sp>
          <p:nvSpPr>
            <p:cNvPr id="7" name="Google Shape;3181;p11">
              <a:extLst>
                <a:ext uri="{FF2B5EF4-FFF2-40B4-BE49-F238E27FC236}">
                  <a16:creationId xmlns:a16="http://schemas.microsoft.com/office/drawing/2014/main" id="{976A00EB-A7CD-4F6E-906F-AF31302B9787}"/>
                </a:ext>
              </a:extLst>
            </p:cNvPr>
            <p:cNvSpPr/>
            <p:nvPr/>
          </p:nvSpPr>
          <p:spPr>
            <a:xfrm>
              <a:off x="1001228" y="571913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1" name="Google Shape;3182;p11">
            <a:extLst>
              <a:ext uri="{FF2B5EF4-FFF2-40B4-BE49-F238E27FC236}">
                <a16:creationId xmlns:a16="http://schemas.microsoft.com/office/drawing/2014/main" id="{309AB003-1CEA-4F9B-9C7E-D4B61B8E3EA8}"/>
              </a:ext>
            </a:extLst>
          </p:cNvPr>
          <p:cNvGraphicFramePr/>
          <p:nvPr/>
        </p:nvGraphicFramePr>
        <p:xfrm>
          <a:off x="810438" y="2268351"/>
          <a:ext cx="9258250" cy="20108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5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Số bị trừ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482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354</a:t>
                      </a:r>
                      <a:endParaRPr sz="3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772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530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Số trừ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135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190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391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  60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Hiệu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347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?</a:t>
                      </a:r>
                      <a:endParaRPr sz="3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?</a:t>
                      </a:r>
                      <a:endParaRPr sz="3200"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81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79" y="3429000"/>
            <a:ext cx="2699518" cy="3429000"/>
          </a:xfrm>
          <a:prstGeom prst="rect">
            <a:avLst/>
          </a:prstGeom>
        </p:spPr>
      </p:pic>
      <p:grpSp>
        <p:nvGrpSpPr>
          <p:cNvPr id="5" name="Google Shape;3177;p11">
            <a:extLst>
              <a:ext uri="{FF2B5EF4-FFF2-40B4-BE49-F238E27FC236}">
                <a16:creationId xmlns:a16="http://schemas.microsoft.com/office/drawing/2014/main" id="{3CEBF3C7-3653-4AE8-A78B-E1F9F45E41D2}"/>
              </a:ext>
            </a:extLst>
          </p:cNvPr>
          <p:cNvGrpSpPr/>
          <p:nvPr/>
        </p:nvGrpSpPr>
        <p:grpSpPr>
          <a:xfrm>
            <a:off x="658166" y="1056585"/>
            <a:ext cx="1918940" cy="570588"/>
            <a:chOff x="1001228" y="571913"/>
            <a:chExt cx="1918940" cy="570588"/>
          </a:xfrm>
        </p:grpSpPr>
        <p:grpSp>
          <p:nvGrpSpPr>
            <p:cNvPr id="6" name="Google Shape;3178;p11">
              <a:extLst>
                <a:ext uri="{FF2B5EF4-FFF2-40B4-BE49-F238E27FC236}">
                  <a16:creationId xmlns:a16="http://schemas.microsoft.com/office/drawing/2014/main" id="{9421EDB0-8459-409B-922F-7DE7AD3F6054}"/>
                </a:ext>
              </a:extLst>
            </p:cNvPr>
            <p:cNvGrpSpPr/>
            <p:nvPr/>
          </p:nvGrpSpPr>
          <p:grpSpPr>
            <a:xfrm>
              <a:off x="1797268" y="619281"/>
              <a:ext cx="1122900" cy="523220"/>
              <a:chOff x="1999127" y="1726873"/>
              <a:chExt cx="1122900" cy="523220"/>
            </a:xfrm>
          </p:grpSpPr>
          <p:sp>
            <p:nvSpPr>
              <p:cNvPr id="9" name="Google Shape;3179;p11">
                <a:extLst>
                  <a:ext uri="{FF2B5EF4-FFF2-40B4-BE49-F238E27FC236}">
                    <a16:creationId xmlns:a16="http://schemas.microsoft.com/office/drawing/2014/main" id="{53B68C9F-E68E-4E2B-B92B-5C5434A57213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>
                  <a:gd name="adj" fmla="val 16667"/>
                </a:avLst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180;p11">
                <a:extLst>
                  <a:ext uri="{FF2B5EF4-FFF2-40B4-BE49-F238E27FC236}">
                    <a16:creationId xmlns:a16="http://schemas.microsoft.com/office/drawing/2014/main" id="{782BB23E-DC99-4A5B-ADFD-8BF5672C2973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?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sp>
          <p:nvSpPr>
            <p:cNvPr id="7" name="Google Shape;3181;p11">
              <a:extLst>
                <a:ext uri="{FF2B5EF4-FFF2-40B4-BE49-F238E27FC236}">
                  <a16:creationId xmlns:a16="http://schemas.microsoft.com/office/drawing/2014/main" id="{976A00EB-A7CD-4F6E-906F-AF31302B9787}"/>
                </a:ext>
              </a:extLst>
            </p:cNvPr>
            <p:cNvSpPr/>
            <p:nvPr/>
          </p:nvSpPr>
          <p:spPr>
            <a:xfrm>
              <a:off x="1001228" y="571913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1" name="Google Shape;3182;p11">
            <a:extLst>
              <a:ext uri="{FF2B5EF4-FFF2-40B4-BE49-F238E27FC236}">
                <a16:creationId xmlns:a16="http://schemas.microsoft.com/office/drawing/2014/main" id="{309AB003-1CEA-4F9B-9C7E-D4B61B8E3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919038"/>
              </p:ext>
            </p:extLst>
          </p:nvPr>
        </p:nvGraphicFramePr>
        <p:xfrm>
          <a:off x="810438" y="2268351"/>
          <a:ext cx="9258250" cy="20108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5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bị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trừ</a:t>
                      </a:r>
                      <a:endParaRPr sz="3200" dirty="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482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354</a:t>
                      </a:r>
                      <a:endParaRPr sz="3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772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530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 err="1"/>
                        <a:t>Số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trừ</a:t>
                      </a:r>
                      <a:endParaRPr sz="3200" dirty="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135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190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391</a:t>
                      </a:r>
                      <a:endParaRPr sz="3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  60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 err="1"/>
                        <a:t>Hiệu</a:t>
                      </a:r>
                      <a:endParaRPr sz="3200" dirty="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/>
                        <a:t>347</a:t>
                      </a:r>
                      <a:endParaRPr sz="3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164</a:t>
                      </a:r>
                      <a:endParaRPr sz="3200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381</a:t>
                      </a:r>
                      <a:endParaRPr sz="3200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470</a:t>
                      </a:r>
                      <a:endParaRPr sz="3200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" name="Google Shape;1028;p30" descr="C:\Users\TUAN\Downloads\Luyện tập 1.png">
            <a:extLst>
              <a:ext uri="{FF2B5EF4-FFF2-40B4-BE49-F238E27FC236}">
                <a16:creationId xmlns:a16="http://schemas.microsoft.com/office/drawing/2014/main" id="{1812BED0-F38B-48E4-A09C-43A1CFA5B5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744" y="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48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" name="Google Shape;3190;p12">
            <a:extLst>
              <a:ext uri="{FF2B5EF4-FFF2-40B4-BE49-F238E27FC236}">
                <a16:creationId xmlns:a16="http://schemas.microsoft.com/office/drawing/2014/main" id="{B1F4FEBB-6134-9EE6-ACFC-C5D5EF8783A0}"/>
              </a:ext>
            </a:extLst>
          </p:cNvPr>
          <p:cNvGrpSpPr/>
          <p:nvPr/>
        </p:nvGrpSpPr>
        <p:grpSpPr>
          <a:xfrm>
            <a:off x="762139" y="805886"/>
            <a:ext cx="6310463" cy="632103"/>
            <a:chOff x="1296327" y="1647588"/>
            <a:chExt cx="5581874" cy="632103"/>
          </a:xfrm>
        </p:grpSpPr>
        <p:sp>
          <p:nvSpPr>
            <p:cNvPr id="43" name="Google Shape;3191;p12">
              <a:extLst>
                <a:ext uri="{FF2B5EF4-FFF2-40B4-BE49-F238E27FC236}">
                  <a16:creationId xmlns:a16="http://schemas.microsoft.com/office/drawing/2014/main" id="{8CDD847A-18FD-808F-D37D-1FCCABD0AD5A}"/>
                </a:ext>
              </a:extLst>
            </p:cNvPr>
            <p:cNvSpPr txBox="1"/>
            <p:nvPr/>
          </p:nvSpPr>
          <p:spPr>
            <a:xfrm>
              <a:off x="1866915" y="1694956"/>
              <a:ext cx="5011286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địa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cho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bức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thư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.</a:t>
              </a: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3192;p12">
              <a:extLst>
                <a:ext uri="{FF2B5EF4-FFF2-40B4-BE49-F238E27FC236}">
                  <a16:creationId xmlns:a16="http://schemas.microsoft.com/office/drawing/2014/main" id="{7F312ED9-7625-B420-0D2B-9D086805D482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66FF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rial"/>
                  <a:cs typeface="Arial"/>
                  <a:sym typeface="Arial"/>
                </a:rPr>
                <a:t>3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5" name="Google Shape;3193;p12" descr="Screen Clipping">
            <a:extLst>
              <a:ext uri="{FF2B5EF4-FFF2-40B4-BE49-F238E27FC236}">
                <a16:creationId xmlns:a16="http://schemas.microsoft.com/office/drawing/2014/main" id="{6D8E0A13-8B6E-76C6-C92A-9AE35D83A40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73566" y="1376474"/>
            <a:ext cx="8518896" cy="504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hạc-trò-chơi-vận-động-Walk_-go-and-find-Friends">
            <a:hlinkClick r:id="" action="ppaction://media"/>
            <a:extLst>
              <a:ext uri="{FF2B5EF4-FFF2-40B4-BE49-F238E27FC236}">
                <a16:creationId xmlns:a16="http://schemas.microsoft.com/office/drawing/2014/main" id="{D882359E-3B3E-E0E5-7C89-7CBE4459F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5266" y="5428105"/>
            <a:ext cx="487363" cy="487363"/>
          </a:xfrm>
          <a:prstGeom prst="rect">
            <a:avLst/>
          </a:prstGeom>
        </p:spPr>
      </p:pic>
      <p:sp>
        <p:nvSpPr>
          <p:cNvPr id="6" name="Google Shape;3172;p10">
            <a:extLst>
              <a:ext uri="{FF2B5EF4-FFF2-40B4-BE49-F238E27FC236}">
                <a16:creationId xmlns:a16="http://schemas.microsoft.com/office/drawing/2014/main" id="{F74A9B05-EB75-47F4-C7F5-AFFF0A863472}"/>
              </a:ext>
            </a:extLst>
          </p:cNvPr>
          <p:cNvSpPr txBox="1"/>
          <p:nvPr/>
        </p:nvSpPr>
        <p:spPr>
          <a:xfrm>
            <a:off x="6983767" y="5631340"/>
            <a:ext cx="114426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200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Google Shape;3172;p10">
            <a:extLst>
              <a:ext uri="{FF2B5EF4-FFF2-40B4-BE49-F238E27FC236}">
                <a16:creationId xmlns:a16="http://schemas.microsoft.com/office/drawing/2014/main" id="{1059A0F6-A016-5F54-6519-0BDEDDFC7639}"/>
              </a:ext>
            </a:extLst>
          </p:cNvPr>
          <p:cNvSpPr txBox="1"/>
          <p:nvPr/>
        </p:nvSpPr>
        <p:spPr>
          <a:xfrm>
            <a:off x="8128034" y="4072354"/>
            <a:ext cx="114426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238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Google Shape;3172;p10">
            <a:extLst>
              <a:ext uri="{FF2B5EF4-FFF2-40B4-BE49-F238E27FC236}">
                <a16:creationId xmlns:a16="http://schemas.microsoft.com/office/drawing/2014/main" id="{B08F6163-BBB7-8346-1045-DAD4CB2C8112}"/>
              </a:ext>
            </a:extLst>
          </p:cNvPr>
          <p:cNvSpPr txBox="1"/>
          <p:nvPr/>
        </p:nvSpPr>
        <p:spPr>
          <a:xfrm>
            <a:off x="5316793" y="4385175"/>
            <a:ext cx="114426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234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698834-D19A-9979-B58C-685B4039F625}"/>
              </a:ext>
            </a:extLst>
          </p:cNvPr>
          <p:cNvCxnSpPr>
            <a:cxnSpLocks/>
          </p:cNvCxnSpPr>
          <p:nvPr/>
        </p:nvCxnSpPr>
        <p:spPr>
          <a:xfrm>
            <a:off x="7890235" y="5631340"/>
            <a:ext cx="1728199" cy="4044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4016F3-4C6D-3910-DC28-8DEA4071B0F2}"/>
              </a:ext>
            </a:extLst>
          </p:cNvPr>
          <p:cNvCxnSpPr>
            <a:cxnSpLocks/>
          </p:cNvCxnSpPr>
          <p:nvPr/>
        </p:nvCxnSpPr>
        <p:spPr>
          <a:xfrm>
            <a:off x="4883085" y="2884602"/>
            <a:ext cx="966495" cy="110681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4FD294-3918-38F1-880E-03C51122B1C2}"/>
              </a:ext>
            </a:extLst>
          </p:cNvPr>
          <p:cNvCxnSpPr>
            <a:cxnSpLocks/>
          </p:cNvCxnSpPr>
          <p:nvPr/>
        </p:nvCxnSpPr>
        <p:spPr>
          <a:xfrm flipV="1">
            <a:off x="8400324" y="3091992"/>
            <a:ext cx="1035907" cy="45314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58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201;p13">
            <a:extLst>
              <a:ext uri="{FF2B5EF4-FFF2-40B4-BE49-F238E27FC236}">
                <a16:creationId xmlns:a16="http://schemas.microsoft.com/office/drawing/2014/main" id="{573B0E53-8F8A-48A2-A8FA-D79213DDB94C}"/>
              </a:ext>
            </a:extLst>
          </p:cNvPr>
          <p:cNvGrpSpPr/>
          <p:nvPr/>
        </p:nvGrpSpPr>
        <p:grpSpPr>
          <a:xfrm>
            <a:off x="1038225" y="623415"/>
            <a:ext cx="10926060" cy="2308284"/>
            <a:chOff x="1523823" y="1200136"/>
            <a:chExt cx="10926060" cy="2308284"/>
          </a:xfrm>
        </p:grpSpPr>
        <p:sp>
          <p:nvSpPr>
            <p:cNvPr id="7" name="Google Shape;3202;p13">
              <a:extLst>
                <a:ext uri="{FF2B5EF4-FFF2-40B4-BE49-F238E27FC236}">
                  <a16:creationId xmlns:a16="http://schemas.microsoft.com/office/drawing/2014/main" id="{F5BE7ECF-2E84-478E-B65D-C2B8843736EC}"/>
                </a:ext>
              </a:extLst>
            </p:cNvPr>
            <p:cNvSpPr txBox="1"/>
            <p:nvPr/>
          </p:nvSpPr>
          <p:spPr>
            <a:xfrm>
              <a:off x="2209814" y="1200136"/>
              <a:ext cx="10240069" cy="23082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ty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205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đang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cuối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ty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12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nghỉ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cuối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năm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ty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còn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đang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Google Shape;3203;p13">
              <a:extLst>
                <a:ext uri="{FF2B5EF4-FFF2-40B4-BE49-F238E27FC236}">
                  <a16:creationId xmlns:a16="http://schemas.microsoft.com/office/drawing/2014/main" id="{91C5CD64-DDF8-4309-A658-19F101AB8ED8}"/>
                </a:ext>
              </a:extLst>
            </p:cNvPr>
            <p:cNvSpPr/>
            <p:nvPr/>
          </p:nvSpPr>
          <p:spPr>
            <a:xfrm>
              <a:off x="1523823" y="1200136"/>
              <a:ext cx="744555" cy="681510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204;p13">
            <a:extLst>
              <a:ext uri="{FF2B5EF4-FFF2-40B4-BE49-F238E27FC236}">
                <a16:creationId xmlns:a16="http://schemas.microsoft.com/office/drawing/2014/main" id="{B7073D0E-F2DD-473E-A777-442A6086DFB3}"/>
              </a:ext>
            </a:extLst>
          </p:cNvPr>
          <p:cNvSpPr txBox="1"/>
          <p:nvPr/>
        </p:nvSpPr>
        <p:spPr>
          <a:xfrm>
            <a:off x="707602" y="2931699"/>
            <a:ext cx="331921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tắt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3205;p13">
            <a:extLst>
              <a:ext uri="{FF2B5EF4-FFF2-40B4-BE49-F238E27FC236}">
                <a16:creationId xmlns:a16="http://schemas.microsoft.com/office/drawing/2014/main" id="{EA3C976E-856D-4D2E-9CE1-3B569F2D9295}"/>
              </a:ext>
            </a:extLst>
          </p:cNvPr>
          <p:cNvSpPr txBox="1"/>
          <p:nvPr/>
        </p:nvSpPr>
        <p:spPr>
          <a:xfrm>
            <a:off x="3103235" y="4332062"/>
            <a:ext cx="1012389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giải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           205 – 12 = 193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)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193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AFD746B-5425-0F62-03D8-EEED7E0BE519}"/>
              </a:ext>
            </a:extLst>
          </p:cNvPr>
          <p:cNvCxnSpPr>
            <a:cxnSpLocks/>
          </p:cNvCxnSpPr>
          <p:nvPr/>
        </p:nvCxnSpPr>
        <p:spPr>
          <a:xfrm>
            <a:off x="6096000" y="1219200"/>
            <a:ext cx="49339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14151BC-3F04-A8B3-94C3-FCBB53D798B5}"/>
              </a:ext>
            </a:extLst>
          </p:cNvPr>
          <p:cNvCxnSpPr>
            <a:cxnSpLocks/>
          </p:cNvCxnSpPr>
          <p:nvPr/>
        </p:nvCxnSpPr>
        <p:spPr>
          <a:xfrm>
            <a:off x="6667500" y="1781175"/>
            <a:ext cx="33051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BCCE10-7C48-C37E-7FBB-631DCED56491}"/>
              </a:ext>
            </a:extLst>
          </p:cNvPr>
          <p:cNvCxnSpPr>
            <a:cxnSpLocks/>
          </p:cNvCxnSpPr>
          <p:nvPr/>
        </p:nvCxnSpPr>
        <p:spPr>
          <a:xfrm>
            <a:off x="5829300" y="2381178"/>
            <a:ext cx="5076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3204;p13">
            <a:extLst>
              <a:ext uri="{FF2B5EF4-FFF2-40B4-BE49-F238E27FC236}">
                <a16:creationId xmlns:a16="http://schemas.microsoft.com/office/drawing/2014/main" id="{E4EA2F20-8D50-76F1-84F9-BCDA837C7F6C}"/>
              </a:ext>
            </a:extLst>
          </p:cNvPr>
          <p:cNvSpPr txBox="1"/>
          <p:nvPr/>
        </p:nvSpPr>
        <p:spPr>
          <a:xfrm>
            <a:off x="802852" y="3416437"/>
            <a:ext cx="406442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: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205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3204;p13">
            <a:extLst>
              <a:ext uri="{FF2B5EF4-FFF2-40B4-BE49-F238E27FC236}">
                <a16:creationId xmlns:a16="http://schemas.microsoft.com/office/drawing/2014/main" id="{62D22496-9C58-6534-A64A-2AC0C05E3DA9}"/>
              </a:ext>
            </a:extLst>
          </p:cNvPr>
          <p:cNvSpPr txBox="1"/>
          <p:nvPr/>
        </p:nvSpPr>
        <p:spPr>
          <a:xfrm>
            <a:off x="802851" y="4296883"/>
            <a:ext cx="381677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    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?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9" name="Google Shape;3213;p14">
            <a:extLst>
              <a:ext uri="{FF2B5EF4-FFF2-40B4-BE49-F238E27FC236}">
                <a16:creationId xmlns:a16="http://schemas.microsoft.com/office/drawing/2014/main" id="{182CCCCF-6460-4700-BFCE-8E0997FA0ADD}"/>
              </a:ext>
            </a:extLst>
          </p:cNvPr>
          <p:cNvGrpSpPr/>
          <p:nvPr/>
        </p:nvGrpSpPr>
        <p:grpSpPr>
          <a:xfrm>
            <a:off x="3176807" y="191360"/>
            <a:ext cx="5933884" cy="523220"/>
            <a:chOff x="1768265" y="1747756"/>
            <a:chExt cx="5933884" cy="523220"/>
          </a:xfrm>
        </p:grpSpPr>
        <p:sp>
          <p:nvSpPr>
            <p:cNvPr id="10" name="Google Shape;3214;p14">
              <a:extLst>
                <a:ext uri="{FF2B5EF4-FFF2-40B4-BE49-F238E27FC236}">
                  <a16:creationId xmlns:a16="http://schemas.microsoft.com/office/drawing/2014/main" id="{EB8BA2C8-9643-4D0E-9F8A-A3D3A4D7B524}"/>
                </a:ext>
              </a:extLst>
            </p:cNvPr>
            <p:cNvSpPr txBox="1"/>
            <p:nvPr/>
          </p:nvSpPr>
          <p:spPr>
            <a:xfrm>
              <a:off x="1768265" y="1747756"/>
              <a:ext cx="593388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292       537       380       38       1000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11" name="Google Shape;3215;p14">
              <a:extLst>
                <a:ext uri="{FF2B5EF4-FFF2-40B4-BE49-F238E27FC236}">
                  <a16:creationId xmlns:a16="http://schemas.microsoft.com/office/drawing/2014/main" id="{9E5C677D-3440-4B11-A4A0-AAD55BFDBBF9}"/>
                </a:ext>
              </a:extLst>
            </p:cNvPr>
            <p:cNvSpPr/>
            <p:nvPr/>
          </p:nvSpPr>
          <p:spPr>
            <a:xfrm>
              <a:off x="2514600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216;p14">
              <a:extLst>
                <a:ext uri="{FF2B5EF4-FFF2-40B4-BE49-F238E27FC236}">
                  <a16:creationId xmlns:a16="http://schemas.microsoft.com/office/drawing/2014/main" id="{17689F58-9B61-41DB-AD2A-1B6157BD62D5}"/>
                </a:ext>
              </a:extLst>
            </p:cNvPr>
            <p:cNvSpPr/>
            <p:nvPr/>
          </p:nvSpPr>
          <p:spPr>
            <a:xfrm>
              <a:off x="3774884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217;p14">
              <a:extLst>
                <a:ext uri="{FF2B5EF4-FFF2-40B4-BE49-F238E27FC236}">
                  <a16:creationId xmlns:a16="http://schemas.microsoft.com/office/drawing/2014/main" id="{930EDA42-E6DE-4BC6-872C-5E844DB20BDA}"/>
                </a:ext>
              </a:extLst>
            </p:cNvPr>
            <p:cNvSpPr/>
            <p:nvPr/>
          </p:nvSpPr>
          <p:spPr>
            <a:xfrm>
              <a:off x="5105400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218;p14">
              <a:extLst>
                <a:ext uri="{FF2B5EF4-FFF2-40B4-BE49-F238E27FC236}">
                  <a16:creationId xmlns:a16="http://schemas.microsoft.com/office/drawing/2014/main" id="{844F19ED-7A10-4738-9B2E-96EAF80373A3}"/>
                </a:ext>
              </a:extLst>
            </p:cNvPr>
            <p:cNvSpPr/>
            <p:nvPr/>
          </p:nvSpPr>
          <p:spPr>
            <a:xfrm>
              <a:off x="6187884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" name="Google Shape;3219;p14">
            <a:extLst>
              <a:ext uri="{FF2B5EF4-FFF2-40B4-BE49-F238E27FC236}">
                <a16:creationId xmlns:a16="http://schemas.microsoft.com/office/drawing/2014/main" id="{8EC7943D-8427-49B1-B16B-A6F8C02BCB2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2141"/>
          <a:stretch/>
        </p:blipFill>
        <p:spPr>
          <a:xfrm>
            <a:off x="458164" y="907187"/>
            <a:ext cx="10807908" cy="57925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295">
            <a:extLst>
              <a:ext uri="{FF2B5EF4-FFF2-40B4-BE49-F238E27FC236}">
                <a16:creationId xmlns:a16="http://schemas.microsoft.com/office/drawing/2014/main" id="{405B3A22-B2D5-4058-A7C8-833D122DDD75}"/>
              </a:ext>
            </a:extLst>
          </p:cNvPr>
          <p:cNvGrpSpPr/>
          <p:nvPr/>
        </p:nvGrpSpPr>
        <p:grpSpPr>
          <a:xfrm>
            <a:off x="1470705" y="3918246"/>
            <a:ext cx="951609" cy="609600"/>
            <a:chOff x="1839016" y="3577189"/>
            <a:chExt cx="699230" cy="609600"/>
          </a:xfrm>
        </p:grpSpPr>
        <p:sp>
          <p:nvSpPr>
            <p:cNvPr id="17" name="Google Shape;3221;p14">
              <a:extLst>
                <a:ext uri="{FF2B5EF4-FFF2-40B4-BE49-F238E27FC236}">
                  <a16:creationId xmlns:a16="http://schemas.microsoft.com/office/drawing/2014/main" id="{E0567A8B-7DB5-4B3E-B72A-78609307CC7D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222;p14">
              <a:extLst>
                <a:ext uri="{FF2B5EF4-FFF2-40B4-BE49-F238E27FC236}">
                  <a16:creationId xmlns:a16="http://schemas.microsoft.com/office/drawing/2014/main" id="{7AB845AE-C6B9-4088-A2AB-A3D1241DB489}"/>
                </a:ext>
              </a:extLst>
            </p:cNvPr>
            <p:cNvSpPr txBox="1"/>
            <p:nvPr/>
          </p:nvSpPr>
          <p:spPr>
            <a:xfrm>
              <a:off x="1839016" y="3645189"/>
              <a:ext cx="69923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292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223;p14">
            <a:extLst>
              <a:ext uri="{FF2B5EF4-FFF2-40B4-BE49-F238E27FC236}">
                <a16:creationId xmlns:a16="http://schemas.microsoft.com/office/drawing/2014/main" id="{81B73A2A-CDE2-4F08-8D3E-076BEC3B8859}"/>
              </a:ext>
            </a:extLst>
          </p:cNvPr>
          <p:cNvGrpSpPr/>
          <p:nvPr/>
        </p:nvGrpSpPr>
        <p:grpSpPr>
          <a:xfrm>
            <a:off x="4143723" y="1973662"/>
            <a:ext cx="951609" cy="898724"/>
            <a:chOff x="1883832" y="3577189"/>
            <a:chExt cx="699230" cy="898724"/>
          </a:xfrm>
        </p:grpSpPr>
        <p:sp>
          <p:nvSpPr>
            <p:cNvPr id="20" name="Google Shape;3224;p14">
              <a:extLst>
                <a:ext uri="{FF2B5EF4-FFF2-40B4-BE49-F238E27FC236}">
                  <a16:creationId xmlns:a16="http://schemas.microsoft.com/office/drawing/2014/main" id="{02893BA5-DDD4-4B61-B76C-57C2EC55F316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692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225;p14">
              <a:extLst>
                <a:ext uri="{FF2B5EF4-FFF2-40B4-BE49-F238E27FC236}">
                  <a16:creationId xmlns:a16="http://schemas.microsoft.com/office/drawing/2014/main" id="{FC4AA854-1B63-4B2A-8717-47642ECE78C8}"/>
                </a:ext>
              </a:extLst>
            </p:cNvPr>
            <p:cNvSpPr txBox="1"/>
            <p:nvPr/>
          </p:nvSpPr>
          <p:spPr>
            <a:xfrm>
              <a:off x="1883832" y="3644957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195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226;p14">
            <a:extLst>
              <a:ext uri="{FF2B5EF4-FFF2-40B4-BE49-F238E27FC236}">
                <a16:creationId xmlns:a16="http://schemas.microsoft.com/office/drawing/2014/main" id="{00F3EA01-0333-4FC2-A615-D0DF683887D4}"/>
              </a:ext>
            </a:extLst>
          </p:cNvPr>
          <p:cNvGrpSpPr/>
          <p:nvPr/>
        </p:nvGrpSpPr>
        <p:grpSpPr>
          <a:xfrm>
            <a:off x="1542879" y="5721364"/>
            <a:ext cx="951608" cy="609600"/>
            <a:chOff x="1839017" y="3577189"/>
            <a:chExt cx="699230" cy="609600"/>
          </a:xfrm>
        </p:grpSpPr>
        <p:sp>
          <p:nvSpPr>
            <p:cNvPr id="23" name="Google Shape;3227;p14">
              <a:extLst>
                <a:ext uri="{FF2B5EF4-FFF2-40B4-BE49-F238E27FC236}">
                  <a16:creationId xmlns:a16="http://schemas.microsoft.com/office/drawing/2014/main" id="{66C3E84E-3341-4BC3-A933-27B1D65F95BC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692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3228;p14">
              <a:extLst>
                <a:ext uri="{FF2B5EF4-FFF2-40B4-BE49-F238E27FC236}">
                  <a16:creationId xmlns:a16="http://schemas.microsoft.com/office/drawing/2014/main" id="{4E714F43-2ACE-40D9-BF79-91AE952561ED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537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3229;p14">
            <a:extLst>
              <a:ext uri="{FF2B5EF4-FFF2-40B4-BE49-F238E27FC236}">
                <a16:creationId xmlns:a16="http://schemas.microsoft.com/office/drawing/2014/main" id="{B9BCB33B-9050-44C9-B05F-C7D20FB7CED1}"/>
              </a:ext>
            </a:extLst>
          </p:cNvPr>
          <p:cNvGrpSpPr/>
          <p:nvPr/>
        </p:nvGrpSpPr>
        <p:grpSpPr>
          <a:xfrm>
            <a:off x="5928725" y="5795373"/>
            <a:ext cx="976292" cy="609600"/>
            <a:chOff x="1839017" y="3577189"/>
            <a:chExt cx="699230" cy="609600"/>
          </a:xfrm>
        </p:grpSpPr>
        <p:sp>
          <p:nvSpPr>
            <p:cNvPr id="26" name="Google Shape;3230;p14">
              <a:extLst>
                <a:ext uri="{FF2B5EF4-FFF2-40B4-BE49-F238E27FC236}">
                  <a16:creationId xmlns:a16="http://schemas.microsoft.com/office/drawing/2014/main" id="{14F2EA35-F697-4684-8D21-7B1EDABC2C34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231;p14">
              <a:extLst>
                <a:ext uri="{FF2B5EF4-FFF2-40B4-BE49-F238E27FC236}">
                  <a16:creationId xmlns:a16="http://schemas.microsoft.com/office/drawing/2014/main" id="{C335B6B0-774A-4BAC-A75F-1BB8FF150FC2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380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3232;p14">
            <a:extLst>
              <a:ext uri="{FF2B5EF4-FFF2-40B4-BE49-F238E27FC236}">
                <a16:creationId xmlns:a16="http://schemas.microsoft.com/office/drawing/2014/main" id="{592C1DB6-7421-4956-94F5-579561770008}"/>
              </a:ext>
            </a:extLst>
          </p:cNvPr>
          <p:cNvGrpSpPr/>
          <p:nvPr/>
        </p:nvGrpSpPr>
        <p:grpSpPr>
          <a:xfrm>
            <a:off x="7099279" y="2039201"/>
            <a:ext cx="841574" cy="609600"/>
            <a:chOff x="1883832" y="3577189"/>
            <a:chExt cx="609600" cy="609600"/>
          </a:xfrm>
        </p:grpSpPr>
        <p:sp>
          <p:nvSpPr>
            <p:cNvPr id="29" name="Google Shape;3233;p14">
              <a:extLst>
                <a:ext uri="{FF2B5EF4-FFF2-40B4-BE49-F238E27FC236}">
                  <a16:creationId xmlns:a16="http://schemas.microsoft.com/office/drawing/2014/main" id="{F92CD379-D01B-4BD9-95EB-CFFB41E9A690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234;p14">
              <a:extLst>
                <a:ext uri="{FF2B5EF4-FFF2-40B4-BE49-F238E27FC236}">
                  <a16:creationId xmlns:a16="http://schemas.microsoft.com/office/drawing/2014/main" id="{532BF1FD-1171-4A55-81BB-0C811D46487D}"/>
                </a:ext>
              </a:extLst>
            </p:cNvPr>
            <p:cNvSpPr txBox="1"/>
            <p:nvPr/>
          </p:nvSpPr>
          <p:spPr>
            <a:xfrm>
              <a:off x="1915217" y="3651156"/>
              <a:ext cx="52770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38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3235;p14">
            <a:extLst>
              <a:ext uri="{FF2B5EF4-FFF2-40B4-BE49-F238E27FC236}">
                <a16:creationId xmlns:a16="http://schemas.microsoft.com/office/drawing/2014/main" id="{407EC1CD-9B44-41C2-B328-86A372C09E3E}"/>
              </a:ext>
            </a:extLst>
          </p:cNvPr>
          <p:cNvGrpSpPr/>
          <p:nvPr/>
        </p:nvGrpSpPr>
        <p:grpSpPr>
          <a:xfrm>
            <a:off x="8624153" y="946165"/>
            <a:ext cx="954524" cy="609600"/>
            <a:chOff x="1864417" y="3577189"/>
            <a:chExt cx="699230" cy="609600"/>
          </a:xfrm>
        </p:grpSpPr>
        <p:sp>
          <p:nvSpPr>
            <p:cNvPr id="32" name="Google Shape;3236;p14">
              <a:extLst>
                <a:ext uri="{FF2B5EF4-FFF2-40B4-BE49-F238E27FC236}">
                  <a16:creationId xmlns:a16="http://schemas.microsoft.com/office/drawing/2014/main" id="{6FA547CE-5FC5-4882-AB60-DAAFA6217A56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237;p14">
              <a:extLst>
                <a:ext uri="{FF2B5EF4-FFF2-40B4-BE49-F238E27FC236}">
                  <a16:creationId xmlns:a16="http://schemas.microsoft.com/office/drawing/2014/main" id="{80678EA0-0110-4B93-9200-687F0B11F8E6}"/>
                </a:ext>
              </a:extLst>
            </p:cNvPr>
            <p:cNvSpPr txBox="1"/>
            <p:nvPr/>
          </p:nvSpPr>
          <p:spPr>
            <a:xfrm>
              <a:off x="1864417" y="3651156"/>
              <a:ext cx="699230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321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3238;p14">
            <a:extLst>
              <a:ext uri="{FF2B5EF4-FFF2-40B4-BE49-F238E27FC236}">
                <a16:creationId xmlns:a16="http://schemas.microsoft.com/office/drawing/2014/main" id="{A86FEB32-7CFA-46C7-9719-2DA9DCCF3C9F}"/>
              </a:ext>
            </a:extLst>
          </p:cNvPr>
          <p:cNvGrpSpPr/>
          <p:nvPr/>
        </p:nvGrpSpPr>
        <p:grpSpPr>
          <a:xfrm>
            <a:off x="9214319" y="5191835"/>
            <a:ext cx="976292" cy="904923"/>
            <a:chOff x="1864417" y="3577189"/>
            <a:chExt cx="870751" cy="904923"/>
          </a:xfrm>
        </p:grpSpPr>
        <p:sp>
          <p:nvSpPr>
            <p:cNvPr id="35" name="Google Shape;3239;p14">
              <a:extLst>
                <a:ext uri="{FF2B5EF4-FFF2-40B4-BE49-F238E27FC236}">
                  <a16:creationId xmlns:a16="http://schemas.microsoft.com/office/drawing/2014/main" id="{F4AD63F3-574D-4C31-AF85-DD6CE0472996}"/>
                </a:ext>
              </a:extLst>
            </p:cNvPr>
            <p:cNvSpPr/>
            <p:nvPr/>
          </p:nvSpPr>
          <p:spPr>
            <a:xfrm>
              <a:off x="1883832" y="3577189"/>
              <a:ext cx="851336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FC51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240;p14">
              <a:extLst>
                <a:ext uri="{FF2B5EF4-FFF2-40B4-BE49-F238E27FC236}">
                  <a16:creationId xmlns:a16="http://schemas.microsoft.com/office/drawing/2014/main" id="{45D64EA3-41E6-4D1E-A503-EA12C948E419}"/>
                </a:ext>
              </a:extLst>
            </p:cNvPr>
            <p:cNvSpPr txBox="1"/>
            <p:nvPr/>
          </p:nvSpPr>
          <p:spPr>
            <a:xfrm>
              <a:off x="1864417" y="3651156"/>
              <a:ext cx="87075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1000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2">
            <a:extLst>
              <a:ext uri="{FF2B5EF4-FFF2-40B4-BE49-F238E27FC236}">
                <a16:creationId xmlns:a16="http://schemas.microsoft.com/office/drawing/2014/main" id="{72769353-64AB-DEA1-6D78-A9ED264827E7}"/>
              </a:ext>
            </a:extLst>
          </p:cNvPr>
          <p:cNvSpPr/>
          <p:nvPr/>
        </p:nvSpPr>
        <p:spPr>
          <a:xfrm>
            <a:off x="1215684" y="3903005"/>
            <a:ext cx="413026" cy="1276350"/>
          </a:xfrm>
          <a:custGeom>
            <a:avLst/>
            <a:gdLst>
              <a:gd name="connsiteX0" fmla="*/ 305889 w 401139"/>
              <a:gd name="connsiteY0" fmla="*/ 0 h 1276350"/>
              <a:gd name="connsiteX1" fmla="*/ 1089 w 401139"/>
              <a:gd name="connsiteY1" fmla="*/ 647700 h 1276350"/>
              <a:gd name="connsiteX2" fmla="*/ 401139 w 401139"/>
              <a:gd name="connsiteY2" fmla="*/ 1276350 h 1276350"/>
              <a:gd name="connsiteX3" fmla="*/ 401139 w 401139"/>
              <a:gd name="connsiteY3" fmla="*/ 1276350 h 127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139" h="1276350">
                <a:moveTo>
                  <a:pt x="305889" y="0"/>
                </a:moveTo>
                <a:cubicBezTo>
                  <a:pt x="145551" y="217487"/>
                  <a:pt x="-14786" y="434975"/>
                  <a:pt x="1089" y="647700"/>
                </a:cubicBezTo>
                <a:cubicBezTo>
                  <a:pt x="16964" y="860425"/>
                  <a:pt x="401139" y="1276350"/>
                  <a:pt x="401139" y="1276350"/>
                </a:cubicBezTo>
                <a:lnTo>
                  <a:pt x="401139" y="1276350"/>
                </a:ln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63" name="3">
            <a:extLst>
              <a:ext uri="{FF2B5EF4-FFF2-40B4-BE49-F238E27FC236}">
                <a16:creationId xmlns:a16="http://schemas.microsoft.com/office/drawing/2014/main" id="{9C17A134-C81E-6C6B-1730-FD822B95AE8C}"/>
              </a:ext>
            </a:extLst>
          </p:cNvPr>
          <p:cNvSpPr/>
          <p:nvPr/>
        </p:nvSpPr>
        <p:spPr>
          <a:xfrm>
            <a:off x="2663063" y="5430742"/>
            <a:ext cx="2933700" cy="266449"/>
          </a:xfrm>
          <a:custGeom>
            <a:avLst/>
            <a:gdLst>
              <a:gd name="connsiteX0" fmla="*/ 0 w 2705100"/>
              <a:gd name="connsiteY0" fmla="*/ 0 h 153641"/>
              <a:gd name="connsiteX1" fmla="*/ 1143000 w 2705100"/>
              <a:gd name="connsiteY1" fmla="*/ 152400 h 153641"/>
              <a:gd name="connsiteX2" fmla="*/ 2705100 w 2705100"/>
              <a:gd name="connsiteY2" fmla="*/ 76200 h 153641"/>
              <a:gd name="connsiteX3" fmla="*/ 2705100 w 2705100"/>
              <a:gd name="connsiteY3" fmla="*/ 76200 h 153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5100" h="153641">
                <a:moveTo>
                  <a:pt x="0" y="0"/>
                </a:moveTo>
                <a:cubicBezTo>
                  <a:pt x="346075" y="69850"/>
                  <a:pt x="692150" y="139700"/>
                  <a:pt x="1143000" y="152400"/>
                </a:cubicBezTo>
                <a:cubicBezTo>
                  <a:pt x="1593850" y="165100"/>
                  <a:pt x="2705100" y="76200"/>
                  <a:pt x="2705100" y="76200"/>
                </a:cubicBezTo>
                <a:lnTo>
                  <a:pt x="2705100" y="76200"/>
                </a:ln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64" name="4">
            <a:extLst>
              <a:ext uri="{FF2B5EF4-FFF2-40B4-BE49-F238E27FC236}">
                <a16:creationId xmlns:a16="http://schemas.microsoft.com/office/drawing/2014/main" id="{0A98AAB6-B6BB-9259-CAFF-E155713E29B9}"/>
              </a:ext>
            </a:extLst>
          </p:cNvPr>
          <p:cNvSpPr/>
          <p:nvPr/>
        </p:nvSpPr>
        <p:spPr>
          <a:xfrm>
            <a:off x="6991350" y="3333750"/>
            <a:ext cx="600356" cy="1885950"/>
          </a:xfrm>
          <a:custGeom>
            <a:avLst/>
            <a:gdLst>
              <a:gd name="connsiteX0" fmla="*/ 0 w 600356"/>
              <a:gd name="connsiteY0" fmla="*/ 1885950 h 1885950"/>
              <a:gd name="connsiteX1" fmla="*/ 552450 w 600356"/>
              <a:gd name="connsiteY1" fmla="*/ 1028700 h 1885950"/>
              <a:gd name="connsiteX2" fmla="*/ 571500 w 600356"/>
              <a:gd name="connsiteY2" fmla="*/ 0 h 1885950"/>
              <a:gd name="connsiteX3" fmla="*/ 571500 w 600356"/>
              <a:gd name="connsiteY3" fmla="*/ 0 h 188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356" h="1885950">
                <a:moveTo>
                  <a:pt x="0" y="1885950"/>
                </a:moveTo>
                <a:cubicBezTo>
                  <a:pt x="228600" y="1614487"/>
                  <a:pt x="457200" y="1343025"/>
                  <a:pt x="552450" y="1028700"/>
                </a:cubicBezTo>
                <a:cubicBezTo>
                  <a:pt x="647700" y="714375"/>
                  <a:pt x="571500" y="0"/>
                  <a:pt x="571500" y="0"/>
                </a:cubicBezTo>
                <a:lnTo>
                  <a:pt x="571500" y="0"/>
                </a:ln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51" name="782 -245">
            <a:extLst>
              <a:ext uri="{FF2B5EF4-FFF2-40B4-BE49-F238E27FC236}">
                <a16:creationId xmlns:a16="http://schemas.microsoft.com/office/drawing/2014/main" id="{9BB15491-CB47-37F7-02AA-D919B8275DDA}"/>
              </a:ext>
            </a:extLst>
          </p:cNvPr>
          <p:cNvGrpSpPr/>
          <p:nvPr/>
        </p:nvGrpSpPr>
        <p:grpSpPr>
          <a:xfrm>
            <a:off x="1067619" y="5020636"/>
            <a:ext cx="1888067" cy="830956"/>
            <a:chOff x="438092" y="1932504"/>
            <a:chExt cx="1888067" cy="83095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96BF6F9-ECE8-3193-A48B-688847B393C5}"/>
                </a:ext>
              </a:extLst>
            </p:cNvPr>
            <p:cNvSpPr/>
            <p:nvPr/>
          </p:nvSpPr>
          <p:spPr>
            <a:xfrm>
              <a:off x="438092" y="1932504"/>
              <a:ext cx="1888067" cy="830956"/>
            </a:xfrm>
            <a:prstGeom prst="ellipse">
              <a:avLst/>
            </a:prstGeom>
            <a:solidFill>
              <a:srgbClr val="DB4E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4C960FA-7724-6FB5-E0C6-57F5503E79D2}"/>
                </a:ext>
              </a:extLst>
            </p:cNvPr>
            <p:cNvSpPr txBox="1"/>
            <p:nvPr/>
          </p:nvSpPr>
          <p:spPr>
            <a:xfrm>
              <a:off x="489144" y="2061490"/>
              <a:ext cx="1775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782 - 245</a:t>
              </a:r>
            </a:p>
          </p:txBody>
        </p:sp>
      </p:grpSp>
      <p:grpSp>
        <p:nvGrpSpPr>
          <p:cNvPr id="69" name="500+500">
            <a:extLst>
              <a:ext uri="{FF2B5EF4-FFF2-40B4-BE49-F238E27FC236}">
                <a16:creationId xmlns:a16="http://schemas.microsoft.com/office/drawing/2014/main" id="{2FCBBAF7-AAE4-89BE-A67D-824618C2F989}"/>
              </a:ext>
            </a:extLst>
          </p:cNvPr>
          <p:cNvGrpSpPr/>
          <p:nvPr/>
        </p:nvGrpSpPr>
        <p:grpSpPr>
          <a:xfrm>
            <a:off x="8836408" y="4395723"/>
            <a:ext cx="2163508" cy="830956"/>
            <a:chOff x="1070936" y="3240087"/>
            <a:chExt cx="2163508" cy="830956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20E04EF-8E85-0AE7-DCFE-1AC3A3E74A1D}"/>
                </a:ext>
              </a:extLst>
            </p:cNvPr>
            <p:cNvSpPr/>
            <p:nvPr/>
          </p:nvSpPr>
          <p:spPr>
            <a:xfrm>
              <a:off x="1070936" y="3240087"/>
              <a:ext cx="1888067" cy="8309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F3A5C71-CDCC-926C-2423-1026F27B9452}"/>
                </a:ext>
              </a:extLst>
            </p:cNvPr>
            <p:cNvSpPr txBox="1"/>
            <p:nvPr/>
          </p:nvSpPr>
          <p:spPr>
            <a:xfrm>
              <a:off x="1176556" y="3370552"/>
              <a:ext cx="20578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500 + 500</a:t>
              </a:r>
            </a:p>
          </p:txBody>
        </p:sp>
      </p:grpSp>
      <p:sp>
        <p:nvSpPr>
          <p:cNvPr id="61" name="1">
            <a:extLst>
              <a:ext uri="{FF2B5EF4-FFF2-40B4-BE49-F238E27FC236}">
                <a16:creationId xmlns:a16="http://schemas.microsoft.com/office/drawing/2014/main" id="{03F30F9B-D911-C371-03EA-742432E22606}"/>
              </a:ext>
            </a:extLst>
          </p:cNvPr>
          <p:cNvSpPr/>
          <p:nvPr/>
        </p:nvSpPr>
        <p:spPr>
          <a:xfrm>
            <a:off x="1099872" y="1981248"/>
            <a:ext cx="400050" cy="1238250"/>
          </a:xfrm>
          <a:custGeom>
            <a:avLst/>
            <a:gdLst>
              <a:gd name="connsiteX0" fmla="*/ 0 w 400050"/>
              <a:gd name="connsiteY0" fmla="*/ 0 h 1238250"/>
              <a:gd name="connsiteX1" fmla="*/ 400050 w 400050"/>
              <a:gd name="connsiteY1" fmla="*/ 1238250 h 1238250"/>
              <a:gd name="connsiteX2" fmla="*/ 400050 w 400050"/>
              <a:gd name="connsiteY2" fmla="*/ 123825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1238250">
                <a:moveTo>
                  <a:pt x="0" y="0"/>
                </a:moveTo>
                <a:lnTo>
                  <a:pt x="400050" y="1238250"/>
                </a:lnTo>
                <a:lnTo>
                  <a:pt x="400050" y="1238250"/>
                </a:ln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7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0D8F7E8C-D6F2-9FA9-9C43-18D937F56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02043" y="7546910"/>
            <a:ext cx="609600" cy="609600"/>
          </a:xfrm>
          <a:prstGeom prst="rect">
            <a:avLst/>
          </a:prstGeom>
        </p:spPr>
      </p:pic>
      <p:pic>
        <p:nvPicPr>
          <p:cNvPr id="75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5A4B4328-A5CC-889C-239E-ECAD39219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49643" y="7699310"/>
            <a:ext cx="609600" cy="609600"/>
          </a:xfrm>
          <a:prstGeom prst="rect">
            <a:avLst/>
          </a:prstGeom>
        </p:spPr>
      </p:pic>
      <p:pic>
        <p:nvPicPr>
          <p:cNvPr id="76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9BBB9FBF-9871-A662-25BE-F2FC2B2FB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97243" y="7851710"/>
            <a:ext cx="609600" cy="609600"/>
          </a:xfrm>
          <a:prstGeom prst="rect">
            <a:avLst/>
          </a:prstGeom>
        </p:spPr>
      </p:pic>
      <p:pic>
        <p:nvPicPr>
          <p:cNvPr id="77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6E23C7AF-F8FB-FE8D-01D7-D71D97E4D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843" y="8004110"/>
            <a:ext cx="609600" cy="609600"/>
          </a:xfrm>
          <a:prstGeom prst="rect">
            <a:avLst/>
          </a:prstGeom>
        </p:spPr>
      </p:pic>
      <p:pic>
        <p:nvPicPr>
          <p:cNvPr id="78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8C67A8F1-A465-BF7C-B396-55AC30775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57" y="8156510"/>
            <a:ext cx="609600" cy="609600"/>
          </a:xfrm>
          <a:prstGeom prst="rect">
            <a:avLst/>
          </a:prstGeom>
        </p:spPr>
      </p:pic>
      <p:pic>
        <p:nvPicPr>
          <p:cNvPr id="3" name="sai è">
            <a:hlinkClick r:id="" action="ppaction://media"/>
            <a:extLst>
              <a:ext uri="{FF2B5EF4-FFF2-40B4-BE49-F238E27FC236}">
                <a16:creationId xmlns:a16="http://schemas.microsoft.com/office/drawing/2014/main" id="{D6E2D1AD-F7F9-EE69-9CC3-B3F520862B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35788" y="3548509"/>
            <a:ext cx="609600" cy="609600"/>
          </a:xfrm>
          <a:prstGeom prst="rect">
            <a:avLst/>
          </a:prstGeom>
        </p:spPr>
      </p:pic>
      <p:pic>
        <p:nvPicPr>
          <p:cNvPr id="5" name="sai è">
            <a:hlinkClick r:id="" action="ppaction://media"/>
            <a:extLst>
              <a:ext uri="{FF2B5EF4-FFF2-40B4-BE49-F238E27FC236}">
                <a16:creationId xmlns:a16="http://schemas.microsoft.com/office/drawing/2014/main" id="{32C88811-9387-395F-2053-01CE23CF86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52091" y="5125942"/>
            <a:ext cx="609600" cy="609600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69591DB-1DB5-BF23-3391-12CB8C3B2973}"/>
              </a:ext>
            </a:extLst>
          </p:cNvPr>
          <p:cNvSpPr/>
          <p:nvPr/>
        </p:nvSpPr>
        <p:spPr>
          <a:xfrm>
            <a:off x="2090441" y="2863233"/>
            <a:ext cx="1588169" cy="360947"/>
          </a:xfrm>
          <a:custGeom>
            <a:avLst/>
            <a:gdLst>
              <a:gd name="connsiteX0" fmla="*/ 0 w 1588169"/>
              <a:gd name="connsiteY0" fmla="*/ 360947 h 360947"/>
              <a:gd name="connsiteX1" fmla="*/ 818148 w 1588169"/>
              <a:gd name="connsiteY1" fmla="*/ 96252 h 360947"/>
              <a:gd name="connsiteX2" fmla="*/ 1588169 w 1588169"/>
              <a:gd name="connsiteY2" fmla="*/ 0 h 360947"/>
              <a:gd name="connsiteX3" fmla="*/ 1588169 w 1588169"/>
              <a:gd name="connsiteY3" fmla="*/ 0 h 360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169" h="360947">
                <a:moveTo>
                  <a:pt x="0" y="360947"/>
                </a:moveTo>
                <a:cubicBezTo>
                  <a:pt x="276726" y="258678"/>
                  <a:pt x="553453" y="156410"/>
                  <a:pt x="818148" y="96252"/>
                </a:cubicBezTo>
                <a:cubicBezTo>
                  <a:pt x="1082843" y="36094"/>
                  <a:pt x="1588169" y="0"/>
                  <a:pt x="1588169" y="0"/>
                </a:cubicBezTo>
                <a:lnTo>
                  <a:pt x="1588169" y="0"/>
                </a:lnTo>
              </a:path>
            </a:pathLst>
          </a:custGeom>
          <a:noFill/>
          <a:ln w="190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A732A97-96EC-D009-2F25-5CCBD5AD15D3}"/>
              </a:ext>
            </a:extLst>
          </p:cNvPr>
          <p:cNvSpPr/>
          <p:nvPr/>
        </p:nvSpPr>
        <p:spPr>
          <a:xfrm>
            <a:off x="2526632" y="3922295"/>
            <a:ext cx="3200400" cy="1299410"/>
          </a:xfrm>
          <a:custGeom>
            <a:avLst/>
            <a:gdLst>
              <a:gd name="connsiteX0" fmla="*/ 0 w 3200400"/>
              <a:gd name="connsiteY0" fmla="*/ 0 h 1299410"/>
              <a:gd name="connsiteX1" fmla="*/ 938463 w 3200400"/>
              <a:gd name="connsiteY1" fmla="*/ 433137 h 1299410"/>
              <a:gd name="connsiteX2" fmla="*/ 2165684 w 3200400"/>
              <a:gd name="connsiteY2" fmla="*/ 697831 h 1299410"/>
              <a:gd name="connsiteX3" fmla="*/ 3200400 w 3200400"/>
              <a:gd name="connsiteY3" fmla="*/ 1299410 h 1299410"/>
              <a:gd name="connsiteX4" fmla="*/ 3200400 w 3200400"/>
              <a:gd name="connsiteY4" fmla="*/ 129941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0400" h="1299410">
                <a:moveTo>
                  <a:pt x="0" y="0"/>
                </a:moveTo>
                <a:cubicBezTo>
                  <a:pt x="288758" y="158416"/>
                  <a:pt x="577516" y="316832"/>
                  <a:pt x="938463" y="433137"/>
                </a:cubicBezTo>
                <a:cubicBezTo>
                  <a:pt x="1299410" y="549442"/>
                  <a:pt x="1788695" y="553452"/>
                  <a:pt x="2165684" y="697831"/>
                </a:cubicBezTo>
                <a:cubicBezTo>
                  <a:pt x="2542674" y="842210"/>
                  <a:pt x="3200400" y="1299410"/>
                  <a:pt x="3200400" y="1299410"/>
                </a:cubicBezTo>
                <a:lnTo>
                  <a:pt x="3200400" y="1299410"/>
                </a:lnTo>
              </a:path>
            </a:pathLst>
          </a:custGeom>
          <a:noFill/>
          <a:ln w="190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B8A0855-C854-1DBB-B2D6-D1ED41BF5A5E}"/>
              </a:ext>
            </a:extLst>
          </p:cNvPr>
          <p:cNvSpPr/>
          <p:nvPr/>
        </p:nvSpPr>
        <p:spPr>
          <a:xfrm>
            <a:off x="4404804" y="3252615"/>
            <a:ext cx="1756720" cy="1828800"/>
          </a:xfrm>
          <a:custGeom>
            <a:avLst/>
            <a:gdLst>
              <a:gd name="connsiteX0" fmla="*/ 0 w 1756720"/>
              <a:gd name="connsiteY0" fmla="*/ 0 h 1828800"/>
              <a:gd name="connsiteX1" fmla="*/ 385011 w 1756720"/>
              <a:gd name="connsiteY1" fmla="*/ 577516 h 1828800"/>
              <a:gd name="connsiteX2" fmla="*/ 1540042 w 1756720"/>
              <a:gd name="connsiteY2" fmla="*/ 1227221 h 1828800"/>
              <a:gd name="connsiteX3" fmla="*/ 1756611 w 1756720"/>
              <a:gd name="connsiteY3" fmla="*/ 1828800 h 1828800"/>
              <a:gd name="connsiteX4" fmla="*/ 1756611 w 1756720"/>
              <a:gd name="connsiteY4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720" h="1828800">
                <a:moveTo>
                  <a:pt x="0" y="0"/>
                </a:moveTo>
                <a:cubicBezTo>
                  <a:pt x="64168" y="186489"/>
                  <a:pt x="128337" y="372979"/>
                  <a:pt x="385011" y="577516"/>
                </a:cubicBezTo>
                <a:cubicBezTo>
                  <a:pt x="641685" y="782053"/>
                  <a:pt x="1311442" y="1018674"/>
                  <a:pt x="1540042" y="1227221"/>
                </a:cubicBezTo>
                <a:cubicBezTo>
                  <a:pt x="1768642" y="1435768"/>
                  <a:pt x="1756611" y="1828800"/>
                  <a:pt x="1756611" y="1828800"/>
                </a:cubicBezTo>
                <a:lnTo>
                  <a:pt x="1756611" y="1828800"/>
                </a:lnTo>
              </a:path>
            </a:pathLst>
          </a:custGeom>
          <a:noFill/>
          <a:ln w="190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A56DE22-90FC-465E-D514-5C649DD5FA86}"/>
              </a:ext>
            </a:extLst>
          </p:cNvPr>
          <p:cNvSpPr/>
          <p:nvPr/>
        </p:nvSpPr>
        <p:spPr>
          <a:xfrm>
            <a:off x="5438274" y="2863516"/>
            <a:ext cx="1275347" cy="97036"/>
          </a:xfrm>
          <a:custGeom>
            <a:avLst/>
            <a:gdLst>
              <a:gd name="connsiteX0" fmla="*/ 0 w 1275347"/>
              <a:gd name="connsiteY0" fmla="*/ 0 h 97036"/>
              <a:gd name="connsiteX1" fmla="*/ 745958 w 1275347"/>
              <a:gd name="connsiteY1" fmla="*/ 96252 h 97036"/>
              <a:gd name="connsiteX2" fmla="*/ 1275347 w 1275347"/>
              <a:gd name="connsiteY2" fmla="*/ 48126 h 97036"/>
              <a:gd name="connsiteX3" fmla="*/ 1275347 w 1275347"/>
              <a:gd name="connsiteY3" fmla="*/ 48126 h 97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5347" h="97036">
                <a:moveTo>
                  <a:pt x="0" y="0"/>
                </a:moveTo>
                <a:cubicBezTo>
                  <a:pt x="266700" y="44115"/>
                  <a:pt x="533400" y="88231"/>
                  <a:pt x="745958" y="96252"/>
                </a:cubicBezTo>
                <a:cubicBezTo>
                  <a:pt x="958516" y="104273"/>
                  <a:pt x="1275347" y="48126"/>
                  <a:pt x="1275347" y="48126"/>
                </a:cubicBezTo>
                <a:lnTo>
                  <a:pt x="1275347" y="48126"/>
                </a:lnTo>
              </a:path>
            </a:pathLst>
          </a:custGeom>
          <a:noFill/>
          <a:ln w="190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E09D73-7A3A-7224-F3BD-EF17195B6446}"/>
              </a:ext>
            </a:extLst>
          </p:cNvPr>
          <p:cNvSpPr/>
          <p:nvPr/>
        </p:nvSpPr>
        <p:spPr>
          <a:xfrm>
            <a:off x="8128219" y="2213811"/>
            <a:ext cx="606707" cy="494011"/>
          </a:xfrm>
          <a:custGeom>
            <a:avLst/>
            <a:gdLst>
              <a:gd name="connsiteX0" fmla="*/ 606707 w 606707"/>
              <a:gd name="connsiteY0" fmla="*/ 0 h 494011"/>
              <a:gd name="connsiteX1" fmla="*/ 53255 w 606707"/>
              <a:gd name="connsiteY1" fmla="*/ 457200 h 494011"/>
              <a:gd name="connsiteX2" fmla="*/ 53255 w 606707"/>
              <a:gd name="connsiteY2" fmla="*/ 433136 h 494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707" h="494011">
                <a:moveTo>
                  <a:pt x="606707" y="0"/>
                </a:moveTo>
                <a:lnTo>
                  <a:pt x="53255" y="457200"/>
                </a:lnTo>
                <a:cubicBezTo>
                  <a:pt x="-38987" y="529389"/>
                  <a:pt x="7134" y="481262"/>
                  <a:pt x="53255" y="433136"/>
                </a:cubicBezTo>
              </a:path>
            </a:pathLst>
          </a:custGeom>
          <a:noFill/>
          <a:ln w="190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45" name="615 -420">
            <a:extLst>
              <a:ext uri="{FF2B5EF4-FFF2-40B4-BE49-F238E27FC236}">
                <a16:creationId xmlns:a16="http://schemas.microsoft.com/office/drawing/2014/main" id="{D89986B2-95FE-EB30-6B58-0AA7B2D979E1}"/>
              </a:ext>
            </a:extLst>
          </p:cNvPr>
          <p:cNvGrpSpPr/>
          <p:nvPr/>
        </p:nvGrpSpPr>
        <p:grpSpPr>
          <a:xfrm>
            <a:off x="3625850" y="2483491"/>
            <a:ext cx="1950757" cy="830956"/>
            <a:chOff x="1238953" y="2632999"/>
            <a:chExt cx="1950757" cy="830956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816AC23-ED67-FB13-BBD0-716F56E65FD5}"/>
                </a:ext>
              </a:extLst>
            </p:cNvPr>
            <p:cNvSpPr/>
            <p:nvPr/>
          </p:nvSpPr>
          <p:spPr>
            <a:xfrm>
              <a:off x="1238953" y="2632999"/>
              <a:ext cx="1888067" cy="83095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8DD8A2-739A-D031-9F69-33DC0A7004E7}"/>
                </a:ext>
              </a:extLst>
            </p:cNvPr>
            <p:cNvSpPr txBox="1"/>
            <p:nvPr/>
          </p:nvSpPr>
          <p:spPr>
            <a:xfrm>
              <a:off x="1414146" y="2762641"/>
              <a:ext cx="1775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615 - 420</a:t>
              </a:r>
            </a:p>
          </p:txBody>
        </p:sp>
      </p:grpSp>
      <p:grpSp>
        <p:nvGrpSpPr>
          <p:cNvPr id="54" name="78-348 2">
            <a:extLst>
              <a:ext uri="{FF2B5EF4-FFF2-40B4-BE49-F238E27FC236}">
                <a16:creationId xmlns:a16="http://schemas.microsoft.com/office/drawing/2014/main" id="{573D2E69-7E32-2736-22D7-184BB89F411E}"/>
              </a:ext>
            </a:extLst>
          </p:cNvPr>
          <p:cNvGrpSpPr/>
          <p:nvPr/>
        </p:nvGrpSpPr>
        <p:grpSpPr>
          <a:xfrm>
            <a:off x="5327561" y="5101093"/>
            <a:ext cx="1889141" cy="830956"/>
            <a:chOff x="1108256" y="3163030"/>
            <a:chExt cx="1889141" cy="830956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3FEBF0F-082D-A2B8-8C4E-14683F3A0496}"/>
                </a:ext>
              </a:extLst>
            </p:cNvPr>
            <p:cNvSpPr/>
            <p:nvPr/>
          </p:nvSpPr>
          <p:spPr>
            <a:xfrm>
              <a:off x="1108256" y="3163030"/>
              <a:ext cx="1888067" cy="830956"/>
            </a:xfrm>
            <a:prstGeom prst="ellipse">
              <a:avLst/>
            </a:prstGeom>
            <a:solidFill>
              <a:srgbClr val="FF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9011A3B-4ABE-07BA-F027-A0198687BE2D}"/>
                </a:ext>
              </a:extLst>
            </p:cNvPr>
            <p:cNvSpPr txBox="1"/>
            <p:nvPr/>
          </p:nvSpPr>
          <p:spPr>
            <a:xfrm>
              <a:off x="1221833" y="3344274"/>
              <a:ext cx="1775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728 - 348</a:t>
              </a:r>
            </a:p>
          </p:txBody>
        </p:sp>
      </p:grpSp>
      <p:grpSp>
        <p:nvGrpSpPr>
          <p:cNvPr id="44" name="392 -100">
            <a:extLst>
              <a:ext uri="{FF2B5EF4-FFF2-40B4-BE49-F238E27FC236}">
                <a16:creationId xmlns:a16="http://schemas.microsoft.com/office/drawing/2014/main" id="{E4377DBD-50F4-8EA8-F249-073A45878258}"/>
              </a:ext>
            </a:extLst>
          </p:cNvPr>
          <p:cNvGrpSpPr/>
          <p:nvPr/>
        </p:nvGrpSpPr>
        <p:grpSpPr>
          <a:xfrm>
            <a:off x="925928" y="3194588"/>
            <a:ext cx="1888067" cy="830956"/>
            <a:chOff x="1108256" y="3163030"/>
            <a:chExt cx="1888067" cy="83095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E9B09F7-822B-7AFB-88AD-9D1D42A9DC8C}"/>
                </a:ext>
              </a:extLst>
            </p:cNvPr>
            <p:cNvSpPr/>
            <p:nvPr/>
          </p:nvSpPr>
          <p:spPr>
            <a:xfrm>
              <a:off x="1108256" y="3163030"/>
              <a:ext cx="1888067" cy="83095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BD37D9F-FA61-F37B-5471-5582479F3B47}"/>
                </a:ext>
              </a:extLst>
            </p:cNvPr>
            <p:cNvSpPr txBox="1"/>
            <p:nvPr/>
          </p:nvSpPr>
          <p:spPr>
            <a:xfrm>
              <a:off x="1190788" y="3298531"/>
              <a:ext cx="1775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392 - 100</a:t>
              </a:r>
            </a:p>
          </p:txBody>
        </p:sp>
      </p:grpSp>
      <p:grpSp>
        <p:nvGrpSpPr>
          <p:cNvPr id="57" name="650-329">
            <a:extLst>
              <a:ext uri="{FF2B5EF4-FFF2-40B4-BE49-F238E27FC236}">
                <a16:creationId xmlns:a16="http://schemas.microsoft.com/office/drawing/2014/main" id="{B564BB6F-2919-E7AA-B852-9F06D9FE24C5}"/>
              </a:ext>
            </a:extLst>
          </p:cNvPr>
          <p:cNvGrpSpPr/>
          <p:nvPr/>
        </p:nvGrpSpPr>
        <p:grpSpPr>
          <a:xfrm>
            <a:off x="8157382" y="1489996"/>
            <a:ext cx="1888067" cy="830956"/>
            <a:chOff x="1108256" y="3163030"/>
            <a:chExt cx="1888067" cy="830956"/>
          </a:xfrm>
          <a:solidFill>
            <a:srgbClr val="00B050"/>
          </a:solidFill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6B42E5B-6562-D556-2E70-2108A04CEAF9}"/>
                </a:ext>
              </a:extLst>
            </p:cNvPr>
            <p:cNvSpPr/>
            <p:nvPr/>
          </p:nvSpPr>
          <p:spPr>
            <a:xfrm>
              <a:off x="1108256" y="3163030"/>
              <a:ext cx="1888067" cy="8309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7BF1978-2686-8D6D-5EAB-6D42B809D45F}"/>
                </a:ext>
              </a:extLst>
            </p:cNvPr>
            <p:cNvSpPr txBox="1"/>
            <p:nvPr/>
          </p:nvSpPr>
          <p:spPr>
            <a:xfrm>
              <a:off x="1173783" y="3317359"/>
              <a:ext cx="177556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650 - 329</a:t>
              </a:r>
            </a:p>
          </p:txBody>
        </p:sp>
      </p:grpSp>
      <p:pic>
        <p:nvPicPr>
          <p:cNvPr id="66" name="sai è">
            <a:hlinkClick r:id="" action="ppaction://media"/>
            <a:extLst>
              <a:ext uri="{FF2B5EF4-FFF2-40B4-BE49-F238E27FC236}">
                <a16:creationId xmlns:a16="http://schemas.microsoft.com/office/drawing/2014/main" id="{AEDE32E1-8B7D-E30B-B2AA-58FE01B486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88188" y="3700909"/>
            <a:ext cx="609600" cy="609600"/>
          </a:xfrm>
          <a:prstGeom prst="rect">
            <a:avLst/>
          </a:prstGeom>
        </p:spPr>
      </p:pic>
      <p:pic>
        <p:nvPicPr>
          <p:cNvPr id="67" name="sai è">
            <a:hlinkClick r:id="" action="ppaction://media"/>
            <a:extLst>
              <a:ext uri="{FF2B5EF4-FFF2-40B4-BE49-F238E27FC236}">
                <a16:creationId xmlns:a16="http://schemas.microsoft.com/office/drawing/2014/main" id="{02CCA84D-D835-C5FC-DC41-201E05D496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40588" y="3853309"/>
            <a:ext cx="609600" cy="609600"/>
          </a:xfrm>
          <a:prstGeom prst="rect">
            <a:avLst/>
          </a:prstGeom>
        </p:spPr>
      </p:pic>
      <p:pic>
        <p:nvPicPr>
          <p:cNvPr id="68" name="sai è">
            <a:hlinkClick r:id="" action="ppaction://media"/>
            <a:extLst>
              <a:ext uri="{FF2B5EF4-FFF2-40B4-BE49-F238E27FC236}">
                <a16:creationId xmlns:a16="http://schemas.microsoft.com/office/drawing/2014/main" id="{2DAF542C-8783-684E-4BF3-51C03D8A47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92988" y="4005709"/>
            <a:ext cx="609600" cy="609600"/>
          </a:xfrm>
          <a:prstGeom prst="rect">
            <a:avLst/>
          </a:prstGeom>
        </p:spPr>
      </p:pic>
      <p:pic>
        <p:nvPicPr>
          <p:cNvPr id="72" name="sai è">
            <a:hlinkClick r:id="" action="ppaction://media"/>
            <a:extLst>
              <a:ext uri="{FF2B5EF4-FFF2-40B4-BE49-F238E27FC236}">
                <a16:creationId xmlns:a16="http://schemas.microsoft.com/office/drawing/2014/main" id="{B6F89199-E39C-B77B-46D0-9B8A13E40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45388" y="4158109"/>
            <a:ext cx="609600" cy="609600"/>
          </a:xfrm>
          <a:prstGeom prst="rect">
            <a:avLst/>
          </a:prstGeom>
        </p:spPr>
      </p:pic>
      <p:pic>
        <p:nvPicPr>
          <p:cNvPr id="73" name="sai è">
            <a:hlinkClick r:id="" action="ppaction://media"/>
            <a:extLst>
              <a:ext uri="{FF2B5EF4-FFF2-40B4-BE49-F238E27FC236}">
                <a16:creationId xmlns:a16="http://schemas.microsoft.com/office/drawing/2014/main" id="{27E19DCC-F863-568A-A9A9-DB475C819A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97788" y="4310509"/>
            <a:ext cx="609600" cy="609600"/>
          </a:xfrm>
          <a:prstGeom prst="rect">
            <a:avLst/>
          </a:prstGeom>
        </p:spPr>
      </p:pic>
      <p:sp>
        <p:nvSpPr>
          <p:cNvPr id="65" name="5">
            <a:extLst>
              <a:ext uri="{FF2B5EF4-FFF2-40B4-BE49-F238E27FC236}">
                <a16:creationId xmlns:a16="http://schemas.microsoft.com/office/drawing/2014/main" id="{9599CAD3-BE1C-037F-8D38-67204EA27410}"/>
              </a:ext>
            </a:extLst>
          </p:cNvPr>
          <p:cNvSpPr/>
          <p:nvPr/>
        </p:nvSpPr>
        <p:spPr>
          <a:xfrm>
            <a:off x="8157382" y="3219498"/>
            <a:ext cx="1481918" cy="380952"/>
          </a:xfrm>
          <a:custGeom>
            <a:avLst/>
            <a:gdLst>
              <a:gd name="connsiteX0" fmla="*/ 0 w 1428750"/>
              <a:gd name="connsiteY0" fmla="*/ 13318 h 299068"/>
              <a:gd name="connsiteX1" fmla="*/ 361950 w 1428750"/>
              <a:gd name="connsiteY1" fmla="*/ 89518 h 299068"/>
              <a:gd name="connsiteX2" fmla="*/ 876300 w 1428750"/>
              <a:gd name="connsiteY2" fmla="*/ 51418 h 299068"/>
              <a:gd name="connsiteX3" fmla="*/ 876300 w 1428750"/>
              <a:gd name="connsiteY3" fmla="*/ 13318 h 299068"/>
              <a:gd name="connsiteX4" fmla="*/ 1428750 w 1428750"/>
              <a:gd name="connsiteY4" fmla="*/ 299068 h 299068"/>
              <a:gd name="connsiteX5" fmla="*/ 1428750 w 1428750"/>
              <a:gd name="connsiteY5" fmla="*/ 299068 h 299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8750" h="299068">
                <a:moveTo>
                  <a:pt x="0" y="13318"/>
                </a:moveTo>
                <a:cubicBezTo>
                  <a:pt x="107950" y="48243"/>
                  <a:pt x="215900" y="83168"/>
                  <a:pt x="361950" y="89518"/>
                </a:cubicBezTo>
                <a:cubicBezTo>
                  <a:pt x="508000" y="95868"/>
                  <a:pt x="790575" y="64118"/>
                  <a:pt x="876300" y="51418"/>
                </a:cubicBezTo>
                <a:cubicBezTo>
                  <a:pt x="962025" y="38718"/>
                  <a:pt x="784225" y="-27957"/>
                  <a:pt x="876300" y="13318"/>
                </a:cubicBezTo>
                <a:cubicBezTo>
                  <a:pt x="968375" y="54593"/>
                  <a:pt x="1428750" y="299068"/>
                  <a:pt x="1428750" y="299068"/>
                </a:cubicBezTo>
                <a:lnTo>
                  <a:pt x="1428750" y="299068"/>
                </a:lnTo>
              </a:path>
            </a:pathLst>
          </a:custGeom>
          <a:noFill/>
          <a:ln w="317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48" name="380-442">
            <a:extLst>
              <a:ext uri="{FF2B5EF4-FFF2-40B4-BE49-F238E27FC236}">
                <a16:creationId xmlns:a16="http://schemas.microsoft.com/office/drawing/2014/main" id="{367C297F-FD05-8A57-B322-7E9560B5A2EE}"/>
              </a:ext>
            </a:extLst>
          </p:cNvPr>
          <p:cNvGrpSpPr/>
          <p:nvPr/>
        </p:nvGrpSpPr>
        <p:grpSpPr>
          <a:xfrm>
            <a:off x="6676019" y="2559983"/>
            <a:ext cx="1888067" cy="830956"/>
            <a:chOff x="1855550" y="2004916"/>
            <a:chExt cx="1888067" cy="830956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CD7149D-C96C-5BC9-5F5B-C4138869272B}"/>
                </a:ext>
              </a:extLst>
            </p:cNvPr>
            <p:cNvSpPr/>
            <p:nvPr/>
          </p:nvSpPr>
          <p:spPr>
            <a:xfrm>
              <a:off x="1855550" y="2004916"/>
              <a:ext cx="1888067" cy="830956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4E37CB8-03A7-F2F5-26BF-9A7CB22B4C13}"/>
                </a:ext>
              </a:extLst>
            </p:cNvPr>
            <p:cNvSpPr txBox="1"/>
            <p:nvPr/>
          </p:nvSpPr>
          <p:spPr>
            <a:xfrm>
              <a:off x="1968053" y="2158784"/>
              <a:ext cx="17755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380 - 342</a:t>
              </a:r>
            </a:p>
          </p:txBody>
        </p:sp>
      </p:grpSp>
      <p:pic>
        <p:nvPicPr>
          <p:cNvPr id="60" name="robot" descr="Screen Clipping">
            <a:extLst>
              <a:ext uri="{FF2B5EF4-FFF2-40B4-BE49-F238E27FC236}">
                <a16:creationId xmlns:a16="http://schemas.microsoft.com/office/drawing/2014/main" id="{9576BD77-C0ED-63D2-D401-D5EB25E0C17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0577" r="5864" b="3024"/>
          <a:stretch/>
        </p:blipFill>
        <p:spPr>
          <a:xfrm>
            <a:off x="200362" y="160576"/>
            <a:ext cx="1482487" cy="1942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756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73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4 -0.00602 L -0.01744 -0.00579 C -0.01666 0.00208 -0.01614 0.01088 -0.0138 0.0199 C -0.01198 0.02569 -0.00807 0.03101 -0.0052 0.0368 C -0.0039 0.03981 -0.00169 0.04282 -0.00104 0.04583 C 0.00052 0.05069 0.00183 0.05532 0.00339 0.06041 C 0.00625 0.06782 0.01055 0.07546 0.01198 0.08333 C 0.01485 0.09699 0.01589 0.11064 0.02045 0.12407 C 0.02175 0.12777 0.02266 0.13148 0.02461 0.13564 C 0.02683 0.13865 0.03034 0.1412 0.03321 0.14421 C 0.03477 0.14838 0.03607 0.15208 0.03763 0.15578 C 0.03894 0.15879 0.04076 0.16134 0.0418 0.16458 C 0.04362 0.16921 0.04506 0.17384 0.04597 0.17893 C 0.05078 0.1956 0.05065 0.19051 0.05065 0.19953 L 0.05065 0.2 " pathEditMode="relative" rAng="0" ptsTypes="AAAAAAAAAAAAAAA">
                                      <p:cBhvr>
                                        <p:cTn id="4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1030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808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65 0.2 L 0.05065 0.20023 C 0.0487 0.20416 0.03945 0.22801 0.03476 0.2375 C 0.02864 0.24953 0.02982 0.24305 0.02409 0.2581 C 0.01823 0.27523 0.02044 0.27268 0.0164 0.2875 C 0.01588 0.29051 0.01458 0.29305 0.01354 0.29676 C 0.01198 0.30463 0.01015 0.3125 0.00859 0.32014 C 0.00768 0.32384 0.00651 0.32777 0.00586 0.33171 C 0.00273 0.35625 0.00482 0.3456 0.00117 0.36412 C 0.00143 0.375 0.00117 0.38588 0.00312 0.39676 C 0.00403 0.40023 0.00703 0.40231 0.00859 0.40555 C 0.0112 0.41018 0.01393 0.41527 0.0164 0.42014 C 0.02018 0.42801 0.02331 0.43564 0.02682 0.44375 C 0.02864 0.44768 0.02969 0.45277 0.03229 0.45555 C 0.05534 0.48171 0.02591 0.45 0.04792 0.4706 C 0.06107 0.4824 0.05 0.47708 0.0638 0.4824 C 0.07487 0.50092 0.07461 0.49305 0.07461 0.50393 L 0.07461 0.5 " pathEditMode="relative" rAng="0" ptsTypes="AAAAAAAAAAAAAAAAAA">
                                      <p:cBhvr>
                                        <p:cTn id="5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15185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808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86 0.5 L 0.08386 0.50023 L 0.12136 0.50555 C 0.12852 0.50648 0.13594 0.50648 0.14323 0.50833 C 0.1474 0.50926 0.15144 0.51296 0.15573 0.51389 C 0.1655 0.51574 0.17552 0.51574 0.18542 0.51666 C 0.19011 0.51759 0.1948 0.51805 0.19948 0.51944 C 0.20339 0.52037 0.22006 0.52731 0.22136 0.52777 C 0.22592 0.52893 0.23073 0.52963 0.23542 0.53055 C 0.29883 0.52754 0.27487 0.52777 0.3073 0.52777 L 0.42592 0.50833 " pathEditMode="relative" rAng="0" ptsTypes="AAAAAAAAAAA">
                                      <p:cBhvr>
                                        <p:cTn id="6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96" y="1528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808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92 0.50833 L 0.42592 0.50879 C 0.43855 0.50601 0.44779 0.50555 0.46068 0.50115 C 0.46576 0.49953 0.47084 0.49676 0.47539 0.49421 C 0.478 0.49143 0.47995 0.4875 0.48295 0.48518 C 0.4849 0.48379 0.48802 0.48402 0.49037 0.4831 C 0.49297 0.48171 0.49506 0.47963 0.49766 0.47847 C 0.51094 0.47222 0.49922 0.48078 0.5125 0.47152 C 0.51433 0.4699 0.51615 0.46851 0.5181 0.46713 C 0.52292 0.4625 0.52696 0.45902 0.53099 0.45324 C 0.53256 0.45115 0.53334 0.44861 0.53477 0.44652 C 0.5418 0.43472 0.54141 0.43588 0.54961 0.42615 C 0.55026 0.42222 0.55026 0.41828 0.55131 0.41481 C 0.55326 0.40856 0.55925 0.39768 0.56068 0.38935 C 0.5612 0.38541 0.5655 0.35486 0.56615 0.34606 C 0.56706 0.33703 0.56745 0.32801 0.56836 0.31898 C 0.56745 0.30509 0.56706 0.29166 0.56615 0.27777 C 0.56576 0.27314 0.56498 0.26851 0.56433 0.26435 C 0.56276 0.25347 0.56237 0.25324 0.56068 0.24375 C 0.56016 0.23217 0.55964 0.22037 0.55873 0.20949 C 0.55847 0.20625 0.5573 0.20347 0.55703 0.20046 C 0.55586 0.18958 0.55573 0.17893 0.55508 0.16851 C 0.55703 0.1449 0.55703 0.13796 0.55703 0.14791 L 0.55703 0.14814 L 0.55703 0.1324 L 0.55703 0.1324 " pathEditMode="relative" rAng="0" ptsTypes="AAAAAAAAAAAAAAAAAAAAAAAAAA">
                                      <p:cBhvr>
                                        <p:cTn id="7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877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808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67 0.11828 L 0.54167 0.11851 C 0.5655 0.18055 0.54844 0.14421 0.56263 0.16574 C 0.57019 0.17731 0.56328 0.1699 0.5711 0.17685 C 0.57292 0.18055 0.57461 0.18541 0.5767 0.18796 C 0.60274 0.21574 0.57917 0.18426 0.59232 0.19884 C 0.59427 0.20092 0.59584 0.20416 0.59792 0.20648 C 0.60743 0.21551 0.59987 0.20463 0.60782 0.21365 C 0.61068 0.21689 0.6142 0.22314 0.61771 0.22453 C 0.62266 0.22662 0.62813 0.22708 0.63321 0.22847 C 0.65287 0.22453 0.64532 0.22453 0.65573 0.22453 L 0.73503 0.2912 " pathEditMode="relative" rAng="0" ptsTypes="AAAAAAAAAAAA">
                                      <p:cBhvr>
                                        <p:cTn id="8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86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3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9E6C2D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357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E6C2D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357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E6C2D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3573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E6C2D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1" grpId="0" animBg="1"/>
      <p:bldP spid="6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7" y="4897490"/>
            <a:ext cx="12209444" cy="1924225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883965" y="4897490"/>
            <a:ext cx="4906376" cy="17554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10169416" y="5118995"/>
            <a:ext cx="2269655" cy="1627121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8362407" y="5837789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08" y="4933116"/>
            <a:ext cx="2354982" cy="100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8921809" y="111095"/>
            <a:ext cx="3067941" cy="2649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23993" y="6560702"/>
            <a:ext cx="7997816" cy="2503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0E93DF-02AE-96AC-4FD0-30FE4BB2D66E}"/>
              </a:ext>
            </a:extLst>
          </p:cNvPr>
          <p:cNvSpPr/>
          <p:nvPr/>
        </p:nvSpPr>
        <p:spPr>
          <a:xfrm>
            <a:off x="3611645" y="111095"/>
            <a:ext cx="34820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 DỤNG</a:t>
            </a:r>
          </a:p>
        </p:txBody>
      </p:sp>
      <p:sp>
        <p:nvSpPr>
          <p:cNvPr id="25" name="Google Shape;3205;p13">
            <a:extLst>
              <a:ext uri="{FF2B5EF4-FFF2-40B4-BE49-F238E27FC236}">
                <a16:creationId xmlns:a16="http://schemas.microsoft.com/office/drawing/2014/main" id="{791081D4-E3DB-C7E8-0370-992B850E5942}"/>
              </a:ext>
            </a:extLst>
          </p:cNvPr>
          <p:cNvSpPr txBox="1"/>
          <p:nvPr/>
        </p:nvSpPr>
        <p:spPr>
          <a:xfrm>
            <a:off x="233266" y="742010"/>
            <a:ext cx="11821885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Trong đợt tham quan vừa qua, khối lớp 1 có 166 học sinh tham gia, khối lớp 2 có 192 học sinh tham gia. Hỏi số học sinh khối nào tham gia nhiều hơn và nhiều hơn bao nhiêu học sinh?</a:t>
            </a:r>
            <a:endParaRPr sz="4000" b="1" dirty="0">
              <a:solidFill>
                <a:srgbClr val="00206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r>
              <a:rPr lang="vi-VN" sz="3200" b="1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26" name="Google Shape;3205;p13">
            <a:extLst>
              <a:ext uri="{FF2B5EF4-FFF2-40B4-BE49-F238E27FC236}">
                <a16:creationId xmlns:a16="http://schemas.microsoft.com/office/drawing/2014/main" id="{A1BE3C8F-8CE2-F8E2-8F6A-5A0F5949EC57}"/>
              </a:ext>
            </a:extLst>
          </p:cNvPr>
          <p:cNvSpPr txBox="1"/>
          <p:nvPr/>
        </p:nvSpPr>
        <p:spPr>
          <a:xfrm>
            <a:off x="729154" y="3152449"/>
            <a:ext cx="10924782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 học sinh khối lớp 2 tham gia nhiều hơn và nhiều hơn số học sinh là:</a:t>
            </a:r>
          </a:p>
          <a:p>
            <a:pPr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               192 – 166 = 26 ( học sinh)</a:t>
            </a:r>
          </a:p>
          <a:p>
            <a:pPr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                                      Đáp số: 26 học sinh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r>
              <a:rPr lang="vi-VN" sz="3200" b="1" dirty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42550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F1C1857B-8A83-4906-A5BE-A50363417AE8}"/>
              </a:ext>
            </a:extLst>
          </p:cNvPr>
          <p:cNvSpPr txBox="1"/>
          <p:nvPr/>
        </p:nvSpPr>
        <p:spPr>
          <a:xfrm>
            <a:off x="1504892" y="2933548"/>
            <a:ext cx="6406656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 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Vận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dụng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vi-VN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giải quyết các bài toán thực tế.</a:t>
            </a:r>
            <a:endParaRPr kumimoji="0" lang="zh-CN" altLang="en-US" sz="3600" b="1" i="0" u="none" strike="noStrike" kern="1200" cap="none" spc="-150" normalizeH="0" baseline="0" noProof="0" dirty="0">
              <a:ln>
                <a:noFill/>
              </a:ln>
              <a:solidFill>
                <a:srgbClr val="44947F"/>
              </a:solidFill>
              <a:effectLst/>
              <a:uLnTx/>
              <a:uFillTx/>
              <a:latin typeface="Helvetica" panose="020F0502020204030204"/>
              <a:cs typeface="Helvetica"/>
              <a:sym typeface="+mn-lt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C19A4D5-3F23-4096-B83E-00FCA5448548}"/>
              </a:ext>
            </a:extLst>
          </p:cNvPr>
          <p:cNvGrpSpPr/>
          <p:nvPr/>
        </p:nvGrpSpPr>
        <p:grpSpPr>
          <a:xfrm>
            <a:off x="150115" y="2720285"/>
            <a:ext cx="1239504" cy="1413592"/>
            <a:chOff x="8719265" y="2190337"/>
            <a:chExt cx="1239504" cy="141359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E20A8FB-3E5B-46EF-B014-60C43F6CC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9265" y="2190337"/>
              <a:ext cx="1239504" cy="1413592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7697B5E-230D-4E49-A9B1-BF919CEA4EBE}"/>
                </a:ext>
              </a:extLst>
            </p:cNvPr>
            <p:cNvSpPr txBox="1"/>
            <p:nvPr/>
          </p:nvSpPr>
          <p:spPr>
            <a:xfrm>
              <a:off x="8953808" y="2621940"/>
              <a:ext cx="7704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F0502020204030204"/>
                  <a:cs typeface="Helvetica"/>
                  <a:sym typeface="+mn-lt"/>
                </a:rPr>
                <a:t>02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FF463E4E-F1EB-4223-BA71-CFE80A07E0A4}"/>
              </a:ext>
            </a:extLst>
          </p:cNvPr>
          <p:cNvSpPr txBox="1"/>
          <p:nvPr/>
        </p:nvSpPr>
        <p:spPr>
          <a:xfrm>
            <a:off x="1504892" y="1318048"/>
            <a:ext cx="9457968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  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Biết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cách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thực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hiện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phép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trừ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(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có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nhớ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)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trong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phạm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vi 1000</a:t>
            </a:r>
            <a:r>
              <a:rPr kumimoji="0" lang="vi-VN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.</a:t>
            </a:r>
            <a:endParaRPr kumimoji="0" lang="zh-CN" altLang="en-US" sz="3600" b="1" i="0" u="none" strike="noStrike" kern="1200" cap="none" spc="-150" normalizeH="0" baseline="0" noProof="0" dirty="0">
              <a:ln>
                <a:noFill/>
              </a:ln>
              <a:solidFill>
                <a:srgbClr val="44947F"/>
              </a:solidFill>
              <a:effectLst/>
              <a:uLnTx/>
              <a:uFillTx/>
              <a:latin typeface="Helvetica" panose="020F0502020204030204"/>
              <a:cs typeface="Helvetica"/>
              <a:sym typeface="+mn-lt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4470433-97B0-411C-B154-1DF5080C848D}"/>
              </a:ext>
            </a:extLst>
          </p:cNvPr>
          <p:cNvGrpSpPr/>
          <p:nvPr/>
        </p:nvGrpSpPr>
        <p:grpSpPr>
          <a:xfrm>
            <a:off x="149213" y="864972"/>
            <a:ext cx="1240406" cy="1413592"/>
            <a:chOff x="8953808" y="2868162"/>
            <a:chExt cx="1240406" cy="141359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9B3A22F-99D8-4D17-9DA2-F6E4EFC49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3808" y="2868162"/>
              <a:ext cx="1239504" cy="1413592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2449FDE-D0B7-4B41-A21A-15FA53C18619}"/>
                </a:ext>
              </a:extLst>
            </p:cNvPr>
            <p:cNvSpPr txBox="1"/>
            <p:nvPr/>
          </p:nvSpPr>
          <p:spPr>
            <a:xfrm>
              <a:off x="9220179" y="3327646"/>
              <a:ext cx="974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F0502020204030204"/>
                  <a:cs typeface="Helvetica"/>
                  <a:sym typeface="+mn-lt"/>
                </a:rPr>
                <a:t>01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1F2EBF6-656D-D916-0EF2-801E90E0B4B8}"/>
              </a:ext>
            </a:extLst>
          </p:cNvPr>
          <p:cNvSpPr/>
          <p:nvPr/>
        </p:nvSpPr>
        <p:spPr>
          <a:xfrm>
            <a:off x="3269974" y="69574"/>
            <a:ext cx="5327556" cy="1007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F0502020204030204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4942240-2597-4F01-A5DB-4367ABF64D29}"/>
              </a:ext>
            </a:extLst>
          </p:cNvPr>
          <p:cNvSpPr txBox="1"/>
          <p:nvPr/>
        </p:nvSpPr>
        <p:spPr>
          <a:xfrm rot="16200000">
            <a:off x="5472086" y="-1820499"/>
            <a:ext cx="923330" cy="478752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Yêu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cầu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cần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đạt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F0502020204030204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326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C6BD0D-58E8-4791-A60D-0DE31B7E40DD}"/>
              </a:ext>
            </a:extLst>
          </p:cNvPr>
          <p:cNvSpPr txBox="1"/>
          <p:nvPr/>
        </p:nvSpPr>
        <p:spPr>
          <a:xfrm>
            <a:off x="561975" y="2756620"/>
            <a:ext cx="11048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vi-VN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Ôn lại cách thực hiện phép tính trừ có nhớ trong phạm vi 1000 và cách nhẩm tính cộng trừ các số tròn trăm.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3455F0-DF13-4CB9-9649-6B24DAB82C46}"/>
              </a:ext>
            </a:extLst>
          </p:cNvPr>
          <p:cNvSpPr txBox="1"/>
          <p:nvPr/>
        </p:nvSpPr>
        <p:spPr>
          <a:xfrm>
            <a:off x="2440818" y="1338193"/>
            <a:ext cx="687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cs typeface="+mn-cs"/>
              </a:rPr>
              <a:t>ĐỊNH HƯỚNG HỌC TẬP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82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75BB2-0E34-D1FF-572C-28B530311448}"/>
              </a:ext>
            </a:extLst>
          </p:cNvPr>
          <p:cNvSpPr txBox="1"/>
          <p:nvPr/>
        </p:nvSpPr>
        <p:spPr>
          <a:xfrm>
            <a:off x="148249" y="1520361"/>
            <a:ext cx="7924800" cy="330380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TRÂN TRỌNG CẢM ƠN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THẦY CÔ VÀ CÁC EM!</a:t>
            </a:r>
          </a:p>
        </p:txBody>
      </p:sp>
    </p:spTree>
    <p:extLst>
      <p:ext uri="{BB962C8B-B14F-4D97-AF65-F5344CB8AC3E}">
        <p14:creationId xmlns:p14="http://schemas.microsoft.com/office/powerpoint/2010/main" val="26293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11200" y="3276600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3800" y="2608927"/>
            <a:ext cx="799289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247155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08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97490" y="2919680"/>
            <a:ext cx="58464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LUẬT CHƠI</a:t>
            </a:r>
          </a:p>
        </p:txBody>
      </p:sp>
      <p:pic>
        <p:nvPicPr>
          <p:cNvPr id="8" name="Rcv">
            <a:hlinkClick r:id="" action="ppaction://media"/>
            <a:extLst>
              <a:ext uri="{FF2B5EF4-FFF2-40B4-BE49-F238E27FC236}">
                <a16:creationId xmlns:a16="http://schemas.microsoft.com/office/drawing/2014/main" id="{FCE5BEDD-2F60-AEA3-D20C-0BAD294BA9C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50127" y="3938319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64816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rgbClr val="FFC000"/>
            </a:gs>
            <a:gs pos="64500">
              <a:srgbClr val="C9E828"/>
            </a:gs>
            <a:gs pos="100000">
              <a:srgbClr val="92D050"/>
            </a:gs>
            <a:gs pos="29000">
              <a:srgbClr val="FFFF00"/>
            </a:gs>
            <a:gs pos="39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itchFamily="82" charset="0"/>
                <a:ea typeface="+mn-ea"/>
                <a:cs typeface="+mn-cs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18195" y="5875724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C9DB54-2FAD-42BE-F85E-DC531183CC89}"/>
              </a:ext>
            </a:extLst>
          </p:cNvPr>
          <p:cNvSpPr/>
          <p:nvPr/>
        </p:nvSpPr>
        <p:spPr>
          <a:xfrm>
            <a:off x="1350180" y="1598408"/>
            <a:ext cx="9107428" cy="25367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12 - 5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55233-934D-BC3F-8148-AED3222A846D}"/>
              </a:ext>
            </a:extLst>
          </p:cNvPr>
          <p:cNvSpPr/>
          <p:nvPr/>
        </p:nvSpPr>
        <p:spPr>
          <a:xfrm>
            <a:off x="6490003" y="4885409"/>
            <a:ext cx="4683803" cy="60267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27D3E0-AE54-BEBF-C15D-9BD5EEB6BC36}"/>
              </a:ext>
            </a:extLst>
          </p:cNvPr>
          <p:cNvSpPr/>
          <p:nvPr/>
        </p:nvSpPr>
        <p:spPr>
          <a:xfrm>
            <a:off x="695176" y="5968321"/>
            <a:ext cx="4683803" cy="60267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3B357D-2080-4417-D4B6-7D17C2EFB45D}"/>
              </a:ext>
            </a:extLst>
          </p:cNvPr>
          <p:cNvSpPr/>
          <p:nvPr/>
        </p:nvSpPr>
        <p:spPr>
          <a:xfrm>
            <a:off x="6490003" y="5968322"/>
            <a:ext cx="4683803" cy="60267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E5217B-BFD9-8A31-9C11-92BD4728513F}"/>
              </a:ext>
            </a:extLst>
          </p:cNvPr>
          <p:cNvSpPr/>
          <p:nvPr/>
        </p:nvSpPr>
        <p:spPr>
          <a:xfrm>
            <a:off x="695175" y="4942305"/>
            <a:ext cx="4683803" cy="60267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3064C95-A42B-BE21-A0D1-510BD0F30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62711" y="46329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DF05316-5CF5-97E1-B5F4-956C92E96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85304" y="573337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03E683-B441-4328-01D7-8970D58D3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50226" y="56270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473F9DA-1B3E-C7C4-1988-839F48054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16597" y="45765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et gio">
            <a:extLst>
              <a:ext uri="{FF2B5EF4-FFF2-40B4-BE49-F238E27FC236}">
                <a16:creationId xmlns:a16="http://schemas.microsoft.com/office/drawing/2014/main" id="{3B806BFD-A4B2-28CC-7F63-73524668B0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an30">
            <a:extLst>
              <a:ext uri="{FF2B5EF4-FFF2-40B4-BE49-F238E27FC236}">
                <a16:creationId xmlns:a16="http://schemas.microsoft.com/office/drawing/2014/main" id="{BBD196BF-C22F-5DE9-EBE8-4A5CF6AA5C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Hình chữ nhật 85">
            <a:extLst>
              <a:ext uri="{FF2B5EF4-FFF2-40B4-BE49-F238E27FC236}">
                <a16:creationId xmlns:a16="http://schemas.microsoft.com/office/drawing/2014/main" id="{3D1966DF-655C-4B93-0D9A-39F7A15D44F4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Hình chữ nhật 84">
            <a:extLst>
              <a:ext uri="{FF2B5EF4-FFF2-40B4-BE49-F238E27FC236}">
                <a16:creationId xmlns:a16="http://schemas.microsoft.com/office/drawing/2014/main" id="{9FD66029-5F73-FBB4-ACA7-E2C8072D92BD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Hình chữ nhật 83">
            <a:extLst>
              <a:ext uri="{FF2B5EF4-FFF2-40B4-BE49-F238E27FC236}">
                <a16:creationId xmlns:a16="http://schemas.microsoft.com/office/drawing/2014/main" id="{389B736D-DAF5-C471-C01C-B6B8E7F1BEBF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Hình chữ nhật 57">
            <a:extLst>
              <a:ext uri="{FF2B5EF4-FFF2-40B4-BE49-F238E27FC236}">
                <a16:creationId xmlns:a16="http://schemas.microsoft.com/office/drawing/2014/main" id="{66EF690C-D176-1B0F-C11A-F16AA6A53E25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Hình chữ nhật 86">
            <a:extLst>
              <a:ext uri="{FF2B5EF4-FFF2-40B4-BE49-F238E27FC236}">
                <a16:creationId xmlns:a16="http://schemas.microsoft.com/office/drawing/2014/main" id="{439022C7-0B88-A52B-E7E1-3CE9F67EADB5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9" name="Hình chữ nhật 87">
            <a:extLst>
              <a:ext uri="{FF2B5EF4-FFF2-40B4-BE49-F238E27FC236}">
                <a16:creationId xmlns:a16="http://schemas.microsoft.com/office/drawing/2014/main" id="{C548A762-FA04-4A15-8FDE-B9AFC6E27967}"/>
              </a:ext>
            </a:extLst>
          </p:cNvPr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20" name="Hình chữ nhật 88">
            <a:extLst>
              <a:ext uri="{FF2B5EF4-FFF2-40B4-BE49-F238E27FC236}">
                <a16:creationId xmlns:a16="http://schemas.microsoft.com/office/drawing/2014/main" id="{6C0BD44D-AB20-4F65-9BE8-9715C02CDBDB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21" name="Hình chữ nhật 89">
            <a:extLst>
              <a:ext uri="{FF2B5EF4-FFF2-40B4-BE49-F238E27FC236}">
                <a16:creationId xmlns:a16="http://schemas.microsoft.com/office/drawing/2014/main" id="{5D98286C-9CD2-D969-5366-606A0EF936C4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22" name="Hình chữ nhật 90">
            <a:extLst>
              <a:ext uri="{FF2B5EF4-FFF2-40B4-BE49-F238E27FC236}">
                <a16:creationId xmlns:a16="http://schemas.microsoft.com/office/drawing/2014/main" id="{47527076-194D-87CD-4D49-25E69FE9829A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24" name="Hình chữ nhật 91">
            <a:extLst>
              <a:ext uri="{FF2B5EF4-FFF2-40B4-BE49-F238E27FC236}">
                <a16:creationId xmlns:a16="http://schemas.microsoft.com/office/drawing/2014/main" id="{E30D87D8-DAFD-8261-1E2A-5D193A092123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5" name="Hình Bầu dục 45">
            <a:extLst>
              <a:ext uri="{FF2B5EF4-FFF2-40B4-BE49-F238E27FC236}">
                <a16:creationId xmlns:a16="http://schemas.microsoft.com/office/drawing/2014/main" id="{897AEB6D-B07D-5668-9543-755C9282C650}"/>
              </a:ext>
            </a:extLst>
          </p:cNvPr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121918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2" grpId="0"/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64500">
              <a:srgbClr val="C9E828"/>
            </a:gs>
            <a:gs pos="100000">
              <a:srgbClr val="92D050"/>
            </a:gs>
            <a:gs pos="100000">
              <a:srgbClr val="FFFF00"/>
            </a:gs>
            <a:gs pos="39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itchFamily="82" charset="0"/>
                <a:ea typeface="+mn-ea"/>
                <a:cs typeface="+mn-cs"/>
              </a:rPr>
              <a:t>CÂU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itchFamily="82" charset="0"/>
                <a:ea typeface="+mn-ea"/>
                <a:cs typeface="+mn-cs"/>
              </a:rPr>
              <a:t>HỎI 2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18195" y="5875724"/>
            <a:ext cx="609600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C9DB54-2FAD-42BE-F85E-DC531183CC89}"/>
              </a:ext>
            </a:extLst>
          </p:cNvPr>
          <p:cNvSpPr/>
          <p:nvPr/>
        </p:nvSpPr>
        <p:spPr>
          <a:xfrm>
            <a:off x="1350180" y="1598408"/>
            <a:ext cx="9107428" cy="25367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40 - 11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55233-934D-BC3F-8148-AED3222A846D}"/>
              </a:ext>
            </a:extLst>
          </p:cNvPr>
          <p:cNvSpPr/>
          <p:nvPr/>
        </p:nvSpPr>
        <p:spPr>
          <a:xfrm>
            <a:off x="720113" y="6006568"/>
            <a:ext cx="4683803" cy="60267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27D3E0-AE54-BEBF-C15D-9BD5EEB6BC36}"/>
              </a:ext>
            </a:extLst>
          </p:cNvPr>
          <p:cNvSpPr/>
          <p:nvPr/>
        </p:nvSpPr>
        <p:spPr>
          <a:xfrm>
            <a:off x="6430254" y="4958255"/>
            <a:ext cx="4683803" cy="60267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39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3B357D-2080-4417-D4B6-7D17C2EFB45D}"/>
              </a:ext>
            </a:extLst>
          </p:cNvPr>
          <p:cNvSpPr/>
          <p:nvPr/>
        </p:nvSpPr>
        <p:spPr>
          <a:xfrm>
            <a:off x="6490003" y="5968322"/>
            <a:ext cx="4683803" cy="60267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38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E5217B-BFD9-8A31-9C11-92BD4728513F}"/>
              </a:ext>
            </a:extLst>
          </p:cNvPr>
          <p:cNvSpPr/>
          <p:nvPr/>
        </p:nvSpPr>
        <p:spPr>
          <a:xfrm>
            <a:off x="720112" y="4896842"/>
            <a:ext cx="4683803" cy="60267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3064C95-A42B-BE21-A0D1-510BD0F30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62711" y="46329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DF05316-5CF5-97E1-B5F4-956C92E96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85304" y="573337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03E683-B441-4328-01D7-8970D58D3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85304" y="46170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473F9DA-1B3E-C7C4-1988-839F48054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46707" y="569769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et gio">
            <a:extLst>
              <a:ext uri="{FF2B5EF4-FFF2-40B4-BE49-F238E27FC236}">
                <a16:creationId xmlns:a16="http://schemas.microsoft.com/office/drawing/2014/main" id="{C3F02D19-1E69-D45D-2EA1-392E94BFFD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3" descr="an30">
            <a:extLst>
              <a:ext uri="{FF2B5EF4-FFF2-40B4-BE49-F238E27FC236}">
                <a16:creationId xmlns:a16="http://schemas.microsoft.com/office/drawing/2014/main" id="{83FC0AB1-3EFF-6563-A36B-EACAC6EE0B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Hình chữ nhật 85">
            <a:extLst>
              <a:ext uri="{FF2B5EF4-FFF2-40B4-BE49-F238E27FC236}">
                <a16:creationId xmlns:a16="http://schemas.microsoft.com/office/drawing/2014/main" id="{7383BF33-C39A-0A2C-96F3-BC4797D8F85B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5" name="Hình chữ nhật 84">
            <a:extLst>
              <a:ext uri="{FF2B5EF4-FFF2-40B4-BE49-F238E27FC236}">
                <a16:creationId xmlns:a16="http://schemas.microsoft.com/office/drawing/2014/main" id="{3B764524-8498-A45A-0182-D3D4AB01C041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6" name="Hình chữ nhật 83">
            <a:extLst>
              <a:ext uri="{FF2B5EF4-FFF2-40B4-BE49-F238E27FC236}">
                <a16:creationId xmlns:a16="http://schemas.microsoft.com/office/drawing/2014/main" id="{32183C53-552B-DE52-67B1-51B25D6E32D6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17" name="Hình chữ nhật 57">
            <a:extLst>
              <a:ext uri="{FF2B5EF4-FFF2-40B4-BE49-F238E27FC236}">
                <a16:creationId xmlns:a16="http://schemas.microsoft.com/office/drawing/2014/main" id="{D124FA5F-D26B-14B0-5D09-97A5D26ACAFB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18" name="Hình chữ nhật 86">
            <a:extLst>
              <a:ext uri="{FF2B5EF4-FFF2-40B4-BE49-F238E27FC236}">
                <a16:creationId xmlns:a16="http://schemas.microsoft.com/office/drawing/2014/main" id="{9FD3E86D-288F-ED1F-27E3-CA0CC9FCF2B8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19" name="Hình chữ nhật 87">
            <a:extLst>
              <a:ext uri="{FF2B5EF4-FFF2-40B4-BE49-F238E27FC236}">
                <a16:creationId xmlns:a16="http://schemas.microsoft.com/office/drawing/2014/main" id="{121365AF-C137-4405-FEAF-6DD07DD01DA6}"/>
              </a:ext>
            </a:extLst>
          </p:cNvPr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20" name="Hình chữ nhật 88">
            <a:extLst>
              <a:ext uri="{FF2B5EF4-FFF2-40B4-BE49-F238E27FC236}">
                <a16:creationId xmlns:a16="http://schemas.microsoft.com/office/drawing/2014/main" id="{A29C0B0F-BF5E-26C0-AA95-2E5EE137E4F2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21" name="Hình chữ nhật 89">
            <a:extLst>
              <a:ext uri="{FF2B5EF4-FFF2-40B4-BE49-F238E27FC236}">
                <a16:creationId xmlns:a16="http://schemas.microsoft.com/office/drawing/2014/main" id="{4D543176-BB61-5F24-7747-264323FDB0C4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22" name="Hình chữ nhật 90">
            <a:extLst>
              <a:ext uri="{FF2B5EF4-FFF2-40B4-BE49-F238E27FC236}">
                <a16:creationId xmlns:a16="http://schemas.microsoft.com/office/drawing/2014/main" id="{DDB1EB31-6D55-7BA1-3CD5-7D9755671A32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24" name="Hình chữ nhật 91">
            <a:extLst>
              <a:ext uri="{FF2B5EF4-FFF2-40B4-BE49-F238E27FC236}">
                <a16:creationId xmlns:a16="http://schemas.microsoft.com/office/drawing/2014/main" id="{79DB2DE2-2A8F-17F3-8446-BDF4F90AD199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19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5" name="Hình Bầu dục 45">
            <a:extLst>
              <a:ext uri="{FF2B5EF4-FFF2-40B4-BE49-F238E27FC236}">
                <a16:creationId xmlns:a16="http://schemas.microsoft.com/office/drawing/2014/main" id="{6EFFEF3C-3CD9-4130-2038-FA946F3D5BA9}"/>
              </a:ext>
            </a:extLst>
          </p:cNvPr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87590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2" grpId="0"/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C000"/>
            </a:gs>
            <a:gs pos="0">
              <a:srgbClr val="C9E828"/>
            </a:gs>
            <a:gs pos="100000">
              <a:srgbClr val="92D050"/>
            </a:gs>
            <a:gs pos="100000">
              <a:srgbClr val="FFFF00"/>
            </a:gs>
            <a:gs pos="81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2057400" y="26523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itchFamily="82" charset="0"/>
                <a:ea typeface="+mn-ea"/>
                <a:cs typeface="+mn-cs"/>
              </a:rPr>
              <a:t>CÂU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lgerian" pitchFamily="82" charset="0"/>
                <a:ea typeface="+mn-ea"/>
                <a:cs typeface="+mn-cs"/>
              </a:rPr>
              <a:t>HỎI 3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itchFamily="82" charset="0"/>
              <a:ea typeface="+mn-ea"/>
              <a:cs typeface="+mn-cs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6318250" y="23717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0" y="23717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6" y="17767"/>
            <a:ext cx="1707490" cy="1710118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18195" y="5875724"/>
            <a:ext cx="609600" cy="609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0355233-934D-BC3F-8148-AED3222A846D}"/>
              </a:ext>
            </a:extLst>
          </p:cNvPr>
          <p:cNvSpPr/>
          <p:nvPr/>
        </p:nvSpPr>
        <p:spPr>
          <a:xfrm>
            <a:off x="6430522" y="5902155"/>
            <a:ext cx="4683803" cy="60267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27D3E0-AE54-BEBF-C15D-9BD5EEB6BC36}"/>
              </a:ext>
            </a:extLst>
          </p:cNvPr>
          <p:cNvSpPr/>
          <p:nvPr/>
        </p:nvSpPr>
        <p:spPr>
          <a:xfrm>
            <a:off x="6430254" y="4958255"/>
            <a:ext cx="4683803" cy="60267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3B357D-2080-4417-D4B6-7D17C2EFB45D}"/>
              </a:ext>
            </a:extLst>
          </p:cNvPr>
          <p:cNvSpPr/>
          <p:nvPr/>
        </p:nvSpPr>
        <p:spPr>
          <a:xfrm>
            <a:off x="720112" y="5945490"/>
            <a:ext cx="4683803" cy="60267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E5217B-BFD9-8A31-9C11-92BD4728513F}"/>
              </a:ext>
            </a:extLst>
          </p:cNvPr>
          <p:cNvSpPr/>
          <p:nvPr/>
        </p:nvSpPr>
        <p:spPr>
          <a:xfrm>
            <a:off x="720112" y="4896842"/>
            <a:ext cx="4683803" cy="60267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3064C95-A42B-BE21-A0D1-510BD0F30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62711" y="46329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DF05316-5CF5-97E1-B5F4-956C92E96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15413" y="571054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03E683-B441-4328-01D7-8970D58D3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85304" y="46170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473F9DA-1B3E-C7C4-1988-839F48054D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7116" y="55932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D691D49-B7F6-D838-EC18-EFD89B2B5D49}"/>
              </a:ext>
            </a:extLst>
          </p:cNvPr>
          <p:cNvGrpSpPr/>
          <p:nvPr/>
        </p:nvGrpSpPr>
        <p:grpSpPr>
          <a:xfrm>
            <a:off x="1566194" y="1465636"/>
            <a:ext cx="9107428" cy="3092717"/>
            <a:chOff x="1350180" y="1297072"/>
            <a:chExt cx="9107428" cy="309271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4C9DB54-2FAD-42BE-F85E-DC531183CC89}"/>
                </a:ext>
              </a:extLst>
            </p:cNvPr>
            <p:cNvSpPr/>
            <p:nvPr/>
          </p:nvSpPr>
          <p:spPr>
            <a:xfrm>
              <a:off x="1350180" y="1297072"/>
              <a:ext cx="9107428" cy="3092717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1A42FE-06FB-4BC7-C3B6-4CD5D0400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150337" y="1973024"/>
              <a:ext cx="7507114" cy="23312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26053D-C7D4-8500-C155-F16D8D58C49F}"/>
                </a:ext>
              </a:extLst>
            </p:cNvPr>
            <p:cNvSpPr txBox="1"/>
            <p:nvPr/>
          </p:nvSpPr>
          <p:spPr>
            <a:xfrm>
              <a:off x="2021302" y="1375973"/>
              <a:ext cx="66294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Phép tính nào đúng? 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4" descr="het gio">
            <a:extLst>
              <a:ext uri="{FF2B5EF4-FFF2-40B4-BE49-F238E27FC236}">
                <a16:creationId xmlns:a16="http://schemas.microsoft.com/office/drawing/2014/main" id="{4176CA64-B494-5A7E-58AE-6AB91AC4EB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10630926" y="628660"/>
            <a:ext cx="1296988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3" descr="an30">
            <a:extLst>
              <a:ext uri="{FF2B5EF4-FFF2-40B4-BE49-F238E27FC236}">
                <a16:creationId xmlns:a16="http://schemas.microsoft.com/office/drawing/2014/main" id="{846D2DE5-0083-12EC-EA7E-2E10B936B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722167" y="503559"/>
            <a:ext cx="1114507" cy="986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Hình chữ nhật 85">
            <a:extLst>
              <a:ext uri="{FF2B5EF4-FFF2-40B4-BE49-F238E27FC236}">
                <a16:creationId xmlns:a16="http://schemas.microsoft.com/office/drawing/2014/main" id="{523AA5EA-CB08-8E91-C662-84C6117A770F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Hình chữ nhật 84">
            <a:extLst>
              <a:ext uri="{FF2B5EF4-FFF2-40B4-BE49-F238E27FC236}">
                <a16:creationId xmlns:a16="http://schemas.microsoft.com/office/drawing/2014/main" id="{77DA0167-92A0-0C9F-3F0E-ABF653C8A2D5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Hình chữ nhật 83">
            <a:extLst>
              <a:ext uri="{FF2B5EF4-FFF2-40B4-BE49-F238E27FC236}">
                <a16:creationId xmlns:a16="http://schemas.microsoft.com/office/drawing/2014/main" id="{EA8AE029-B934-B7C0-93E1-CEF397B08083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Hình chữ nhật 57">
            <a:extLst>
              <a:ext uri="{FF2B5EF4-FFF2-40B4-BE49-F238E27FC236}">
                <a16:creationId xmlns:a16="http://schemas.microsoft.com/office/drawing/2014/main" id="{E05813D6-F410-F8E3-3C15-96270C5F342E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Hình chữ nhật 86">
            <a:extLst>
              <a:ext uri="{FF2B5EF4-FFF2-40B4-BE49-F238E27FC236}">
                <a16:creationId xmlns:a16="http://schemas.microsoft.com/office/drawing/2014/main" id="{C4BC92AB-558B-22EC-A671-27ADA8F497D3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Hình chữ nhật 87">
            <a:extLst>
              <a:ext uri="{FF2B5EF4-FFF2-40B4-BE49-F238E27FC236}">
                <a16:creationId xmlns:a16="http://schemas.microsoft.com/office/drawing/2014/main" id="{97D6E240-2ADF-AA0F-C30B-F3FF65C7C5DE}"/>
              </a:ext>
            </a:extLst>
          </p:cNvPr>
          <p:cNvSpPr/>
          <p:nvPr/>
        </p:nvSpPr>
        <p:spPr>
          <a:xfrm>
            <a:off x="10597731" y="170281"/>
            <a:ext cx="1363378" cy="1653358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Hình chữ nhật 88">
            <a:extLst>
              <a:ext uri="{FF2B5EF4-FFF2-40B4-BE49-F238E27FC236}">
                <a16:creationId xmlns:a16="http://schemas.microsoft.com/office/drawing/2014/main" id="{74A0ACBC-EA67-A401-B324-C05434932A10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25" name="Hình chữ nhật 89">
            <a:extLst>
              <a:ext uri="{FF2B5EF4-FFF2-40B4-BE49-F238E27FC236}">
                <a16:creationId xmlns:a16="http://schemas.microsoft.com/office/drawing/2014/main" id="{AE8FEC85-1590-80D2-1D74-C51A46221B0F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26" name="Hình chữ nhật 90">
            <a:extLst>
              <a:ext uri="{FF2B5EF4-FFF2-40B4-BE49-F238E27FC236}">
                <a16:creationId xmlns:a16="http://schemas.microsoft.com/office/drawing/2014/main" id="{B7FA6762-8E26-C6D8-BFB9-C681C21DD4AD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27" name="Hình chữ nhật 91">
            <a:extLst>
              <a:ext uri="{FF2B5EF4-FFF2-40B4-BE49-F238E27FC236}">
                <a16:creationId xmlns:a16="http://schemas.microsoft.com/office/drawing/2014/main" id="{BA8672D0-4A5F-946D-3608-98E05F27A640}"/>
              </a:ext>
            </a:extLst>
          </p:cNvPr>
          <p:cNvSpPr/>
          <p:nvPr/>
        </p:nvSpPr>
        <p:spPr>
          <a:xfrm>
            <a:off x="10597732" y="170281"/>
            <a:ext cx="1363377" cy="1653358"/>
          </a:xfrm>
          <a:prstGeom prst="rect">
            <a:avLst/>
          </a:prstGeom>
          <a:blipFill>
            <a:blip r:embed="rId20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8" name="Hình Bầu dục 45">
            <a:extLst>
              <a:ext uri="{FF2B5EF4-FFF2-40B4-BE49-F238E27FC236}">
                <a16:creationId xmlns:a16="http://schemas.microsoft.com/office/drawing/2014/main" id="{A5EBED97-59E9-E7C3-5078-1B1E54D55C80}"/>
              </a:ext>
            </a:extLst>
          </p:cNvPr>
          <p:cNvSpPr/>
          <p:nvPr/>
        </p:nvSpPr>
        <p:spPr>
          <a:xfrm>
            <a:off x="10737854" y="599533"/>
            <a:ext cx="1083132" cy="1076867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42019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000"/>
                            </p:stCondLst>
                            <p:childTnLst>
                              <p:par>
                                <p:cTn id="10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2" grpId="0"/>
      <p:bldP spid="4" grpId="0" animBg="1"/>
      <p:bldP spid="5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75414" y="209506"/>
            <a:ext cx="12040386" cy="30461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62: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92</a:t>
            </a: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F1C1857B-8A83-4906-A5BE-A50363417AE8}"/>
              </a:ext>
            </a:extLst>
          </p:cNvPr>
          <p:cNvSpPr txBox="1"/>
          <p:nvPr/>
        </p:nvSpPr>
        <p:spPr>
          <a:xfrm>
            <a:off x="1504892" y="2933548"/>
            <a:ext cx="6406656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 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Vận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dụng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vi-VN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giải</a:t>
            </a:r>
            <a:r>
              <a:rPr kumimoji="0" lang="vi-VN" altLang="zh-CN" sz="3600" b="1" i="0" u="none" strike="noStrike" kern="1200" cap="none" spc="-150" normalizeH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quyết các bài toán thực tế.</a:t>
            </a:r>
            <a:endParaRPr kumimoji="0" lang="zh-CN" altLang="en-US" sz="3600" b="1" i="0" u="none" strike="noStrike" kern="1200" cap="none" spc="-150" normalizeH="0" baseline="0" noProof="0" dirty="0">
              <a:ln>
                <a:noFill/>
              </a:ln>
              <a:solidFill>
                <a:srgbClr val="44947F"/>
              </a:solidFill>
              <a:effectLst/>
              <a:uLnTx/>
              <a:uFillTx/>
              <a:latin typeface="Helvetica" panose="020F0502020204030204"/>
              <a:cs typeface="Helvetica"/>
              <a:sym typeface="+mn-lt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C19A4D5-3F23-4096-B83E-00FCA5448548}"/>
              </a:ext>
            </a:extLst>
          </p:cNvPr>
          <p:cNvGrpSpPr/>
          <p:nvPr/>
        </p:nvGrpSpPr>
        <p:grpSpPr>
          <a:xfrm>
            <a:off x="150115" y="2720285"/>
            <a:ext cx="1239504" cy="1413592"/>
            <a:chOff x="8719265" y="2190337"/>
            <a:chExt cx="1239504" cy="141359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E20A8FB-3E5B-46EF-B014-60C43F6CC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9265" y="2190337"/>
              <a:ext cx="1239504" cy="1413592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7697B5E-230D-4E49-A9B1-BF919CEA4EBE}"/>
                </a:ext>
              </a:extLst>
            </p:cNvPr>
            <p:cNvSpPr txBox="1"/>
            <p:nvPr/>
          </p:nvSpPr>
          <p:spPr>
            <a:xfrm>
              <a:off x="8953808" y="2621940"/>
              <a:ext cx="7704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F0502020204030204"/>
                  <a:cs typeface="Helvetica"/>
                  <a:sym typeface="+mn-lt"/>
                </a:rPr>
                <a:t>02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FF463E4E-F1EB-4223-BA71-CFE80A07E0A4}"/>
              </a:ext>
            </a:extLst>
          </p:cNvPr>
          <p:cNvSpPr txBox="1"/>
          <p:nvPr/>
        </p:nvSpPr>
        <p:spPr>
          <a:xfrm>
            <a:off x="1504892" y="1318048"/>
            <a:ext cx="9457968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  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Biết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cách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thực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hiện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phép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trừ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(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có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nhớ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)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trong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3600" b="1" i="0" u="none" strike="noStrike" kern="1200" cap="none" spc="-150" normalizeH="0" baseline="0" noProof="0" dirty="0" err="1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phạm</a:t>
            </a:r>
            <a:r>
              <a:rPr kumimoji="0" lang="en-US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vi 1000</a:t>
            </a:r>
            <a:r>
              <a:rPr kumimoji="0" lang="vi-VN" altLang="zh-CN" sz="3600" b="1" i="0" u="none" strike="noStrike" kern="1200" cap="none" spc="-150" normalizeH="0" baseline="0" noProof="0" dirty="0">
                <a:ln>
                  <a:noFill/>
                </a:ln>
                <a:solidFill>
                  <a:srgbClr val="44947F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.</a:t>
            </a:r>
            <a:endParaRPr kumimoji="0" lang="zh-CN" altLang="en-US" sz="3600" b="1" i="0" u="none" strike="noStrike" kern="1200" cap="none" spc="-150" normalizeH="0" baseline="0" noProof="0" dirty="0">
              <a:ln>
                <a:noFill/>
              </a:ln>
              <a:solidFill>
                <a:srgbClr val="44947F"/>
              </a:solidFill>
              <a:effectLst/>
              <a:uLnTx/>
              <a:uFillTx/>
              <a:latin typeface="Helvetica" panose="020F0502020204030204"/>
              <a:cs typeface="Helvetica"/>
              <a:sym typeface="+mn-lt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4470433-97B0-411C-B154-1DF5080C848D}"/>
              </a:ext>
            </a:extLst>
          </p:cNvPr>
          <p:cNvGrpSpPr/>
          <p:nvPr/>
        </p:nvGrpSpPr>
        <p:grpSpPr>
          <a:xfrm>
            <a:off x="149213" y="864972"/>
            <a:ext cx="1240406" cy="1413592"/>
            <a:chOff x="8953808" y="2868162"/>
            <a:chExt cx="1240406" cy="141359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A9B3A22F-99D8-4D17-9DA2-F6E4EFC49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3808" y="2868162"/>
              <a:ext cx="1239504" cy="1413592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2449FDE-D0B7-4B41-A21A-15FA53C18619}"/>
                </a:ext>
              </a:extLst>
            </p:cNvPr>
            <p:cNvSpPr txBox="1"/>
            <p:nvPr/>
          </p:nvSpPr>
          <p:spPr>
            <a:xfrm>
              <a:off x="9220179" y="3327646"/>
              <a:ext cx="974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F0502020204030204"/>
                  <a:cs typeface="Helvetica"/>
                  <a:sym typeface="+mn-lt"/>
                </a:rPr>
                <a:t>01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1F2EBF6-656D-D916-0EF2-801E90E0B4B8}"/>
              </a:ext>
            </a:extLst>
          </p:cNvPr>
          <p:cNvSpPr/>
          <p:nvPr/>
        </p:nvSpPr>
        <p:spPr>
          <a:xfrm>
            <a:off x="3269974" y="69574"/>
            <a:ext cx="5327556" cy="1007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4942240-2597-4F01-A5DB-4367ABF64D29}"/>
              </a:ext>
            </a:extLst>
          </p:cNvPr>
          <p:cNvSpPr txBox="1"/>
          <p:nvPr/>
        </p:nvSpPr>
        <p:spPr>
          <a:xfrm rot="16200000">
            <a:off x="5472086" y="-1820499"/>
            <a:ext cx="923330" cy="478752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Yêu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cầu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cần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F0502020204030204"/>
                <a:cs typeface="Helvetica"/>
                <a:sym typeface="+mn-lt"/>
              </a:rPr>
              <a:t>đạt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elvetica" panose="020F0502020204030204"/>
              <a:cs typeface="Helvetic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39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icqbdjm">
      <a:majorFont>
        <a:latin typeface="Helvetica" panose="020F0302020204030204"/>
        <a:ea typeface="Helvetica"/>
        <a:cs typeface=""/>
      </a:majorFont>
      <a:minorFont>
        <a:latin typeface="Helvetica" panose="020F0502020204030204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589</Words>
  <Application>Microsoft Office PowerPoint</Application>
  <PresentationFormat>Widescreen</PresentationFormat>
  <Paragraphs>174</Paragraphs>
  <Slides>19</Slides>
  <Notes>14</Notes>
  <HiddenSlides>0</HiddenSlides>
  <MMClips>18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宋体</vt:lpstr>
      <vt:lpstr>Algerian</vt:lpstr>
      <vt:lpstr>Arial</vt:lpstr>
      <vt:lpstr>Arial-Rounded</vt:lpstr>
      <vt:lpstr>Calibri</vt:lpstr>
      <vt:lpstr>Calibri Light</vt:lpstr>
      <vt:lpstr>等线</vt:lpstr>
      <vt:lpstr>Helvetica</vt:lpstr>
      <vt:lpstr>Montserrat Alternates Black</vt:lpstr>
      <vt:lpstr>Tahoma</vt:lpstr>
      <vt:lpstr>Times New Roman</vt:lpstr>
      <vt:lpstr>UTM Avo</vt:lpstr>
      <vt:lpstr>字魂17号-萌趣果冻体</vt:lpstr>
      <vt:lpstr>Office Theme</vt:lpstr>
      <vt:lpstr>2_Office 主题</vt:lpstr>
      <vt:lpstr>https://www.freeppt7.com</vt:lpstr>
      <vt:lpstr>自定义设计方案</vt:lpstr>
      <vt:lpstr>Office 主题​​</vt:lpstr>
      <vt:lpstr>2_Office Theme</vt:lpstr>
      <vt:lpstr>1_Office Theme</vt:lpstr>
      <vt:lpstr>3_Office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89</cp:revision>
  <dcterms:created xsi:type="dcterms:W3CDTF">2021-07-20T01:55:21Z</dcterms:created>
  <dcterms:modified xsi:type="dcterms:W3CDTF">2023-05-09T02:48:59Z</dcterms:modified>
</cp:coreProperties>
</file>