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7" r:id="rId4"/>
    <p:sldMasterId id="2147483719" r:id="rId5"/>
    <p:sldMasterId id="2147483725" r:id="rId6"/>
  </p:sldMasterIdLst>
  <p:notesMasterIdLst>
    <p:notesMasterId r:id="rId14"/>
  </p:notesMasterIdLst>
  <p:sldIdLst>
    <p:sldId id="3401" r:id="rId7"/>
    <p:sldId id="267" r:id="rId8"/>
    <p:sldId id="3403" r:id="rId9"/>
    <p:sldId id="2920" r:id="rId10"/>
    <p:sldId id="3404" r:id="rId11"/>
    <p:sldId id="496" r:id="rId12"/>
    <p:sldId id="34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CCB1-B416-4650-9B7F-92D415F12B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29D3-94C6-46A3-A2EA-D97D8328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251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4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6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0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2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6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5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3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6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48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7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45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2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33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5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35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57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46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20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22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43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9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16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85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79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054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97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89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34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99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1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076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29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80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25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082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06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76040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4/15/2024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5502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4/15/2024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8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820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947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67402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7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24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34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9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65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99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5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DDF9-755A-4C15-9767-F688C93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7" y="87575"/>
            <a:ext cx="7250349" cy="597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B00D-8538-42FD-8E14-BEF4C9FC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8" y="168676"/>
            <a:ext cx="4293032" cy="66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887" y="53001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336927" y="237055"/>
            <a:ext cx="58171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32175" y="1610948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64C02-D7C1-416C-831D-2152E691313D}"/>
              </a:ext>
            </a:extLst>
          </p:cNvPr>
          <p:cNvGrpSpPr/>
          <p:nvPr/>
        </p:nvGrpSpPr>
        <p:grpSpPr>
          <a:xfrm>
            <a:off x="2513001" y="2365830"/>
            <a:ext cx="6240804" cy="3917332"/>
            <a:chOff x="1119306" y="1061884"/>
            <a:chExt cx="4246423" cy="3133892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3C2DEB06-EBC7-4C07-BED1-806B58DCA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8F4AE7-9E1A-44A3-819F-845BD54F5E2A}"/>
                </a:ext>
              </a:extLst>
            </p:cNvPr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096244-4E94-4617-B244-F83EC2D6A80B}"/>
                </a:ext>
              </a:extLst>
            </p:cNvPr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0B740D-A4E4-4CAC-9B8B-169CFBA0357C}"/>
              </a:ext>
            </a:extLst>
          </p:cNvPr>
          <p:cNvSpPr txBox="1"/>
          <p:nvPr/>
        </p:nvSpPr>
        <p:spPr>
          <a:xfrm>
            <a:off x="1751212" y="1115928"/>
            <a:ext cx="997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86C28A-326B-437B-B5E0-6794FE85D73E}"/>
              </a:ext>
            </a:extLst>
          </p:cNvPr>
          <p:cNvGrpSpPr/>
          <p:nvPr/>
        </p:nvGrpSpPr>
        <p:grpSpPr>
          <a:xfrm>
            <a:off x="7079085" y="2268536"/>
            <a:ext cx="4171399" cy="1665772"/>
            <a:chOff x="748309" y="1557849"/>
            <a:chExt cx="1671483" cy="1210644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9AA7FBC1-DAEB-4688-8B9C-B49F4C3F41D7}"/>
                </a:ext>
              </a:extLst>
            </p:cNvPr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79E9C5-C9F8-4499-9124-0F7AD7A613F3}"/>
                </a:ext>
              </a:extLst>
            </p:cNvPr>
            <p:cNvSpPr txBox="1"/>
            <p:nvPr/>
          </p:nvSpPr>
          <p:spPr>
            <a:xfrm>
              <a:off x="780514" y="1626443"/>
              <a:ext cx="1638415" cy="114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tuần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tham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quan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E57057-7189-4B48-BAB6-38C895F9B80C}"/>
              </a:ext>
            </a:extLst>
          </p:cNvPr>
          <p:cNvSpPr txBox="1"/>
          <p:nvPr/>
        </p:nvSpPr>
        <p:spPr>
          <a:xfrm>
            <a:off x="2751174" y="341816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92785" y="3054021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94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113</Words>
  <Application>Microsoft Office PowerPoint</Application>
  <PresentationFormat>Widescreen</PresentationFormat>
  <Paragraphs>20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ITC Avant Garde Std Bk</vt:lpstr>
      <vt:lpstr>黑体</vt:lpstr>
      <vt:lpstr>Times New Roman</vt:lpstr>
      <vt:lpstr>字魂35号-经典雅黑</vt:lpstr>
      <vt:lpstr>汉仪跳跳体简</vt:lpstr>
      <vt:lpstr>1_Office Theme</vt:lpstr>
      <vt:lpstr>https://www.freeppt7.com</vt:lpstr>
      <vt:lpstr>2_Office Theme</vt:lpstr>
      <vt:lpstr>Office 主题</vt:lpstr>
      <vt:lpstr>1_Office 主题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2021-08-06T15:14:42Z</dcterms:created>
  <dcterms:modified xsi:type="dcterms:W3CDTF">2024-04-15T04:16:32Z</dcterms:modified>
</cp:coreProperties>
</file>