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68" r:id="rId2"/>
  </p:sldMasterIdLst>
  <p:sldIdLst>
    <p:sldId id="259" r:id="rId3"/>
    <p:sldId id="287" r:id="rId4"/>
    <p:sldId id="264" r:id="rId5"/>
    <p:sldId id="284" r:id="rId6"/>
    <p:sldId id="265" r:id="rId7"/>
    <p:sldId id="290" r:id="rId8"/>
    <p:sldId id="291" r:id="rId9"/>
    <p:sldId id="292" r:id="rId10"/>
    <p:sldId id="293" r:id="rId11"/>
    <p:sldId id="294" r:id="rId12"/>
    <p:sldId id="270" r:id="rId13"/>
    <p:sldId id="271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5CD"/>
    <a:srgbClr val="F6BABB"/>
    <a:srgbClr val="E4BBD6"/>
    <a:srgbClr val="F7C188"/>
    <a:srgbClr val="FFFAD9"/>
    <a:srgbClr val="F9F8F6"/>
    <a:srgbClr val="E89A5C"/>
    <a:srgbClr val="DA8B37"/>
    <a:srgbClr val="FDE59B"/>
    <a:srgbClr val="0706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512" autoAdjust="0"/>
    <p:restoredTop sz="94660"/>
  </p:normalViewPr>
  <p:slideViewPr>
    <p:cSldViewPr snapToGrid="0">
      <p:cViewPr varScale="1">
        <p:scale>
          <a:sx n="95" d="100"/>
          <a:sy n="95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3" descr="A group of toy figurines&#10;&#10;Description automatically generated">
            <a:extLst>
              <a:ext uri="{FF2B5EF4-FFF2-40B4-BE49-F238E27FC236}">
                <a16:creationId xmlns:a16="http://schemas.microsoft.com/office/drawing/2014/main" id="{696F7AD1-2B3D-4C92-B691-E24B552EBB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927" y="1729217"/>
            <a:ext cx="6443822" cy="6443822"/>
          </a:xfrm>
          <a:prstGeom prst="rect">
            <a:avLst/>
          </a:prstGeom>
        </p:spPr>
      </p:pic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945786" y="613143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846083" y="946880"/>
            <a:ext cx="7941895" cy="5228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 TUÂN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   THỦ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          QUY ĐỊNH </a:t>
            </a:r>
          </a:p>
          <a:p>
            <a:pPr marL="0" marR="0" lvl="0" indent="0" algn="ctr" defTabSz="121917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72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NƠI CÔNG CỘNG</a:t>
            </a:r>
          </a:p>
        </p:txBody>
      </p:sp>
      <p:sp>
        <p:nvSpPr>
          <p:cNvPr id="30" name="Google Shape;30;p3"/>
          <p:cNvSpPr/>
          <p:nvPr/>
        </p:nvSpPr>
        <p:spPr>
          <a:xfrm>
            <a:off x="9259285" y="323964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598369" y="2248198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00B05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5383111" y="4811039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8954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50" normalizeH="0" baseline="0" noProof="0" dirty="0">
                <a:ln w="952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uLnTx/>
                <a:uFillTx/>
                <a:latin typeface="+mj-lt"/>
                <a:cs typeface="Arial"/>
                <a:sym typeface="Arial"/>
              </a:rPr>
              <a:t>CHỦ ĐỀ 8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6CEC8-29A0-4771-958B-6C8423EE7BE5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48920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207382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rgbClr val="92D050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45" name="Google Shape;45;p4"/>
          <p:cNvGrpSpPr/>
          <p:nvPr/>
        </p:nvGrpSpPr>
        <p:grpSpPr>
          <a:xfrm>
            <a:off x="0" y="-114299"/>
            <a:ext cx="11838369" cy="6718300"/>
            <a:chOff x="262135" y="188414"/>
            <a:chExt cx="8616641" cy="4620554"/>
          </a:xfrm>
          <a:solidFill>
            <a:schemeClr val="accent2"/>
          </a:solidFill>
        </p:grpSpPr>
        <p:grpSp>
          <p:nvGrpSpPr>
            <p:cNvPr id="46" name="Google Shape;46;p4"/>
            <p:cNvGrpSpPr/>
            <p:nvPr/>
          </p:nvGrpSpPr>
          <p:grpSpPr>
            <a:xfrm>
              <a:off x="262135" y="188414"/>
              <a:ext cx="8616641" cy="4620554"/>
              <a:chOff x="262135" y="188414"/>
              <a:chExt cx="8616641" cy="4620554"/>
            </a:xfrm>
            <a:grpFill/>
          </p:grpSpPr>
          <p:sp>
            <p:nvSpPr>
              <p:cNvPr id="47" name="Google Shape;47;p4"/>
              <p:cNvSpPr/>
              <p:nvPr/>
            </p:nvSpPr>
            <p:spPr>
              <a:xfrm>
                <a:off x="1671079" y="188414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4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16"/>
                    </a:lnTo>
                    <a:cubicBezTo>
                      <a:pt x="175704" y="250581"/>
                      <a:pt x="15724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16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6024098" y="274080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14"/>
                    </a:cubicBezTo>
                    <a:cubicBezTo>
                      <a:pt x="269028" y="157268"/>
                      <a:pt x="250581" y="175704"/>
                      <a:pt x="227837" y="175704"/>
                    </a:cubicBezTo>
                    <a:lnTo>
                      <a:pt x="175704" y="175704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04"/>
                    </a:lnTo>
                    <a:lnTo>
                      <a:pt x="41190" y="175704"/>
                    </a:lnTo>
                    <a:cubicBezTo>
                      <a:pt x="18446" y="175704"/>
                      <a:pt x="0" y="157268"/>
                      <a:pt x="0" y="13451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676998" y="1943199"/>
                <a:ext cx="201779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38" h="269017" extrusionOk="0">
                    <a:moveTo>
                      <a:pt x="41200" y="93323"/>
                    </a:moveTo>
                    <a:lnTo>
                      <a:pt x="93334" y="93323"/>
                    </a:lnTo>
                    <a:lnTo>
                      <a:pt x="93334" y="41190"/>
                    </a:lnTo>
                    <a:cubicBezTo>
                      <a:pt x="93334" y="18436"/>
                      <a:pt x="111781" y="0"/>
                      <a:pt x="134524" y="0"/>
                    </a:cubicBezTo>
                    <a:cubicBezTo>
                      <a:pt x="157268" y="0"/>
                      <a:pt x="175715" y="18436"/>
                      <a:pt x="175715" y="41190"/>
                    </a:cubicBezTo>
                    <a:lnTo>
                      <a:pt x="175715" y="93323"/>
                    </a:lnTo>
                    <a:lnTo>
                      <a:pt x="227848" y="93323"/>
                    </a:lnTo>
                    <a:cubicBezTo>
                      <a:pt x="250592" y="93323"/>
                      <a:pt x="269038" y="111759"/>
                      <a:pt x="269038" y="134514"/>
                    </a:cubicBezTo>
                    <a:cubicBezTo>
                      <a:pt x="269038" y="157268"/>
                      <a:pt x="250592" y="175704"/>
                      <a:pt x="227848" y="175704"/>
                    </a:cubicBezTo>
                    <a:lnTo>
                      <a:pt x="175715" y="175704"/>
                    </a:lnTo>
                    <a:lnTo>
                      <a:pt x="175715" y="227827"/>
                    </a:lnTo>
                    <a:cubicBezTo>
                      <a:pt x="175715" y="250581"/>
                      <a:pt x="157268" y="269017"/>
                      <a:pt x="134524" y="269017"/>
                    </a:cubicBezTo>
                    <a:cubicBezTo>
                      <a:pt x="111781" y="269017"/>
                      <a:pt x="93334" y="250581"/>
                      <a:pt x="93334" y="227827"/>
                    </a:cubicBezTo>
                    <a:lnTo>
                      <a:pt x="93334" y="175704"/>
                    </a:lnTo>
                    <a:lnTo>
                      <a:pt x="41200" y="175704"/>
                    </a:lnTo>
                    <a:cubicBezTo>
                      <a:pt x="18457" y="175704"/>
                      <a:pt x="0" y="157268"/>
                      <a:pt x="0" y="134514"/>
                    </a:cubicBezTo>
                    <a:cubicBezTo>
                      <a:pt x="0" y="111759"/>
                      <a:pt x="18457" y="93323"/>
                      <a:pt x="4120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4"/>
              <p:cNvSpPr/>
              <p:nvPr/>
            </p:nvSpPr>
            <p:spPr>
              <a:xfrm>
                <a:off x="262135" y="2103752"/>
                <a:ext cx="201771" cy="202435"/>
              </a:xfrm>
              <a:custGeom>
                <a:avLst/>
                <a:gdLst/>
                <a:ahLst/>
                <a:cxnLst/>
                <a:rect l="l" t="t" r="r" b="b"/>
                <a:pathLst>
                  <a:path w="269028" h="269017" extrusionOk="0">
                    <a:moveTo>
                      <a:pt x="41190" y="93323"/>
                    </a:moveTo>
                    <a:lnTo>
                      <a:pt x="93323" y="93323"/>
                    </a:lnTo>
                    <a:lnTo>
                      <a:pt x="93323" y="41190"/>
                    </a:lnTo>
                    <a:cubicBezTo>
                      <a:pt x="93323" y="18436"/>
                      <a:pt x="111770" y="0"/>
                      <a:pt x="134514" y="0"/>
                    </a:cubicBezTo>
                    <a:cubicBezTo>
                      <a:pt x="157257" y="0"/>
                      <a:pt x="175704" y="18436"/>
                      <a:pt x="175704" y="41190"/>
                    </a:cubicBezTo>
                    <a:lnTo>
                      <a:pt x="175704" y="93323"/>
                    </a:lnTo>
                    <a:lnTo>
                      <a:pt x="227837" y="93323"/>
                    </a:lnTo>
                    <a:cubicBezTo>
                      <a:pt x="250581" y="93323"/>
                      <a:pt x="269028" y="111759"/>
                      <a:pt x="269028" y="134524"/>
                    </a:cubicBezTo>
                    <a:cubicBezTo>
                      <a:pt x="269028" y="157268"/>
                      <a:pt x="250581" y="175715"/>
                      <a:pt x="227837" y="175715"/>
                    </a:cubicBezTo>
                    <a:lnTo>
                      <a:pt x="175704" y="175715"/>
                    </a:lnTo>
                    <a:lnTo>
                      <a:pt x="175704" y="227827"/>
                    </a:lnTo>
                    <a:cubicBezTo>
                      <a:pt x="175704" y="250581"/>
                      <a:pt x="157257" y="269017"/>
                      <a:pt x="134514" y="269017"/>
                    </a:cubicBezTo>
                    <a:cubicBezTo>
                      <a:pt x="111770" y="269017"/>
                      <a:pt x="93323" y="250581"/>
                      <a:pt x="93323" y="227827"/>
                    </a:cubicBezTo>
                    <a:lnTo>
                      <a:pt x="93323" y="175715"/>
                    </a:lnTo>
                    <a:lnTo>
                      <a:pt x="41190" y="175715"/>
                    </a:lnTo>
                    <a:cubicBezTo>
                      <a:pt x="18446" y="175715"/>
                      <a:pt x="0" y="157268"/>
                      <a:pt x="0" y="134524"/>
                    </a:cubicBezTo>
                    <a:cubicBezTo>
                      <a:pt x="0" y="111759"/>
                      <a:pt x="18446" y="93323"/>
                      <a:pt x="41190" y="9332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4"/>
              <p:cNvSpPr/>
              <p:nvPr/>
            </p:nvSpPr>
            <p:spPr>
              <a:xfrm>
                <a:off x="4038555" y="226740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74415" y="213857"/>
                    </a:moveTo>
                    <a:lnTo>
                      <a:pt x="85026" y="213857"/>
                    </a:lnTo>
                    <a:cubicBezTo>
                      <a:pt x="38142" y="213857"/>
                      <a:pt x="0" y="175715"/>
                      <a:pt x="0" y="128830"/>
                    </a:cubicBezTo>
                    <a:cubicBezTo>
                      <a:pt x="0" y="81946"/>
                      <a:pt x="38142" y="43804"/>
                      <a:pt x="85026" y="43804"/>
                    </a:cubicBezTo>
                    <a:cubicBezTo>
                      <a:pt x="88444" y="43804"/>
                      <a:pt x="91863" y="44016"/>
                      <a:pt x="95260" y="44439"/>
                    </a:cubicBezTo>
                    <a:cubicBezTo>
                      <a:pt x="115167" y="16679"/>
                      <a:pt x="147118" y="0"/>
                      <a:pt x="182043" y="0"/>
                    </a:cubicBezTo>
                    <a:cubicBezTo>
                      <a:pt x="232367" y="0"/>
                      <a:pt x="274785" y="34702"/>
                      <a:pt x="286046" y="81957"/>
                    </a:cubicBezTo>
                    <a:cubicBezTo>
                      <a:pt x="317171" y="87471"/>
                      <a:pt x="340867" y="114712"/>
                      <a:pt x="340867" y="147394"/>
                    </a:cubicBezTo>
                    <a:cubicBezTo>
                      <a:pt x="340867" y="184044"/>
                      <a:pt x="311054" y="213857"/>
                      <a:pt x="274415" y="213857"/>
                    </a:cubicBezTo>
                    <a:close/>
                    <a:moveTo>
                      <a:pt x="85026" y="86137"/>
                    </a:moveTo>
                    <a:cubicBezTo>
                      <a:pt x="61478" y="86137"/>
                      <a:pt x="42333" y="105293"/>
                      <a:pt x="42333" y="128830"/>
                    </a:cubicBezTo>
                    <a:cubicBezTo>
                      <a:pt x="42333" y="152378"/>
                      <a:pt x="61478" y="171524"/>
                      <a:pt x="85026" y="171524"/>
                    </a:cubicBezTo>
                    <a:lnTo>
                      <a:pt x="274415" y="171524"/>
                    </a:lnTo>
                    <a:cubicBezTo>
                      <a:pt x="287707" y="171524"/>
                      <a:pt x="298534" y="160707"/>
                      <a:pt x="298534" y="147394"/>
                    </a:cubicBezTo>
                    <a:cubicBezTo>
                      <a:pt x="298534" y="134090"/>
                      <a:pt x="287707" y="123274"/>
                      <a:pt x="274415" y="123274"/>
                    </a:cubicBezTo>
                    <a:cubicBezTo>
                      <a:pt x="273198" y="123274"/>
                      <a:pt x="272012" y="123401"/>
                      <a:pt x="270848" y="123581"/>
                    </a:cubicBezTo>
                    <a:lnTo>
                      <a:pt x="247702" y="127063"/>
                    </a:lnTo>
                    <a:lnTo>
                      <a:pt x="246559" y="103695"/>
                    </a:lnTo>
                    <a:cubicBezTo>
                      <a:pt x="244866" y="69289"/>
                      <a:pt x="216524" y="42333"/>
                      <a:pt x="182043" y="42333"/>
                    </a:cubicBezTo>
                    <a:cubicBezTo>
                      <a:pt x="157511" y="42333"/>
                      <a:pt x="135403" y="55954"/>
                      <a:pt x="124332" y="77903"/>
                    </a:cubicBezTo>
                    <a:lnTo>
                      <a:pt x="116067" y="94286"/>
                    </a:lnTo>
                    <a:lnTo>
                      <a:pt x="98689" y="88423"/>
                    </a:lnTo>
                    <a:cubicBezTo>
                      <a:pt x="94181" y="86899"/>
                      <a:pt x="89587" y="86137"/>
                      <a:pt x="85026" y="86137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515528" y="4527116"/>
                <a:ext cx="465415" cy="281852"/>
              </a:xfrm>
              <a:custGeom>
                <a:avLst/>
                <a:gdLst/>
                <a:ahLst/>
                <a:cxnLst/>
                <a:rect l="l" t="t" r="r" b="b"/>
                <a:pathLst>
                  <a:path w="620553" h="374554" extrusionOk="0">
                    <a:moveTo>
                      <a:pt x="475689" y="374554"/>
                    </a:moveTo>
                    <a:lnTo>
                      <a:pt x="108902" y="374554"/>
                    </a:lnTo>
                    <a:cubicBezTo>
                      <a:pt x="48852" y="374554"/>
                      <a:pt x="0" y="325712"/>
                      <a:pt x="0" y="265662"/>
                    </a:cubicBezTo>
                    <a:cubicBezTo>
                      <a:pt x="0" y="207602"/>
                      <a:pt x="45656" y="160019"/>
                      <a:pt x="102965" y="156919"/>
                    </a:cubicBezTo>
                    <a:cubicBezTo>
                      <a:pt x="117485" y="67405"/>
                      <a:pt x="194955" y="0"/>
                      <a:pt x="287792" y="0"/>
                    </a:cubicBezTo>
                    <a:cubicBezTo>
                      <a:pt x="353059" y="0"/>
                      <a:pt x="412411" y="33263"/>
                      <a:pt x="446510" y="87862"/>
                    </a:cubicBezTo>
                    <a:cubicBezTo>
                      <a:pt x="456152" y="85862"/>
                      <a:pt x="465910" y="84846"/>
                      <a:pt x="475689" y="84846"/>
                    </a:cubicBezTo>
                    <a:cubicBezTo>
                      <a:pt x="555561" y="84846"/>
                      <a:pt x="620553" y="149838"/>
                      <a:pt x="620553" y="229711"/>
                    </a:cubicBezTo>
                    <a:cubicBezTo>
                      <a:pt x="620553" y="309573"/>
                      <a:pt x="555561" y="374554"/>
                      <a:pt x="475689" y="374554"/>
                    </a:cubicBezTo>
                    <a:close/>
                    <a:moveTo>
                      <a:pt x="108902" y="199093"/>
                    </a:moveTo>
                    <a:cubicBezTo>
                      <a:pt x="72188" y="199093"/>
                      <a:pt x="42333" y="228949"/>
                      <a:pt x="42333" y="265662"/>
                    </a:cubicBezTo>
                    <a:cubicBezTo>
                      <a:pt x="42333" y="302365"/>
                      <a:pt x="72188" y="332221"/>
                      <a:pt x="108902" y="332221"/>
                    </a:cubicBezTo>
                    <a:lnTo>
                      <a:pt x="475689" y="332221"/>
                    </a:lnTo>
                    <a:cubicBezTo>
                      <a:pt x="532225" y="332221"/>
                      <a:pt x="578220" y="286226"/>
                      <a:pt x="578220" y="229711"/>
                    </a:cubicBezTo>
                    <a:cubicBezTo>
                      <a:pt x="578220" y="173175"/>
                      <a:pt x="532225" y="127179"/>
                      <a:pt x="475689" y="127179"/>
                    </a:cubicBezTo>
                    <a:cubicBezTo>
                      <a:pt x="464682" y="127179"/>
                      <a:pt x="453654" y="129021"/>
                      <a:pt x="442933" y="132640"/>
                    </a:cubicBezTo>
                    <a:lnTo>
                      <a:pt x="425534" y="138514"/>
                    </a:lnTo>
                    <a:lnTo>
                      <a:pt x="417258" y="122121"/>
                    </a:lnTo>
                    <a:cubicBezTo>
                      <a:pt x="392440" y="72908"/>
                      <a:pt x="342836" y="42333"/>
                      <a:pt x="287792" y="42333"/>
                    </a:cubicBezTo>
                    <a:cubicBezTo>
                      <a:pt x="210417" y="42333"/>
                      <a:pt x="146833" y="102817"/>
                      <a:pt x="143044" y="180033"/>
                    </a:cubicBezTo>
                    <a:lnTo>
                      <a:pt x="141890" y="203358"/>
                    </a:lnTo>
                    <a:lnTo>
                      <a:pt x="118787" y="199929"/>
                    </a:lnTo>
                    <a:cubicBezTo>
                      <a:pt x="114945" y="199358"/>
                      <a:pt x="111802" y="199093"/>
                      <a:pt x="108902" y="199093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8288011" y="398667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477243" y="430748"/>
                <a:ext cx="255650" cy="160927"/>
              </a:xfrm>
              <a:custGeom>
                <a:avLst/>
                <a:gdLst/>
                <a:ahLst/>
                <a:cxnLst/>
                <a:rect l="l" t="t" r="r" b="b"/>
                <a:pathLst>
                  <a:path w="340867" h="213857" extrusionOk="0">
                    <a:moveTo>
                      <a:pt x="255841" y="213857"/>
                    </a:moveTo>
                    <a:lnTo>
                      <a:pt x="66463" y="213857"/>
                    </a:lnTo>
                    <a:cubicBezTo>
                      <a:pt x="29813" y="213857"/>
                      <a:pt x="0" y="184033"/>
                      <a:pt x="0" y="147383"/>
                    </a:cubicBezTo>
                    <a:cubicBezTo>
                      <a:pt x="0" y="114712"/>
                      <a:pt x="23706" y="87471"/>
                      <a:pt x="54821" y="81957"/>
                    </a:cubicBezTo>
                    <a:cubicBezTo>
                      <a:pt x="66082" y="34692"/>
                      <a:pt x="108500" y="0"/>
                      <a:pt x="158834" y="0"/>
                    </a:cubicBezTo>
                    <a:cubicBezTo>
                      <a:pt x="193749" y="0"/>
                      <a:pt x="225710" y="16679"/>
                      <a:pt x="245607" y="44428"/>
                    </a:cubicBezTo>
                    <a:cubicBezTo>
                      <a:pt x="249004" y="44005"/>
                      <a:pt x="252412" y="43793"/>
                      <a:pt x="255841" y="43793"/>
                    </a:cubicBezTo>
                    <a:cubicBezTo>
                      <a:pt x="302715" y="43793"/>
                      <a:pt x="340867" y="81946"/>
                      <a:pt x="340867" y="128820"/>
                    </a:cubicBezTo>
                    <a:cubicBezTo>
                      <a:pt x="340867" y="175704"/>
                      <a:pt x="302715" y="213857"/>
                      <a:pt x="255841" y="213857"/>
                    </a:cubicBezTo>
                    <a:close/>
                    <a:moveTo>
                      <a:pt x="66463" y="123264"/>
                    </a:moveTo>
                    <a:cubicBezTo>
                      <a:pt x="53149" y="123264"/>
                      <a:pt x="42333" y="134080"/>
                      <a:pt x="42333" y="147383"/>
                    </a:cubicBezTo>
                    <a:cubicBezTo>
                      <a:pt x="42333" y="160697"/>
                      <a:pt x="53149" y="171524"/>
                      <a:pt x="66463" y="171524"/>
                    </a:cubicBezTo>
                    <a:lnTo>
                      <a:pt x="255841" y="171524"/>
                    </a:lnTo>
                    <a:cubicBezTo>
                      <a:pt x="279378" y="171524"/>
                      <a:pt x="298534" y="152368"/>
                      <a:pt x="298534" y="128820"/>
                    </a:cubicBezTo>
                    <a:cubicBezTo>
                      <a:pt x="298534" y="105282"/>
                      <a:pt x="279378" y="86127"/>
                      <a:pt x="255841" y="86127"/>
                    </a:cubicBezTo>
                    <a:cubicBezTo>
                      <a:pt x="251280" y="86127"/>
                      <a:pt x="246676" y="86889"/>
                      <a:pt x="242178" y="88413"/>
                    </a:cubicBezTo>
                    <a:lnTo>
                      <a:pt x="224789" y="94265"/>
                    </a:lnTo>
                    <a:lnTo>
                      <a:pt x="216524" y="77882"/>
                    </a:lnTo>
                    <a:cubicBezTo>
                      <a:pt x="205464" y="55954"/>
                      <a:pt x="183356" y="42333"/>
                      <a:pt x="158834" y="42333"/>
                    </a:cubicBezTo>
                    <a:cubicBezTo>
                      <a:pt x="124343" y="42333"/>
                      <a:pt x="96001" y="69278"/>
                      <a:pt x="94318" y="103684"/>
                    </a:cubicBezTo>
                    <a:lnTo>
                      <a:pt x="93154" y="127063"/>
                    </a:lnTo>
                    <a:lnTo>
                      <a:pt x="70008" y="123570"/>
                    </a:lnTo>
                    <a:cubicBezTo>
                      <a:pt x="68855" y="123401"/>
                      <a:pt x="67669" y="123264"/>
                      <a:pt x="66463" y="123264"/>
                    </a:cubicBezTo>
                    <a:close/>
                  </a:path>
                </a:pathLst>
              </a:custGeom>
              <a:grpFill/>
              <a:ln>
                <a:solidFill>
                  <a:srgbClr val="00B050"/>
                </a:solidFill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5" name="Google Shape;55;p4"/>
            <p:cNvSpPr/>
            <p:nvPr/>
          </p:nvSpPr>
          <p:spPr>
            <a:xfrm>
              <a:off x="8421361" y="4527117"/>
              <a:ext cx="255650" cy="160927"/>
            </a:xfrm>
            <a:custGeom>
              <a:avLst/>
              <a:gdLst/>
              <a:ahLst/>
              <a:cxnLst/>
              <a:rect l="l" t="t" r="r" b="b"/>
              <a:pathLst>
                <a:path w="340867" h="213857" extrusionOk="0">
                  <a:moveTo>
                    <a:pt x="255841" y="213857"/>
                  </a:moveTo>
                  <a:lnTo>
                    <a:pt x="66463" y="213857"/>
                  </a:lnTo>
                  <a:cubicBezTo>
                    <a:pt x="29813" y="213857"/>
                    <a:pt x="0" y="184033"/>
                    <a:pt x="0" y="147383"/>
                  </a:cubicBezTo>
                  <a:cubicBezTo>
                    <a:pt x="0" y="114712"/>
                    <a:pt x="23706" y="87471"/>
                    <a:pt x="54821" y="81957"/>
                  </a:cubicBezTo>
                  <a:cubicBezTo>
                    <a:pt x="66082" y="34692"/>
                    <a:pt x="108500" y="0"/>
                    <a:pt x="158834" y="0"/>
                  </a:cubicBezTo>
                  <a:cubicBezTo>
                    <a:pt x="193749" y="0"/>
                    <a:pt x="225710" y="16679"/>
                    <a:pt x="245607" y="44428"/>
                  </a:cubicBezTo>
                  <a:cubicBezTo>
                    <a:pt x="249004" y="44005"/>
                    <a:pt x="252412" y="43793"/>
                    <a:pt x="255841" y="43793"/>
                  </a:cubicBezTo>
                  <a:cubicBezTo>
                    <a:pt x="302715" y="43793"/>
                    <a:pt x="340867" y="81946"/>
                    <a:pt x="340867" y="128820"/>
                  </a:cubicBezTo>
                  <a:cubicBezTo>
                    <a:pt x="340867" y="175704"/>
                    <a:pt x="302715" y="213857"/>
                    <a:pt x="255841" y="213857"/>
                  </a:cubicBezTo>
                  <a:close/>
                  <a:moveTo>
                    <a:pt x="66463" y="123264"/>
                  </a:moveTo>
                  <a:cubicBezTo>
                    <a:pt x="53149" y="123264"/>
                    <a:pt x="42333" y="134080"/>
                    <a:pt x="42333" y="147383"/>
                  </a:cubicBezTo>
                  <a:cubicBezTo>
                    <a:pt x="42333" y="160697"/>
                    <a:pt x="53149" y="171524"/>
                    <a:pt x="66463" y="171524"/>
                  </a:cubicBezTo>
                  <a:lnTo>
                    <a:pt x="255841" y="171524"/>
                  </a:lnTo>
                  <a:cubicBezTo>
                    <a:pt x="279378" y="171524"/>
                    <a:pt x="298534" y="152368"/>
                    <a:pt x="298534" y="128820"/>
                  </a:cubicBezTo>
                  <a:cubicBezTo>
                    <a:pt x="298534" y="105282"/>
                    <a:pt x="279378" y="86127"/>
                    <a:pt x="255841" y="86127"/>
                  </a:cubicBezTo>
                  <a:cubicBezTo>
                    <a:pt x="251280" y="86127"/>
                    <a:pt x="246676" y="86889"/>
                    <a:pt x="242178" y="88413"/>
                  </a:cubicBezTo>
                  <a:lnTo>
                    <a:pt x="224789" y="94265"/>
                  </a:lnTo>
                  <a:lnTo>
                    <a:pt x="216524" y="77882"/>
                  </a:lnTo>
                  <a:cubicBezTo>
                    <a:pt x="205464" y="55954"/>
                    <a:pt x="183356" y="42333"/>
                    <a:pt x="158834" y="42333"/>
                  </a:cubicBezTo>
                  <a:cubicBezTo>
                    <a:pt x="124343" y="42333"/>
                    <a:pt x="96001" y="69278"/>
                    <a:pt x="94318" y="103684"/>
                  </a:cubicBezTo>
                  <a:lnTo>
                    <a:pt x="93154" y="127063"/>
                  </a:lnTo>
                  <a:lnTo>
                    <a:pt x="70008" y="123570"/>
                  </a:lnTo>
                  <a:cubicBezTo>
                    <a:pt x="68855" y="123401"/>
                    <a:pt x="67669" y="123264"/>
                    <a:pt x="66463" y="123264"/>
                  </a:cubicBezTo>
                  <a:close/>
                </a:path>
              </a:pathLst>
            </a:custGeom>
            <a:grpFill/>
            <a:ln>
              <a:solidFill>
                <a:srgbClr val="00B050"/>
              </a:solidFill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77FE68D-4A6D-4297-A7CB-5588EC000CB0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85861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499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5" r:id="rId1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293CC7-4AA3-4263-86BF-82B2BF7B45D0}"/>
              </a:ext>
            </a:extLst>
          </p:cNvPr>
          <p:cNvSpPr txBox="1"/>
          <p:nvPr/>
        </p:nvSpPr>
        <p:spPr>
          <a:xfrm>
            <a:off x="217714" y="0"/>
            <a:ext cx="2255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54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910A4-4648-45A7-A1E5-287DDCC00F12}"/>
              </a:ext>
            </a:extLst>
          </p:cNvPr>
          <p:cNvSpPr txBox="1"/>
          <p:nvPr/>
        </p:nvSpPr>
        <p:spPr>
          <a:xfrm>
            <a:off x="903515" y="1234169"/>
            <a:ext cx="72733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TUÂN THỦ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 ĐỊNH </a:t>
            </a:r>
          </a:p>
          <a:p>
            <a:pPr algn="ctr"/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 CÔNG CỘNG</a:t>
            </a:r>
          </a:p>
        </p:txBody>
      </p:sp>
    </p:spTree>
    <p:extLst>
      <p:ext uri="{BB962C8B-B14F-4D97-AF65-F5344CB8AC3E}">
        <p14:creationId xmlns:p14="http://schemas.microsoft.com/office/powerpoint/2010/main" val="142688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F5B5BE0-68B5-6044-9F41-174A37510CC1}"/>
              </a:ext>
            </a:extLst>
          </p:cNvPr>
          <p:cNvGrpSpPr/>
          <p:nvPr/>
        </p:nvGrpSpPr>
        <p:grpSpPr>
          <a:xfrm>
            <a:off x="1017711" y="482679"/>
            <a:ext cx="10156577" cy="610853"/>
            <a:chOff x="569406" y="5749727"/>
            <a:chExt cx="10156577" cy="61085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0224593-08C3-254B-B0A6-8C374A2E0576}"/>
                </a:ext>
              </a:extLst>
            </p:cNvPr>
            <p:cNvSpPr txBox="1"/>
            <p:nvPr/>
          </p:nvSpPr>
          <p:spPr>
            <a:xfrm flipH="1">
              <a:off x="1145566" y="5749727"/>
              <a:ext cx="9580417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vi-VN" sz="2400" i="1" dirty="0">
                  <a:ln w="0">
                    <a:noFill/>
                  </a:ln>
                  <a:solidFill>
                    <a:srgbClr val="0706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 em, việc tuân thủ quy định nơi công cộng có ích lợi gì? </a:t>
              </a:r>
            </a:p>
          </p:txBody>
        </p:sp>
        <p:sp>
          <p:nvSpPr>
            <p:cNvPr id="4" name="Oval Callout 3">
              <a:extLst>
                <a:ext uri="{FF2B5EF4-FFF2-40B4-BE49-F238E27FC236}">
                  <a16:creationId xmlns:a16="http://schemas.microsoft.com/office/drawing/2014/main" id="{345AAD12-8C72-274D-8CF8-AE2F865DA341}"/>
                </a:ext>
              </a:extLst>
            </p:cNvPr>
            <p:cNvSpPr/>
            <p:nvPr/>
          </p:nvSpPr>
          <p:spPr>
            <a:xfrm>
              <a:off x="569406" y="5825254"/>
              <a:ext cx="576161" cy="535326"/>
            </a:xfrm>
            <a:prstGeom prst="wedgeEllipseCallout">
              <a:avLst>
                <a:gd name="adj1" fmla="val -43505"/>
                <a:gd name="adj2" fmla="val 55845"/>
              </a:avLst>
            </a:prstGeom>
            <a:solidFill>
              <a:srgbClr val="EF5F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1F571834-CA6E-6C48-AFEA-C333C08A83EC}"/>
              </a:ext>
            </a:extLst>
          </p:cNvPr>
          <p:cNvGrpSpPr/>
          <p:nvPr/>
        </p:nvGrpSpPr>
        <p:grpSpPr>
          <a:xfrm>
            <a:off x="1149400" y="1080563"/>
            <a:ext cx="10892690" cy="5661200"/>
            <a:chOff x="1180397" y="762984"/>
            <a:chExt cx="10892689" cy="5554163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23ACE43-4935-5647-ACB8-E468C3BF3806}"/>
                </a:ext>
              </a:extLst>
            </p:cNvPr>
            <p:cNvGrpSpPr/>
            <p:nvPr/>
          </p:nvGrpSpPr>
          <p:grpSpPr>
            <a:xfrm>
              <a:off x="1180397" y="762984"/>
              <a:ext cx="10040451" cy="5109759"/>
              <a:chOff x="768927" y="1641595"/>
              <a:chExt cx="5340928" cy="2511698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3C4CA08-D907-AB47-9890-D5C708A62016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768927" y="1641595"/>
                <a:chExt cx="5340928" cy="2511698"/>
              </a:xfrm>
            </p:grpSpPr>
            <p:sp>
              <p:nvSpPr>
                <p:cNvPr id="33" name="Rectangle 14">
                  <a:extLst>
                    <a:ext uri="{FF2B5EF4-FFF2-40B4-BE49-F238E27FC236}">
                      <a16:creationId xmlns:a16="http://schemas.microsoft.com/office/drawing/2014/main" id="{3CA4B8A4-BD73-1A4D-9669-D50E85E7A8CD}"/>
                    </a:ext>
                  </a:extLst>
                </p:cNvPr>
                <p:cNvSpPr/>
                <p:nvPr/>
              </p:nvSpPr>
              <p:spPr>
                <a:xfrm>
                  <a:off x="2820697" y="1661594"/>
                  <a:ext cx="1269423" cy="589771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grpSp>
              <p:nvGrpSpPr>
                <p:cNvPr id="34" name="Google Shape;1251;p47">
                  <a:extLst>
                    <a:ext uri="{FF2B5EF4-FFF2-40B4-BE49-F238E27FC236}">
                      <a16:creationId xmlns:a16="http://schemas.microsoft.com/office/drawing/2014/main" id="{6FB856EC-3135-1E42-8E51-0622F0CC4E88}"/>
                    </a:ext>
                  </a:extLst>
                </p:cNvPr>
                <p:cNvGrpSpPr/>
                <p:nvPr/>
              </p:nvGrpSpPr>
              <p:grpSpPr>
                <a:xfrm>
                  <a:off x="768927" y="1641595"/>
                  <a:ext cx="5340928" cy="2511698"/>
                  <a:chOff x="4875791" y="946666"/>
                  <a:chExt cx="1252993" cy="1443671"/>
                </a:xfrm>
              </p:grpSpPr>
              <p:sp>
                <p:nvSpPr>
                  <p:cNvPr id="36" name="Google Shape;1252;p47">
                    <a:extLst>
                      <a:ext uri="{FF2B5EF4-FFF2-40B4-BE49-F238E27FC236}">
                        <a16:creationId xmlns:a16="http://schemas.microsoft.com/office/drawing/2014/main" id="{6C1A5145-CDE8-B24E-A54D-EC82E7377F76}"/>
                      </a:ext>
                    </a:extLst>
                  </p:cNvPr>
                  <p:cNvSpPr/>
                  <p:nvPr/>
                </p:nvSpPr>
                <p:spPr>
                  <a:xfrm>
                    <a:off x="5455534" y="1055601"/>
                    <a:ext cx="53695" cy="441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42" h="2830" extrusionOk="0">
                        <a:moveTo>
                          <a:pt x="2902" y="0"/>
                        </a:moveTo>
                        <a:cubicBezTo>
                          <a:pt x="2802" y="0"/>
                          <a:pt x="2699" y="38"/>
                          <a:pt x="2608" y="113"/>
                        </a:cubicBezTo>
                        <a:cubicBezTo>
                          <a:pt x="2174" y="439"/>
                          <a:pt x="1666" y="838"/>
                          <a:pt x="1232" y="1200"/>
                        </a:cubicBezTo>
                        <a:cubicBezTo>
                          <a:pt x="906" y="1490"/>
                          <a:pt x="580" y="1743"/>
                          <a:pt x="254" y="1997"/>
                        </a:cubicBezTo>
                        <a:cubicBezTo>
                          <a:pt x="36" y="2142"/>
                          <a:pt x="0" y="2432"/>
                          <a:pt x="145" y="2649"/>
                        </a:cubicBezTo>
                        <a:cubicBezTo>
                          <a:pt x="254" y="2758"/>
                          <a:pt x="362" y="2830"/>
                          <a:pt x="507" y="2830"/>
                        </a:cubicBezTo>
                        <a:cubicBezTo>
                          <a:pt x="616" y="2830"/>
                          <a:pt x="725" y="2794"/>
                          <a:pt x="797" y="2721"/>
                        </a:cubicBezTo>
                        <a:cubicBezTo>
                          <a:pt x="1123" y="2504"/>
                          <a:pt x="1449" y="2214"/>
                          <a:pt x="1811" y="1924"/>
                        </a:cubicBezTo>
                        <a:cubicBezTo>
                          <a:pt x="2246" y="1562"/>
                          <a:pt x="2717" y="1200"/>
                          <a:pt x="3151" y="874"/>
                        </a:cubicBezTo>
                        <a:cubicBezTo>
                          <a:pt x="3369" y="729"/>
                          <a:pt x="3441" y="403"/>
                          <a:pt x="3260" y="222"/>
                        </a:cubicBezTo>
                        <a:cubicBezTo>
                          <a:pt x="3176" y="74"/>
                          <a:pt x="3042" y="0"/>
                          <a:pt x="2902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7" name="Google Shape;1253;p47">
                    <a:extLst>
                      <a:ext uri="{FF2B5EF4-FFF2-40B4-BE49-F238E27FC236}">
                        <a16:creationId xmlns:a16="http://schemas.microsoft.com/office/drawing/2014/main" id="{27DABE88-F859-314D-ACF1-7A8CFAC6A68B}"/>
                      </a:ext>
                    </a:extLst>
                  </p:cNvPr>
                  <p:cNvSpPr/>
                  <p:nvPr/>
                </p:nvSpPr>
                <p:spPr>
                  <a:xfrm>
                    <a:off x="4952637" y="2200313"/>
                    <a:ext cx="1086088" cy="1357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621" h="8704" extrusionOk="0">
                        <a:moveTo>
                          <a:pt x="68963" y="1"/>
                        </a:moveTo>
                        <a:cubicBezTo>
                          <a:pt x="68838" y="1"/>
                          <a:pt x="68709" y="56"/>
                          <a:pt x="68603" y="191"/>
                        </a:cubicBezTo>
                        <a:cubicBezTo>
                          <a:pt x="68096" y="771"/>
                          <a:pt x="67589" y="1278"/>
                          <a:pt x="67010" y="1821"/>
                        </a:cubicBezTo>
                        <a:cubicBezTo>
                          <a:pt x="66539" y="2256"/>
                          <a:pt x="66032" y="2727"/>
                          <a:pt x="65561" y="3234"/>
                        </a:cubicBezTo>
                        <a:cubicBezTo>
                          <a:pt x="65380" y="3415"/>
                          <a:pt x="65380" y="3704"/>
                          <a:pt x="65597" y="3886"/>
                        </a:cubicBezTo>
                        <a:cubicBezTo>
                          <a:pt x="65670" y="3958"/>
                          <a:pt x="65814" y="3994"/>
                          <a:pt x="65923" y="3994"/>
                        </a:cubicBezTo>
                        <a:cubicBezTo>
                          <a:pt x="66032" y="3994"/>
                          <a:pt x="66177" y="3958"/>
                          <a:pt x="66249" y="3849"/>
                        </a:cubicBezTo>
                        <a:cubicBezTo>
                          <a:pt x="66684" y="3415"/>
                          <a:pt x="67191" y="2944"/>
                          <a:pt x="67662" y="2509"/>
                        </a:cubicBezTo>
                        <a:cubicBezTo>
                          <a:pt x="68241" y="1966"/>
                          <a:pt x="68821" y="1386"/>
                          <a:pt x="69328" y="771"/>
                        </a:cubicBezTo>
                        <a:cubicBezTo>
                          <a:pt x="69620" y="425"/>
                          <a:pt x="69308" y="1"/>
                          <a:pt x="68963" y="1"/>
                        </a:cubicBezTo>
                        <a:close/>
                        <a:moveTo>
                          <a:pt x="65670" y="481"/>
                        </a:moveTo>
                        <a:cubicBezTo>
                          <a:pt x="64329" y="481"/>
                          <a:pt x="61214" y="4393"/>
                          <a:pt x="60599" y="5407"/>
                        </a:cubicBezTo>
                        <a:cubicBezTo>
                          <a:pt x="60417" y="5624"/>
                          <a:pt x="60490" y="5914"/>
                          <a:pt x="60743" y="6059"/>
                        </a:cubicBezTo>
                        <a:cubicBezTo>
                          <a:pt x="60816" y="6095"/>
                          <a:pt x="60888" y="6131"/>
                          <a:pt x="60961" y="6131"/>
                        </a:cubicBezTo>
                        <a:cubicBezTo>
                          <a:pt x="61142" y="6131"/>
                          <a:pt x="61287" y="6059"/>
                          <a:pt x="61359" y="5914"/>
                        </a:cubicBezTo>
                        <a:cubicBezTo>
                          <a:pt x="62373" y="4320"/>
                          <a:pt x="65054" y="1459"/>
                          <a:pt x="65670" y="1423"/>
                        </a:cubicBezTo>
                        <a:cubicBezTo>
                          <a:pt x="66285" y="1423"/>
                          <a:pt x="66285" y="481"/>
                          <a:pt x="65670" y="481"/>
                        </a:cubicBezTo>
                        <a:close/>
                        <a:moveTo>
                          <a:pt x="2877" y="4720"/>
                        </a:moveTo>
                        <a:cubicBezTo>
                          <a:pt x="2764" y="4720"/>
                          <a:pt x="2645" y="4763"/>
                          <a:pt x="2536" y="4864"/>
                        </a:cubicBezTo>
                        <a:cubicBezTo>
                          <a:pt x="1956" y="5479"/>
                          <a:pt x="1377" y="6168"/>
                          <a:pt x="906" y="6892"/>
                        </a:cubicBezTo>
                        <a:cubicBezTo>
                          <a:pt x="652" y="7254"/>
                          <a:pt x="435" y="7616"/>
                          <a:pt x="145" y="7942"/>
                        </a:cubicBezTo>
                        <a:cubicBezTo>
                          <a:pt x="0" y="8160"/>
                          <a:pt x="36" y="8449"/>
                          <a:pt x="254" y="8631"/>
                        </a:cubicBezTo>
                        <a:cubicBezTo>
                          <a:pt x="326" y="8667"/>
                          <a:pt x="435" y="8703"/>
                          <a:pt x="507" y="8703"/>
                        </a:cubicBezTo>
                        <a:cubicBezTo>
                          <a:pt x="688" y="8703"/>
                          <a:pt x="797" y="8667"/>
                          <a:pt x="906" y="8522"/>
                        </a:cubicBezTo>
                        <a:cubicBezTo>
                          <a:pt x="1159" y="8196"/>
                          <a:pt x="1449" y="7797"/>
                          <a:pt x="1703" y="7435"/>
                        </a:cubicBezTo>
                        <a:cubicBezTo>
                          <a:pt x="2137" y="6747"/>
                          <a:pt x="2644" y="6131"/>
                          <a:pt x="3224" y="5516"/>
                        </a:cubicBezTo>
                        <a:cubicBezTo>
                          <a:pt x="3558" y="5182"/>
                          <a:pt x="3251" y="4720"/>
                          <a:pt x="2877" y="472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8" name="Google Shape;1254;p47">
                    <a:extLst>
                      <a:ext uri="{FF2B5EF4-FFF2-40B4-BE49-F238E27FC236}">
                        <a16:creationId xmlns:a16="http://schemas.microsoft.com/office/drawing/2014/main" id="{A4002B87-B817-8140-B95D-D4A6E3279513}"/>
                      </a:ext>
                    </a:extLst>
                  </p:cNvPr>
                  <p:cNvSpPr/>
                  <p:nvPr/>
                </p:nvSpPr>
                <p:spPr>
                  <a:xfrm>
                    <a:off x="4875791" y="946666"/>
                    <a:ext cx="1252993" cy="14436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0992" h="92543" extrusionOk="0">
                        <a:moveTo>
                          <a:pt x="38286" y="939"/>
                        </a:moveTo>
                        <a:cubicBezTo>
                          <a:pt x="38395" y="975"/>
                          <a:pt x="38503" y="1011"/>
                          <a:pt x="38576" y="1084"/>
                        </a:cubicBezTo>
                        <a:cubicBezTo>
                          <a:pt x="39409" y="1663"/>
                          <a:pt x="40206" y="2315"/>
                          <a:pt x="40894" y="3040"/>
                        </a:cubicBezTo>
                        <a:cubicBezTo>
                          <a:pt x="40982" y="3127"/>
                          <a:pt x="41109" y="3175"/>
                          <a:pt x="41237" y="3175"/>
                        </a:cubicBezTo>
                        <a:cubicBezTo>
                          <a:pt x="41319" y="3175"/>
                          <a:pt x="41402" y="3155"/>
                          <a:pt x="41474" y="3112"/>
                        </a:cubicBezTo>
                        <a:cubicBezTo>
                          <a:pt x="42234" y="2714"/>
                          <a:pt x="43031" y="2315"/>
                          <a:pt x="43828" y="1989"/>
                        </a:cubicBezTo>
                        <a:cubicBezTo>
                          <a:pt x="44009" y="1881"/>
                          <a:pt x="44190" y="1844"/>
                          <a:pt x="44371" y="1844"/>
                        </a:cubicBezTo>
                        <a:cubicBezTo>
                          <a:pt x="44589" y="1844"/>
                          <a:pt x="44806" y="1953"/>
                          <a:pt x="44987" y="2098"/>
                        </a:cubicBezTo>
                        <a:cubicBezTo>
                          <a:pt x="45494" y="2424"/>
                          <a:pt x="45929" y="2931"/>
                          <a:pt x="46219" y="3510"/>
                        </a:cubicBezTo>
                        <a:cubicBezTo>
                          <a:pt x="46298" y="3670"/>
                          <a:pt x="46455" y="3770"/>
                          <a:pt x="46633" y="3770"/>
                        </a:cubicBezTo>
                        <a:cubicBezTo>
                          <a:pt x="46698" y="3770"/>
                          <a:pt x="46766" y="3757"/>
                          <a:pt x="46834" y="3728"/>
                        </a:cubicBezTo>
                        <a:lnTo>
                          <a:pt x="49877" y="2532"/>
                        </a:lnTo>
                        <a:lnTo>
                          <a:pt x="49877" y="2532"/>
                        </a:lnTo>
                        <a:cubicBezTo>
                          <a:pt x="49442" y="5177"/>
                          <a:pt x="49189" y="7821"/>
                          <a:pt x="49152" y="10501"/>
                        </a:cubicBezTo>
                        <a:cubicBezTo>
                          <a:pt x="49008" y="14232"/>
                          <a:pt x="48863" y="18071"/>
                          <a:pt x="47595" y="21694"/>
                        </a:cubicBezTo>
                        <a:cubicBezTo>
                          <a:pt x="47052" y="21186"/>
                          <a:pt x="46508" y="20752"/>
                          <a:pt x="45893" y="20390"/>
                        </a:cubicBezTo>
                        <a:cubicBezTo>
                          <a:pt x="45675" y="20208"/>
                          <a:pt x="45422" y="20136"/>
                          <a:pt x="45168" y="20100"/>
                        </a:cubicBezTo>
                        <a:lnTo>
                          <a:pt x="45096" y="20100"/>
                        </a:lnTo>
                        <a:cubicBezTo>
                          <a:pt x="44842" y="20136"/>
                          <a:pt x="44589" y="20245"/>
                          <a:pt x="44371" y="20462"/>
                        </a:cubicBezTo>
                        <a:lnTo>
                          <a:pt x="43430" y="21295"/>
                        </a:lnTo>
                        <a:cubicBezTo>
                          <a:pt x="43246" y="21494"/>
                          <a:pt x="42997" y="21590"/>
                          <a:pt x="42749" y="21590"/>
                        </a:cubicBezTo>
                        <a:cubicBezTo>
                          <a:pt x="42411" y="21590"/>
                          <a:pt x="42075" y="21412"/>
                          <a:pt x="41908" y="21078"/>
                        </a:cubicBezTo>
                        <a:lnTo>
                          <a:pt x="41800" y="20897"/>
                        </a:lnTo>
                        <a:cubicBezTo>
                          <a:pt x="41510" y="20390"/>
                          <a:pt x="41039" y="20027"/>
                          <a:pt x="40496" y="19846"/>
                        </a:cubicBezTo>
                        <a:cubicBezTo>
                          <a:pt x="40314" y="19774"/>
                          <a:pt x="40097" y="19738"/>
                          <a:pt x="39916" y="19738"/>
                        </a:cubicBezTo>
                        <a:cubicBezTo>
                          <a:pt x="39300" y="19774"/>
                          <a:pt x="38721" y="19955"/>
                          <a:pt x="38214" y="20208"/>
                        </a:cubicBezTo>
                        <a:lnTo>
                          <a:pt x="35533" y="21331"/>
                        </a:lnTo>
                        <a:cubicBezTo>
                          <a:pt x="34773" y="20788"/>
                          <a:pt x="34012" y="20136"/>
                          <a:pt x="33360" y="19448"/>
                        </a:cubicBezTo>
                        <a:cubicBezTo>
                          <a:pt x="33276" y="19342"/>
                          <a:pt x="33142" y="19286"/>
                          <a:pt x="33009" y="19286"/>
                        </a:cubicBezTo>
                        <a:cubicBezTo>
                          <a:pt x="32914" y="19286"/>
                          <a:pt x="32820" y="19315"/>
                          <a:pt x="32744" y="19375"/>
                        </a:cubicBezTo>
                        <a:lnTo>
                          <a:pt x="31875" y="20027"/>
                        </a:lnTo>
                        <a:cubicBezTo>
                          <a:pt x="32020" y="13978"/>
                          <a:pt x="32636" y="7966"/>
                          <a:pt x="33795" y="2025"/>
                        </a:cubicBezTo>
                        <a:lnTo>
                          <a:pt x="35497" y="2750"/>
                        </a:lnTo>
                        <a:cubicBezTo>
                          <a:pt x="35557" y="2786"/>
                          <a:pt x="35622" y="2802"/>
                          <a:pt x="35686" y="2802"/>
                        </a:cubicBezTo>
                        <a:cubicBezTo>
                          <a:pt x="35815" y="2802"/>
                          <a:pt x="35944" y="2738"/>
                          <a:pt x="36040" y="2641"/>
                        </a:cubicBezTo>
                        <a:cubicBezTo>
                          <a:pt x="36620" y="2025"/>
                          <a:pt x="37272" y="1482"/>
                          <a:pt x="37996" y="1047"/>
                        </a:cubicBezTo>
                        <a:cubicBezTo>
                          <a:pt x="38069" y="1011"/>
                          <a:pt x="38177" y="939"/>
                          <a:pt x="38286" y="939"/>
                        </a:cubicBezTo>
                        <a:close/>
                        <a:moveTo>
                          <a:pt x="14090" y="12892"/>
                        </a:moveTo>
                        <a:cubicBezTo>
                          <a:pt x="19089" y="12892"/>
                          <a:pt x="25065" y="12928"/>
                          <a:pt x="31295" y="12964"/>
                        </a:cubicBezTo>
                        <a:cubicBezTo>
                          <a:pt x="31078" y="15645"/>
                          <a:pt x="30969" y="18289"/>
                          <a:pt x="30933" y="20969"/>
                        </a:cubicBezTo>
                        <a:cubicBezTo>
                          <a:pt x="30933" y="21114"/>
                          <a:pt x="31006" y="21295"/>
                          <a:pt x="31187" y="21368"/>
                        </a:cubicBezTo>
                        <a:cubicBezTo>
                          <a:pt x="31252" y="21400"/>
                          <a:pt x="31332" y="21418"/>
                          <a:pt x="31410" y="21418"/>
                        </a:cubicBezTo>
                        <a:cubicBezTo>
                          <a:pt x="31505" y="21418"/>
                          <a:pt x="31598" y="21391"/>
                          <a:pt x="31658" y="21331"/>
                        </a:cubicBezTo>
                        <a:lnTo>
                          <a:pt x="32962" y="20390"/>
                        </a:lnTo>
                        <a:cubicBezTo>
                          <a:pt x="33650" y="21078"/>
                          <a:pt x="34410" y="21694"/>
                          <a:pt x="35244" y="22237"/>
                        </a:cubicBezTo>
                        <a:cubicBezTo>
                          <a:pt x="35312" y="22306"/>
                          <a:pt x="35410" y="22331"/>
                          <a:pt x="35510" y="22331"/>
                        </a:cubicBezTo>
                        <a:cubicBezTo>
                          <a:pt x="35567" y="22331"/>
                          <a:pt x="35625" y="22323"/>
                          <a:pt x="35678" y="22309"/>
                        </a:cubicBezTo>
                        <a:lnTo>
                          <a:pt x="38576" y="21042"/>
                        </a:lnTo>
                        <a:cubicBezTo>
                          <a:pt x="38979" y="20840"/>
                          <a:pt x="39429" y="20730"/>
                          <a:pt x="39888" y="20730"/>
                        </a:cubicBezTo>
                        <a:cubicBezTo>
                          <a:pt x="40005" y="20730"/>
                          <a:pt x="40124" y="20737"/>
                          <a:pt x="40242" y="20752"/>
                        </a:cubicBezTo>
                        <a:cubicBezTo>
                          <a:pt x="40568" y="20824"/>
                          <a:pt x="40749" y="21078"/>
                          <a:pt x="41003" y="21440"/>
                        </a:cubicBezTo>
                        <a:lnTo>
                          <a:pt x="41184" y="21657"/>
                        </a:lnTo>
                        <a:cubicBezTo>
                          <a:pt x="41546" y="22164"/>
                          <a:pt x="42162" y="22490"/>
                          <a:pt x="42814" y="22527"/>
                        </a:cubicBezTo>
                        <a:cubicBezTo>
                          <a:pt x="42959" y="22527"/>
                          <a:pt x="43067" y="22490"/>
                          <a:pt x="43212" y="22490"/>
                        </a:cubicBezTo>
                        <a:cubicBezTo>
                          <a:pt x="43502" y="22382"/>
                          <a:pt x="43792" y="22201"/>
                          <a:pt x="44045" y="21983"/>
                        </a:cubicBezTo>
                        <a:lnTo>
                          <a:pt x="44987" y="21186"/>
                        </a:lnTo>
                        <a:cubicBezTo>
                          <a:pt x="45023" y="21150"/>
                          <a:pt x="45096" y="21078"/>
                          <a:pt x="45132" y="21078"/>
                        </a:cubicBezTo>
                        <a:cubicBezTo>
                          <a:pt x="45204" y="21078"/>
                          <a:pt x="45277" y="21114"/>
                          <a:pt x="45349" y="21186"/>
                        </a:cubicBezTo>
                        <a:cubicBezTo>
                          <a:pt x="46110" y="21657"/>
                          <a:pt x="46798" y="22237"/>
                          <a:pt x="47450" y="22853"/>
                        </a:cubicBezTo>
                        <a:cubicBezTo>
                          <a:pt x="47523" y="22925"/>
                          <a:pt x="47667" y="22997"/>
                          <a:pt x="47776" y="22997"/>
                        </a:cubicBezTo>
                        <a:lnTo>
                          <a:pt x="47885" y="22997"/>
                        </a:lnTo>
                        <a:cubicBezTo>
                          <a:pt x="48030" y="22961"/>
                          <a:pt x="48175" y="22853"/>
                          <a:pt x="48211" y="22708"/>
                        </a:cubicBezTo>
                        <a:cubicBezTo>
                          <a:pt x="49442" y="19593"/>
                          <a:pt x="49804" y="16369"/>
                          <a:pt x="49986" y="13182"/>
                        </a:cubicBezTo>
                        <a:cubicBezTo>
                          <a:pt x="64112" y="13363"/>
                          <a:pt x="76391" y="13544"/>
                          <a:pt x="78782" y="13580"/>
                        </a:cubicBezTo>
                        <a:cubicBezTo>
                          <a:pt x="79941" y="26982"/>
                          <a:pt x="77369" y="83559"/>
                          <a:pt x="77188" y="88087"/>
                        </a:cubicBezTo>
                        <a:cubicBezTo>
                          <a:pt x="72044" y="90369"/>
                          <a:pt x="57157" y="91637"/>
                          <a:pt x="36149" y="91637"/>
                        </a:cubicBezTo>
                        <a:cubicBezTo>
                          <a:pt x="18799" y="91637"/>
                          <a:pt x="3441" y="90695"/>
                          <a:pt x="2137" y="89934"/>
                        </a:cubicBezTo>
                        <a:cubicBezTo>
                          <a:pt x="725" y="87508"/>
                          <a:pt x="1304" y="42847"/>
                          <a:pt x="2029" y="13037"/>
                        </a:cubicBezTo>
                        <a:cubicBezTo>
                          <a:pt x="4274" y="12928"/>
                          <a:pt x="8331" y="12892"/>
                          <a:pt x="14090" y="12892"/>
                        </a:cubicBezTo>
                        <a:close/>
                        <a:moveTo>
                          <a:pt x="38269" y="0"/>
                        </a:moveTo>
                        <a:cubicBezTo>
                          <a:pt x="37999" y="0"/>
                          <a:pt x="37725" y="82"/>
                          <a:pt x="37489" y="251"/>
                        </a:cubicBezTo>
                        <a:cubicBezTo>
                          <a:pt x="36801" y="685"/>
                          <a:pt x="36149" y="1192"/>
                          <a:pt x="35569" y="1772"/>
                        </a:cubicBezTo>
                        <a:lnTo>
                          <a:pt x="33650" y="866"/>
                        </a:lnTo>
                        <a:cubicBezTo>
                          <a:pt x="33577" y="830"/>
                          <a:pt x="33505" y="812"/>
                          <a:pt x="33432" y="812"/>
                        </a:cubicBezTo>
                        <a:cubicBezTo>
                          <a:pt x="33360" y="812"/>
                          <a:pt x="33288" y="830"/>
                          <a:pt x="33215" y="866"/>
                        </a:cubicBezTo>
                        <a:cubicBezTo>
                          <a:pt x="33106" y="939"/>
                          <a:pt x="32998" y="1047"/>
                          <a:pt x="32998" y="1192"/>
                        </a:cubicBezTo>
                        <a:cubicBezTo>
                          <a:pt x="32273" y="4778"/>
                          <a:pt x="31730" y="8364"/>
                          <a:pt x="31404" y="12022"/>
                        </a:cubicBezTo>
                        <a:cubicBezTo>
                          <a:pt x="25102" y="11950"/>
                          <a:pt x="19125" y="11914"/>
                          <a:pt x="14090" y="11914"/>
                        </a:cubicBezTo>
                        <a:cubicBezTo>
                          <a:pt x="7933" y="11914"/>
                          <a:pt x="3695" y="11986"/>
                          <a:pt x="1521" y="12059"/>
                        </a:cubicBezTo>
                        <a:cubicBezTo>
                          <a:pt x="1268" y="12095"/>
                          <a:pt x="1087" y="12276"/>
                          <a:pt x="1051" y="12530"/>
                        </a:cubicBezTo>
                        <a:cubicBezTo>
                          <a:pt x="1051" y="12711"/>
                          <a:pt x="616" y="31691"/>
                          <a:pt x="399" y="50671"/>
                        </a:cubicBezTo>
                        <a:cubicBezTo>
                          <a:pt x="0" y="89282"/>
                          <a:pt x="1051" y="90188"/>
                          <a:pt x="1485" y="90586"/>
                        </a:cubicBezTo>
                        <a:cubicBezTo>
                          <a:pt x="2862" y="91782"/>
                          <a:pt x="20501" y="92542"/>
                          <a:pt x="36149" y="92542"/>
                        </a:cubicBezTo>
                        <a:cubicBezTo>
                          <a:pt x="46291" y="92542"/>
                          <a:pt x="70740" y="92180"/>
                          <a:pt x="77840" y="88811"/>
                        </a:cubicBezTo>
                        <a:cubicBezTo>
                          <a:pt x="77985" y="88739"/>
                          <a:pt x="78093" y="88558"/>
                          <a:pt x="78093" y="88413"/>
                        </a:cubicBezTo>
                        <a:cubicBezTo>
                          <a:pt x="78130" y="87761"/>
                          <a:pt x="80991" y="26185"/>
                          <a:pt x="79687" y="13037"/>
                        </a:cubicBezTo>
                        <a:cubicBezTo>
                          <a:pt x="79651" y="12819"/>
                          <a:pt x="79470" y="12638"/>
                          <a:pt x="79216" y="12602"/>
                        </a:cubicBezTo>
                        <a:cubicBezTo>
                          <a:pt x="78999" y="12602"/>
                          <a:pt x="65669" y="12421"/>
                          <a:pt x="50022" y="12204"/>
                        </a:cubicBezTo>
                        <a:cubicBezTo>
                          <a:pt x="50058" y="11660"/>
                          <a:pt x="50058" y="11117"/>
                          <a:pt x="50094" y="10537"/>
                        </a:cubicBezTo>
                        <a:cubicBezTo>
                          <a:pt x="50203" y="7676"/>
                          <a:pt x="50312" y="4706"/>
                          <a:pt x="50927" y="1881"/>
                        </a:cubicBezTo>
                        <a:cubicBezTo>
                          <a:pt x="51013" y="1565"/>
                          <a:pt x="50782" y="1318"/>
                          <a:pt x="50520" y="1318"/>
                        </a:cubicBezTo>
                        <a:cubicBezTo>
                          <a:pt x="50451" y="1318"/>
                          <a:pt x="50380" y="1336"/>
                          <a:pt x="50312" y="1373"/>
                        </a:cubicBezTo>
                        <a:lnTo>
                          <a:pt x="46834" y="2714"/>
                        </a:lnTo>
                        <a:cubicBezTo>
                          <a:pt x="46508" y="2170"/>
                          <a:pt x="46037" y="1699"/>
                          <a:pt x="45530" y="1337"/>
                        </a:cubicBezTo>
                        <a:cubicBezTo>
                          <a:pt x="45168" y="1047"/>
                          <a:pt x="44770" y="903"/>
                          <a:pt x="44371" y="903"/>
                        </a:cubicBezTo>
                        <a:cubicBezTo>
                          <a:pt x="44045" y="903"/>
                          <a:pt x="43719" y="975"/>
                          <a:pt x="43466" y="1120"/>
                        </a:cubicBezTo>
                        <a:cubicBezTo>
                          <a:pt x="42705" y="1446"/>
                          <a:pt x="42017" y="1772"/>
                          <a:pt x="41329" y="2134"/>
                        </a:cubicBezTo>
                        <a:cubicBezTo>
                          <a:pt x="40640" y="1482"/>
                          <a:pt x="39916" y="866"/>
                          <a:pt x="39119" y="323"/>
                        </a:cubicBezTo>
                        <a:cubicBezTo>
                          <a:pt x="38886" y="110"/>
                          <a:pt x="38581" y="0"/>
                          <a:pt x="38269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r>
                      <a:rPr kumimoji="0" lang="e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Arial"/>
                      </a:rPr>
                      <a:t>   </a:t>
                    </a: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39" name="Google Shape;1255;p47">
                    <a:extLst>
                      <a:ext uri="{FF2B5EF4-FFF2-40B4-BE49-F238E27FC236}">
                        <a16:creationId xmlns:a16="http://schemas.microsoft.com/office/drawing/2014/main" id="{B3D74879-1709-414B-8DD3-FE8BCFFE2C68}"/>
                      </a:ext>
                    </a:extLst>
                  </p:cNvPr>
                  <p:cNvSpPr/>
                  <p:nvPr/>
                </p:nvSpPr>
                <p:spPr>
                  <a:xfrm>
                    <a:off x="5451010" y="1048035"/>
                    <a:ext cx="109075" cy="9941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992" h="6373" extrusionOk="0">
                        <a:moveTo>
                          <a:pt x="6448" y="1"/>
                        </a:moveTo>
                        <a:cubicBezTo>
                          <a:pt x="6330" y="1"/>
                          <a:pt x="6212" y="55"/>
                          <a:pt x="6122" y="164"/>
                        </a:cubicBezTo>
                        <a:cubicBezTo>
                          <a:pt x="4311" y="2011"/>
                          <a:pt x="2210" y="4148"/>
                          <a:pt x="326" y="5488"/>
                        </a:cubicBezTo>
                        <a:cubicBezTo>
                          <a:pt x="73" y="5633"/>
                          <a:pt x="0" y="5959"/>
                          <a:pt x="182" y="6176"/>
                        </a:cubicBezTo>
                        <a:cubicBezTo>
                          <a:pt x="269" y="6307"/>
                          <a:pt x="408" y="6372"/>
                          <a:pt x="552" y="6372"/>
                        </a:cubicBezTo>
                        <a:cubicBezTo>
                          <a:pt x="648" y="6372"/>
                          <a:pt x="747" y="6343"/>
                          <a:pt x="834" y="6285"/>
                        </a:cubicBezTo>
                        <a:cubicBezTo>
                          <a:pt x="2826" y="4872"/>
                          <a:pt x="4963" y="2735"/>
                          <a:pt x="6774" y="816"/>
                        </a:cubicBezTo>
                        <a:cubicBezTo>
                          <a:pt x="6991" y="635"/>
                          <a:pt x="6991" y="345"/>
                          <a:pt x="6774" y="164"/>
                        </a:cubicBezTo>
                        <a:cubicBezTo>
                          <a:pt x="6683" y="55"/>
                          <a:pt x="6566" y="1"/>
                          <a:pt x="6448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0" name="Google Shape;1256;p47">
                    <a:extLst>
                      <a:ext uri="{FF2B5EF4-FFF2-40B4-BE49-F238E27FC236}">
                        <a16:creationId xmlns:a16="http://schemas.microsoft.com/office/drawing/2014/main" id="{B8F2AC85-4DFA-2645-BF87-1F96D6F08DAA}"/>
                      </a:ext>
                    </a:extLst>
                  </p:cNvPr>
                  <p:cNvSpPr/>
                  <p:nvPr/>
                </p:nvSpPr>
                <p:spPr>
                  <a:xfrm>
                    <a:off x="5519557" y="1088423"/>
                    <a:ext cx="44476" cy="373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851" h="2394" extrusionOk="0">
                        <a:moveTo>
                          <a:pt x="2320" y="0"/>
                        </a:moveTo>
                        <a:cubicBezTo>
                          <a:pt x="2232" y="0"/>
                          <a:pt x="2141" y="24"/>
                          <a:pt x="2054" y="74"/>
                        </a:cubicBezTo>
                        <a:cubicBezTo>
                          <a:pt x="1366" y="472"/>
                          <a:pt x="786" y="980"/>
                          <a:pt x="315" y="1595"/>
                        </a:cubicBezTo>
                        <a:cubicBezTo>
                          <a:pt x="0" y="1910"/>
                          <a:pt x="226" y="2394"/>
                          <a:pt x="634" y="2394"/>
                        </a:cubicBezTo>
                        <a:cubicBezTo>
                          <a:pt x="648" y="2394"/>
                          <a:pt x="663" y="2393"/>
                          <a:pt x="677" y="2392"/>
                        </a:cubicBezTo>
                        <a:cubicBezTo>
                          <a:pt x="822" y="2356"/>
                          <a:pt x="931" y="2320"/>
                          <a:pt x="1040" y="2211"/>
                        </a:cubicBezTo>
                        <a:cubicBezTo>
                          <a:pt x="1438" y="1668"/>
                          <a:pt x="1945" y="1233"/>
                          <a:pt x="2525" y="907"/>
                        </a:cubicBezTo>
                        <a:cubicBezTo>
                          <a:pt x="2778" y="798"/>
                          <a:pt x="2851" y="472"/>
                          <a:pt x="2742" y="255"/>
                        </a:cubicBezTo>
                        <a:cubicBezTo>
                          <a:pt x="2647" y="89"/>
                          <a:pt x="2489" y="0"/>
                          <a:pt x="2320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1" name="Google Shape;1257;p47">
                    <a:extLst>
                      <a:ext uri="{FF2B5EF4-FFF2-40B4-BE49-F238E27FC236}">
                        <a16:creationId xmlns:a16="http://schemas.microsoft.com/office/drawing/2014/main" id="{D9FF5AC6-02B2-8F4E-B915-019D631B7EFC}"/>
                      </a:ext>
                    </a:extLst>
                  </p:cNvPr>
                  <p:cNvSpPr/>
                  <p:nvPr/>
                </p:nvSpPr>
                <p:spPr>
                  <a:xfrm>
                    <a:off x="5895142" y="2207801"/>
                    <a:ext cx="92118" cy="881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905" h="5652" extrusionOk="0">
                        <a:moveTo>
                          <a:pt x="5253" y="1"/>
                        </a:moveTo>
                        <a:cubicBezTo>
                          <a:pt x="3912" y="1"/>
                          <a:pt x="797" y="3913"/>
                          <a:pt x="182" y="4927"/>
                        </a:cubicBezTo>
                        <a:cubicBezTo>
                          <a:pt x="0" y="5144"/>
                          <a:pt x="73" y="5434"/>
                          <a:pt x="326" y="5579"/>
                        </a:cubicBezTo>
                        <a:cubicBezTo>
                          <a:pt x="399" y="5615"/>
                          <a:pt x="471" y="5651"/>
                          <a:pt x="544" y="5651"/>
                        </a:cubicBezTo>
                        <a:cubicBezTo>
                          <a:pt x="725" y="5651"/>
                          <a:pt x="870" y="5579"/>
                          <a:pt x="942" y="5434"/>
                        </a:cubicBezTo>
                        <a:cubicBezTo>
                          <a:pt x="1956" y="3840"/>
                          <a:pt x="4637" y="979"/>
                          <a:pt x="5253" y="943"/>
                        </a:cubicBezTo>
                        <a:cubicBezTo>
                          <a:pt x="5904" y="943"/>
                          <a:pt x="5904" y="1"/>
                          <a:pt x="525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2" name="Google Shape;1258;p47">
                    <a:extLst>
                      <a:ext uri="{FF2B5EF4-FFF2-40B4-BE49-F238E27FC236}">
                        <a16:creationId xmlns:a16="http://schemas.microsoft.com/office/drawing/2014/main" id="{F0DC2E2B-80C9-204E-B93C-468E7AB3E94B}"/>
                      </a:ext>
                    </a:extLst>
                  </p:cNvPr>
                  <p:cNvSpPr/>
                  <p:nvPr/>
                </p:nvSpPr>
                <p:spPr>
                  <a:xfrm>
                    <a:off x="5972549" y="2200578"/>
                    <a:ext cx="66768" cy="626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80" h="4014" extrusionOk="0">
                        <a:moveTo>
                          <a:pt x="3613" y="0"/>
                        </a:moveTo>
                        <a:cubicBezTo>
                          <a:pt x="3490" y="0"/>
                          <a:pt x="3364" y="51"/>
                          <a:pt x="3261" y="174"/>
                        </a:cubicBezTo>
                        <a:cubicBezTo>
                          <a:pt x="2754" y="754"/>
                          <a:pt x="2210" y="1297"/>
                          <a:pt x="1631" y="1804"/>
                        </a:cubicBezTo>
                        <a:cubicBezTo>
                          <a:pt x="1160" y="2239"/>
                          <a:pt x="653" y="2710"/>
                          <a:pt x="182" y="3217"/>
                        </a:cubicBezTo>
                        <a:cubicBezTo>
                          <a:pt x="1" y="3398"/>
                          <a:pt x="37" y="3687"/>
                          <a:pt x="254" y="3869"/>
                        </a:cubicBezTo>
                        <a:cubicBezTo>
                          <a:pt x="327" y="3941"/>
                          <a:pt x="435" y="4013"/>
                          <a:pt x="544" y="4013"/>
                        </a:cubicBezTo>
                        <a:cubicBezTo>
                          <a:pt x="689" y="4013"/>
                          <a:pt x="798" y="3941"/>
                          <a:pt x="906" y="3832"/>
                        </a:cubicBezTo>
                        <a:cubicBezTo>
                          <a:pt x="1341" y="3398"/>
                          <a:pt x="1812" y="2927"/>
                          <a:pt x="2283" y="2492"/>
                        </a:cubicBezTo>
                        <a:cubicBezTo>
                          <a:pt x="2898" y="1949"/>
                          <a:pt x="3442" y="1369"/>
                          <a:pt x="3985" y="790"/>
                        </a:cubicBezTo>
                        <a:cubicBezTo>
                          <a:pt x="4280" y="415"/>
                          <a:pt x="3960" y="0"/>
                          <a:pt x="36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3" name="Google Shape;1259;p47">
                    <a:extLst>
                      <a:ext uri="{FF2B5EF4-FFF2-40B4-BE49-F238E27FC236}">
                        <a16:creationId xmlns:a16="http://schemas.microsoft.com/office/drawing/2014/main" id="{52C589DC-1678-1146-8B3C-EFAEBA866CC5}"/>
                      </a:ext>
                    </a:extLst>
                  </p:cNvPr>
                  <p:cNvSpPr/>
                  <p:nvPr/>
                </p:nvSpPr>
                <p:spPr>
                  <a:xfrm>
                    <a:off x="5672477" y="1116295"/>
                    <a:ext cx="46348" cy="549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971" h="3525" extrusionOk="0">
                        <a:moveTo>
                          <a:pt x="2423" y="1"/>
                        </a:moveTo>
                        <a:cubicBezTo>
                          <a:pt x="2312" y="1"/>
                          <a:pt x="2199" y="38"/>
                          <a:pt x="2102" y="120"/>
                        </a:cubicBezTo>
                        <a:cubicBezTo>
                          <a:pt x="1558" y="663"/>
                          <a:pt x="1087" y="1243"/>
                          <a:pt x="725" y="1931"/>
                        </a:cubicBezTo>
                        <a:cubicBezTo>
                          <a:pt x="544" y="2257"/>
                          <a:pt x="363" y="2547"/>
                          <a:pt x="182" y="2800"/>
                        </a:cubicBezTo>
                        <a:cubicBezTo>
                          <a:pt x="1" y="2981"/>
                          <a:pt x="37" y="3307"/>
                          <a:pt x="254" y="3452"/>
                        </a:cubicBezTo>
                        <a:cubicBezTo>
                          <a:pt x="327" y="3489"/>
                          <a:pt x="435" y="3525"/>
                          <a:pt x="544" y="3525"/>
                        </a:cubicBezTo>
                        <a:cubicBezTo>
                          <a:pt x="689" y="3525"/>
                          <a:pt x="834" y="3452"/>
                          <a:pt x="906" y="3344"/>
                        </a:cubicBezTo>
                        <a:cubicBezTo>
                          <a:pt x="1124" y="3054"/>
                          <a:pt x="1341" y="2764"/>
                          <a:pt x="1522" y="2402"/>
                        </a:cubicBezTo>
                        <a:cubicBezTo>
                          <a:pt x="1848" y="1822"/>
                          <a:pt x="2246" y="1315"/>
                          <a:pt x="2717" y="844"/>
                        </a:cubicBezTo>
                        <a:cubicBezTo>
                          <a:pt x="2935" y="663"/>
                          <a:pt x="2971" y="374"/>
                          <a:pt x="2790" y="156"/>
                        </a:cubicBezTo>
                        <a:cubicBezTo>
                          <a:pt x="2690" y="57"/>
                          <a:pt x="2558" y="1"/>
                          <a:pt x="2423" y="1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4" name="Google Shape;1260;p47">
                    <a:extLst>
                      <a:ext uri="{FF2B5EF4-FFF2-40B4-BE49-F238E27FC236}">
                        <a16:creationId xmlns:a16="http://schemas.microsoft.com/office/drawing/2014/main" id="{58C60EFC-BB17-C944-BB20-1C199B21FBFF}"/>
                      </a:ext>
                    </a:extLst>
                  </p:cNvPr>
                  <p:cNvSpPr/>
                  <p:nvPr/>
                </p:nvSpPr>
                <p:spPr>
                  <a:xfrm>
                    <a:off x="5736640" y="1108948"/>
                    <a:ext cx="39406" cy="3305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526" h="2119" extrusionOk="0">
                        <a:moveTo>
                          <a:pt x="1813" y="0"/>
                        </a:moveTo>
                        <a:cubicBezTo>
                          <a:pt x="1710" y="0"/>
                          <a:pt x="1602" y="36"/>
                          <a:pt x="1502" y="120"/>
                        </a:cubicBezTo>
                        <a:cubicBezTo>
                          <a:pt x="1104" y="482"/>
                          <a:pt x="705" y="917"/>
                          <a:pt x="307" y="1315"/>
                        </a:cubicBezTo>
                        <a:cubicBezTo>
                          <a:pt x="1" y="1621"/>
                          <a:pt x="205" y="2119"/>
                          <a:pt x="591" y="2119"/>
                        </a:cubicBezTo>
                        <a:cubicBezTo>
                          <a:pt x="616" y="2119"/>
                          <a:pt x="642" y="2117"/>
                          <a:pt x="669" y="2112"/>
                        </a:cubicBezTo>
                        <a:cubicBezTo>
                          <a:pt x="778" y="2112"/>
                          <a:pt x="922" y="2076"/>
                          <a:pt x="995" y="1967"/>
                        </a:cubicBezTo>
                        <a:cubicBezTo>
                          <a:pt x="1357" y="1569"/>
                          <a:pt x="1756" y="1171"/>
                          <a:pt x="2154" y="808"/>
                        </a:cubicBezTo>
                        <a:cubicBezTo>
                          <a:pt x="2525" y="494"/>
                          <a:pt x="2199" y="0"/>
                          <a:pt x="1813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  <p:sp>
                <p:nvSpPr>
                  <p:cNvPr id="45" name="Google Shape;1261;p47">
                    <a:extLst>
                      <a:ext uri="{FF2B5EF4-FFF2-40B4-BE49-F238E27FC236}">
                        <a16:creationId xmlns:a16="http://schemas.microsoft.com/office/drawing/2014/main" id="{EF93B93F-DC79-2C4E-99CA-EFB0DA9501A5}"/>
                      </a:ext>
                    </a:extLst>
                  </p:cNvPr>
                  <p:cNvSpPr/>
                  <p:nvPr/>
                </p:nvSpPr>
                <p:spPr>
                  <a:xfrm>
                    <a:off x="4911073" y="2266707"/>
                    <a:ext cx="55505" cy="621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58" h="3984" extrusionOk="0">
                        <a:moveTo>
                          <a:pt x="2894" y="0"/>
                        </a:moveTo>
                        <a:cubicBezTo>
                          <a:pt x="2786" y="0"/>
                          <a:pt x="2673" y="43"/>
                          <a:pt x="2572" y="144"/>
                        </a:cubicBezTo>
                        <a:cubicBezTo>
                          <a:pt x="1956" y="759"/>
                          <a:pt x="1377" y="1448"/>
                          <a:pt x="906" y="2172"/>
                        </a:cubicBezTo>
                        <a:cubicBezTo>
                          <a:pt x="688" y="2534"/>
                          <a:pt x="435" y="2896"/>
                          <a:pt x="145" y="3222"/>
                        </a:cubicBezTo>
                        <a:cubicBezTo>
                          <a:pt x="0" y="3440"/>
                          <a:pt x="36" y="3729"/>
                          <a:pt x="254" y="3911"/>
                        </a:cubicBezTo>
                        <a:cubicBezTo>
                          <a:pt x="326" y="3947"/>
                          <a:pt x="435" y="3983"/>
                          <a:pt x="544" y="3983"/>
                        </a:cubicBezTo>
                        <a:cubicBezTo>
                          <a:pt x="688" y="3983"/>
                          <a:pt x="797" y="3947"/>
                          <a:pt x="906" y="3802"/>
                        </a:cubicBezTo>
                        <a:cubicBezTo>
                          <a:pt x="1196" y="3476"/>
                          <a:pt x="1449" y="3077"/>
                          <a:pt x="1703" y="2715"/>
                        </a:cubicBezTo>
                        <a:cubicBezTo>
                          <a:pt x="2137" y="2027"/>
                          <a:pt x="2644" y="1411"/>
                          <a:pt x="3224" y="796"/>
                        </a:cubicBezTo>
                        <a:cubicBezTo>
                          <a:pt x="3558" y="462"/>
                          <a:pt x="3251" y="0"/>
                          <a:pt x="2894" y="0"/>
                        </a:cubicBezTo>
                        <a:close/>
                      </a:path>
                    </a:pathLst>
                  </a:custGeom>
                  <a:solidFill>
                    <a:srgbClr val="21305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Tx/>
                      <a:buFont typeface="Arial"/>
                      <a:buNone/>
                      <a:tabLst/>
                      <a:defRPr/>
                    </a:pPr>
                    <a:endParaRPr kumimoji="0" sz="24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endParaRPr>
                  </a:p>
                </p:txBody>
              </p:sp>
            </p:grpSp>
            <p:sp>
              <p:nvSpPr>
                <p:cNvPr id="35" name="Rectangle 14">
                  <a:extLst>
                    <a:ext uri="{FF2B5EF4-FFF2-40B4-BE49-F238E27FC236}">
                      <a16:creationId xmlns:a16="http://schemas.microsoft.com/office/drawing/2014/main" id="{C33EAD5D-BAF5-FC45-9793-76ACA8BA01B1}"/>
                    </a:ext>
                  </a:extLst>
                </p:cNvPr>
                <p:cNvSpPr/>
                <p:nvPr/>
              </p:nvSpPr>
              <p:spPr>
                <a:xfrm>
                  <a:off x="3161301" y="1767517"/>
                  <a:ext cx="615357" cy="371363"/>
                </a:xfrm>
                <a:custGeom>
                  <a:avLst/>
                  <a:gdLst>
                    <a:gd name="connsiteX0" fmla="*/ 0 w 1059873"/>
                    <a:gd name="connsiteY0" fmla="*/ 0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0 w 1059873"/>
                    <a:gd name="connsiteY4" fmla="*/ 0 h 561109"/>
                    <a:gd name="connsiteX0" fmla="*/ 23813 w 1059873"/>
                    <a:gd name="connsiteY0" fmla="*/ 23812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23813 w 1059873"/>
                    <a:gd name="connsiteY4" fmla="*/ 23812 h 561109"/>
                    <a:gd name="connsiteX0" fmla="*/ 33338 w 1059873"/>
                    <a:gd name="connsiteY0" fmla="*/ 666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3338 w 1059873"/>
                    <a:gd name="connsiteY4" fmla="*/ 66675 h 561109"/>
                    <a:gd name="connsiteX0" fmla="*/ 38101 w 1059873"/>
                    <a:gd name="connsiteY0" fmla="*/ 28575 h 561109"/>
                    <a:gd name="connsiteX1" fmla="*/ 1059873 w 1059873"/>
                    <a:gd name="connsiteY1" fmla="*/ 0 h 561109"/>
                    <a:gd name="connsiteX2" fmla="*/ 1059873 w 1059873"/>
                    <a:gd name="connsiteY2" fmla="*/ 561109 h 561109"/>
                    <a:gd name="connsiteX3" fmla="*/ 0 w 1059873"/>
                    <a:gd name="connsiteY3" fmla="*/ 561109 h 561109"/>
                    <a:gd name="connsiteX4" fmla="*/ 38101 w 1059873"/>
                    <a:gd name="connsiteY4" fmla="*/ 28575 h 561109"/>
                    <a:gd name="connsiteX0" fmla="*/ 138114 w 1159886"/>
                    <a:gd name="connsiteY0" fmla="*/ 28575 h 561109"/>
                    <a:gd name="connsiteX1" fmla="*/ 1159886 w 1159886"/>
                    <a:gd name="connsiteY1" fmla="*/ 0 h 561109"/>
                    <a:gd name="connsiteX2" fmla="*/ 1159886 w 1159886"/>
                    <a:gd name="connsiteY2" fmla="*/ 561109 h 561109"/>
                    <a:gd name="connsiteX3" fmla="*/ 0 w 1159886"/>
                    <a:gd name="connsiteY3" fmla="*/ 551584 h 561109"/>
                    <a:gd name="connsiteX4" fmla="*/ 138114 w 1159886"/>
                    <a:gd name="connsiteY4" fmla="*/ 28575 h 561109"/>
                    <a:gd name="connsiteX0" fmla="*/ 138114 w 1259898"/>
                    <a:gd name="connsiteY0" fmla="*/ 0 h 532534"/>
                    <a:gd name="connsiteX1" fmla="*/ 1259898 w 1259898"/>
                    <a:gd name="connsiteY1" fmla="*/ 19050 h 532534"/>
                    <a:gd name="connsiteX2" fmla="*/ 1159886 w 1259898"/>
                    <a:gd name="connsiteY2" fmla="*/ 532534 h 532534"/>
                    <a:gd name="connsiteX3" fmla="*/ 0 w 1259898"/>
                    <a:gd name="connsiteY3" fmla="*/ 523009 h 532534"/>
                    <a:gd name="connsiteX4" fmla="*/ 138114 w 1259898"/>
                    <a:gd name="connsiteY4" fmla="*/ 0 h 5325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0 w 1259898"/>
                    <a:gd name="connsiteY3" fmla="*/ 523009 h 570634"/>
                    <a:gd name="connsiteX4" fmla="*/ 138114 w 1259898"/>
                    <a:gd name="connsiteY4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38114 w 1259898"/>
                    <a:gd name="connsiteY0" fmla="*/ 0 h 570634"/>
                    <a:gd name="connsiteX1" fmla="*/ 1259898 w 1259898"/>
                    <a:gd name="connsiteY1" fmla="*/ 19050 h 570634"/>
                    <a:gd name="connsiteX2" fmla="*/ 1112261 w 1259898"/>
                    <a:gd name="connsiteY2" fmla="*/ 570634 h 570634"/>
                    <a:gd name="connsiteX3" fmla="*/ 255877 w 1259898"/>
                    <a:gd name="connsiteY3" fmla="*/ 548119 h 570634"/>
                    <a:gd name="connsiteX4" fmla="*/ 0 w 1259898"/>
                    <a:gd name="connsiteY4" fmla="*/ 523009 h 570634"/>
                    <a:gd name="connsiteX5" fmla="*/ 138114 w 1259898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47639 w 1269423"/>
                    <a:gd name="connsiteY0" fmla="*/ 0 h 570634"/>
                    <a:gd name="connsiteX1" fmla="*/ 1269423 w 1269423"/>
                    <a:gd name="connsiteY1" fmla="*/ 19050 h 570634"/>
                    <a:gd name="connsiteX2" fmla="*/ 1121786 w 1269423"/>
                    <a:gd name="connsiteY2" fmla="*/ 570634 h 570634"/>
                    <a:gd name="connsiteX3" fmla="*/ 265402 w 1269423"/>
                    <a:gd name="connsiteY3" fmla="*/ 548119 h 570634"/>
                    <a:gd name="connsiteX4" fmla="*/ 0 w 1269423"/>
                    <a:gd name="connsiteY4" fmla="*/ 508722 h 570634"/>
                    <a:gd name="connsiteX5" fmla="*/ 147639 w 1269423"/>
                    <a:gd name="connsiteY5" fmla="*/ 0 h 570634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0 h 556347"/>
                    <a:gd name="connsiteX1" fmla="*/ 1269423 w 1269423"/>
                    <a:gd name="connsiteY1" fmla="*/ 4763 h 556347"/>
                    <a:gd name="connsiteX2" fmla="*/ 1121786 w 1269423"/>
                    <a:gd name="connsiteY2" fmla="*/ 556347 h 556347"/>
                    <a:gd name="connsiteX3" fmla="*/ 265402 w 1269423"/>
                    <a:gd name="connsiteY3" fmla="*/ 533832 h 556347"/>
                    <a:gd name="connsiteX4" fmla="*/ 0 w 1269423"/>
                    <a:gd name="connsiteY4" fmla="*/ 494435 h 556347"/>
                    <a:gd name="connsiteX5" fmla="*/ 123826 w 1269423"/>
                    <a:gd name="connsiteY5" fmla="*/ 0 h 556347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47869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47869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7394 h 604216"/>
                    <a:gd name="connsiteX1" fmla="*/ 465428 w 1269423"/>
                    <a:gd name="connsiteY1" fmla="*/ 14964 h 604216"/>
                    <a:gd name="connsiteX2" fmla="*/ 1269423 w 1269423"/>
                    <a:gd name="connsiteY2" fmla="*/ 52632 h 604216"/>
                    <a:gd name="connsiteX3" fmla="*/ 1121786 w 1269423"/>
                    <a:gd name="connsiteY3" fmla="*/ 604216 h 604216"/>
                    <a:gd name="connsiteX4" fmla="*/ 265402 w 1269423"/>
                    <a:gd name="connsiteY4" fmla="*/ 581701 h 604216"/>
                    <a:gd name="connsiteX5" fmla="*/ 0 w 1269423"/>
                    <a:gd name="connsiteY5" fmla="*/ 542304 h 604216"/>
                    <a:gd name="connsiteX6" fmla="*/ 123826 w 1269423"/>
                    <a:gd name="connsiteY6" fmla="*/ 57394 h 604216"/>
                    <a:gd name="connsiteX0" fmla="*/ 123826 w 1269423"/>
                    <a:gd name="connsiteY0" fmla="*/ 50744 h 597566"/>
                    <a:gd name="connsiteX1" fmla="*/ 465428 w 1269423"/>
                    <a:gd name="connsiteY1" fmla="*/ 8314 h 597566"/>
                    <a:gd name="connsiteX2" fmla="*/ 598778 w 1269423"/>
                    <a:gd name="connsiteY2" fmla="*/ 32126 h 597566"/>
                    <a:gd name="connsiteX3" fmla="*/ 1269423 w 1269423"/>
                    <a:gd name="connsiteY3" fmla="*/ 45982 h 597566"/>
                    <a:gd name="connsiteX4" fmla="*/ 1121786 w 1269423"/>
                    <a:gd name="connsiteY4" fmla="*/ 597566 h 597566"/>
                    <a:gd name="connsiteX5" fmla="*/ 265402 w 1269423"/>
                    <a:gd name="connsiteY5" fmla="*/ 575051 h 597566"/>
                    <a:gd name="connsiteX6" fmla="*/ 0 w 1269423"/>
                    <a:gd name="connsiteY6" fmla="*/ 535654 h 597566"/>
                    <a:gd name="connsiteX7" fmla="*/ 123826 w 1269423"/>
                    <a:gd name="connsiteY7" fmla="*/ 50744 h 597566"/>
                    <a:gd name="connsiteX0" fmla="*/ 123826 w 1269423"/>
                    <a:gd name="connsiteY0" fmla="*/ 49637 h 596459"/>
                    <a:gd name="connsiteX1" fmla="*/ 465428 w 1269423"/>
                    <a:gd name="connsiteY1" fmla="*/ 7207 h 596459"/>
                    <a:gd name="connsiteX2" fmla="*/ 598778 w 1269423"/>
                    <a:gd name="connsiteY2" fmla="*/ 31019 h 596459"/>
                    <a:gd name="connsiteX3" fmla="*/ 794041 w 1269423"/>
                    <a:gd name="connsiteY3" fmla="*/ 35782 h 596459"/>
                    <a:gd name="connsiteX4" fmla="*/ 1269423 w 1269423"/>
                    <a:gd name="connsiteY4" fmla="*/ 44875 h 596459"/>
                    <a:gd name="connsiteX5" fmla="*/ 1121786 w 1269423"/>
                    <a:gd name="connsiteY5" fmla="*/ 596459 h 596459"/>
                    <a:gd name="connsiteX6" fmla="*/ 265402 w 1269423"/>
                    <a:gd name="connsiteY6" fmla="*/ 573944 h 596459"/>
                    <a:gd name="connsiteX7" fmla="*/ 0 w 1269423"/>
                    <a:gd name="connsiteY7" fmla="*/ 534547 h 596459"/>
                    <a:gd name="connsiteX8" fmla="*/ 123826 w 1269423"/>
                    <a:gd name="connsiteY8" fmla="*/ 49637 h 596459"/>
                    <a:gd name="connsiteX0" fmla="*/ 123826 w 1269423"/>
                    <a:gd name="connsiteY0" fmla="*/ 43695 h 590517"/>
                    <a:gd name="connsiteX1" fmla="*/ 465428 w 1269423"/>
                    <a:gd name="connsiteY1" fmla="*/ 1265 h 590517"/>
                    <a:gd name="connsiteX2" fmla="*/ 598778 w 1269423"/>
                    <a:gd name="connsiteY2" fmla="*/ 25077 h 590517"/>
                    <a:gd name="connsiteX3" fmla="*/ 808329 w 1269423"/>
                    <a:gd name="connsiteY3" fmla="*/ 63177 h 590517"/>
                    <a:gd name="connsiteX4" fmla="*/ 1269423 w 1269423"/>
                    <a:gd name="connsiteY4" fmla="*/ 38933 h 590517"/>
                    <a:gd name="connsiteX5" fmla="*/ 1121786 w 1269423"/>
                    <a:gd name="connsiteY5" fmla="*/ 590517 h 590517"/>
                    <a:gd name="connsiteX6" fmla="*/ 265402 w 1269423"/>
                    <a:gd name="connsiteY6" fmla="*/ 568002 h 590517"/>
                    <a:gd name="connsiteX7" fmla="*/ 0 w 1269423"/>
                    <a:gd name="connsiteY7" fmla="*/ 528605 h 590517"/>
                    <a:gd name="connsiteX8" fmla="*/ 123826 w 1269423"/>
                    <a:gd name="connsiteY8" fmla="*/ 43695 h 590517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598778 w 1269423"/>
                    <a:gd name="connsiteY2" fmla="*/ 31018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60691 w 1269423"/>
                    <a:gd name="connsiteY2" fmla="*/ 5483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9636 h 596458"/>
                    <a:gd name="connsiteX1" fmla="*/ 465428 w 1269423"/>
                    <a:gd name="connsiteY1" fmla="*/ 7206 h 596458"/>
                    <a:gd name="connsiteX2" fmla="*/ 679741 w 1269423"/>
                    <a:gd name="connsiteY2" fmla="*/ 73880 h 596458"/>
                    <a:gd name="connsiteX3" fmla="*/ 865479 w 1269423"/>
                    <a:gd name="connsiteY3" fmla="*/ 35780 h 596458"/>
                    <a:gd name="connsiteX4" fmla="*/ 1269423 w 1269423"/>
                    <a:gd name="connsiteY4" fmla="*/ 44874 h 596458"/>
                    <a:gd name="connsiteX5" fmla="*/ 1121786 w 1269423"/>
                    <a:gd name="connsiteY5" fmla="*/ 596458 h 596458"/>
                    <a:gd name="connsiteX6" fmla="*/ 265402 w 1269423"/>
                    <a:gd name="connsiteY6" fmla="*/ 573943 h 596458"/>
                    <a:gd name="connsiteX7" fmla="*/ 0 w 1269423"/>
                    <a:gd name="connsiteY7" fmla="*/ 534546 h 596458"/>
                    <a:gd name="connsiteX8" fmla="*/ 123826 w 1269423"/>
                    <a:gd name="connsiteY8" fmla="*/ 49636 h 596458"/>
                    <a:gd name="connsiteX0" fmla="*/ 123826 w 1269423"/>
                    <a:gd name="connsiteY0" fmla="*/ 45668 h 592490"/>
                    <a:gd name="connsiteX1" fmla="*/ 465428 w 1269423"/>
                    <a:gd name="connsiteY1" fmla="*/ 3238 h 592490"/>
                    <a:gd name="connsiteX2" fmla="*/ 679741 w 1269423"/>
                    <a:gd name="connsiteY2" fmla="*/ 69912 h 592490"/>
                    <a:gd name="connsiteX3" fmla="*/ 865479 w 1269423"/>
                    <a:gd name="connsiteY3" fmla="*/ 31812 h 592490"/>
                    <a:gd name="connsiteX4" fmla="*/ 1065503 w 1269423"/>
                    <a:gd name="connsiteY4" fmla="*/ 50863 h 592490"/>
                    <a:gd name="connsiteX5" fmla="*/ 1269423 w 1269423"/>
                    <a:gd name="connsiteY5" fmla="*/ 40906 h 592490"/>
                    <a:gd name="connsiteX6" fmla="*/ 1121786 w 1269423"/>
                    <a:gd name="connsiteY6" fmla="*/ 592490 h 592490"/>
                    <a:gd name="connsiteX7" fmla="*/ 265402 w 1269423"/>
                    <a:gd name="connsiteY7" fmla="*/ 569975 h 592490"/>
                    <a:gd name="connsiteX8" fmla="*/ 0 w 1269423"/>
                    <a:gd name="connsiteY8" fmla="*/ 530578 h 592490"/>
                    <a:gd name="connsiteX9" fmla="*/ 123826 w 1269423"/>
                    <a:gd name="connsiteY9" fmla="*/ 45668 h 59249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65503 w 1269423"/>
                    <a:gd name="connsiteY4" fmla="*/ 4814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46453 w 1269423"/>
                    <a:gd name="connsiteY4" fmla="*/ 5766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67194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265402 w 1269423"/>
                    <a:gd name="connsiteY7" fmla="*/ 567256 h 589771"/>
                    <a:gd name="connsiteX8" fmla="*/ 0 w 1269423"/>
                    <a:gd name="connsiteY8" fmla="*/ 527859 h 589771"/>
                    <a:gd name="connsiteX9" fmla="*/ 123826 w 1269423"/>
                    <a:gd name="connsiteY9" fmla="*/ 42949 h 589771"/>
                    <a:gd name="connsiteX0" fmla="*/ 123826 w 1269423"/>
                    <a:gd name="connsiteY0" fmla="*/ 42949 h 621268"/>
                    <a:gd name="connsiteX1" fmla="*/ 465428 w 1269423"/>
                    <a:gd name="connsiteY1" fmla="*/ 519 h 621268"/>
                    <a:gd name="connsiteX2" fmla="*/ 679741 w 1269423"/>
                    <a:gd name="connsiteY2" fmla="*/ 67193 h 621268"/>
                    <a:gd name="connsiteX3" fmla="*/ 865479 w 1269423"/>
                    <a:gd name="connsiteY3" fmla="*/ 29093 h 621268"/>
                    <a:gd name="connsiteX4" fmla="*/ 1051215 w 1269423"/>
                    <a:gd name="connsiteY4" fmla="*/ 76719 h 621268"/>
                    <a:gd name="connsiteX5" fmla="*/ 1269423 w 1269423"/>
                    <a:gd name="connsiteY5" fmla="*/ 38187 h 621268"/>
                    <a:gd name="connsiteX6" fmla="*/ 1121786 w 1269423"/>
                    <a:gd name="connsiteY6" fmla="*/ 589771 h 621268"/>
                    <a:gd name="connsiteX7" fmla="*/ 446378 w 1269423"/>
                    <a:gd name="connsiteY7" fmla="*/ 543444 h 621268"/>
                    <a:gd name="connsiteX8" fmla="*/ 265402 w 1269423"/>
                    <a:gd name="connsiteY8" fmla="*/ 567256 h 621268"/>
                    <a:gd name="connsiteX9" fmla="*/ 0 w 1269423"/>
                    <a:gd name="connsiteY9" fmla="*/ 527859 h 621268"/>
                    <a:gd name="connsiteX10" fmla="*/ 123826 w 1269423"/>
                    <a:gd name="connsiteY10" fmla="*/ 42949 h 621268"/>
                    <a:gd name="connsiteX0" fmla="*/ 123826 w 1269423"/>
                    <a:gd name="connsiteY0" fmla="*/ 42949 h 619818"/>
                    <a:gd name="connsiteX1" fmla="*/ 465428 w 1269423"/>
                    <a:gd name="connsiteY1" fmla="*/ 519 h 619818"/>
                    <a:gd name="connsiteX2" fmla="*/ 679741 w 1269423"/>
                    <a:gd name="connsiteY2" fmla="*/ 67193 h 619818"/>
                    <a:gd name="connsiteX3" fmla="*/ 865479 w 1269423"/>
                    <a:gd name="connsiteY3" fmla="*/ 29093 h 619818"/>
                    <a:gd name="connsiteX4" fmla="*/ 1051215 w 1269423"/>
                    <a:gd name="connsiteY4" fmla="*/ 76719 h 619818"/>
                    <a:gd name="connsiteX5" fmla="*/ 1269423 w 1269423"/>
                    <a:gd name="connsiteY5" fmla="*/ 38187 h 619818"/>
                    <a:gd name="connsiteX6" fmla="*/ 1121786 w 1269423"/>
                    <a:gd name="connsiteY6" fmla="*/ 589771 h 619818"/>
                    <a:gd name="connsiteX7" fmla="*/ 470191 w 1269423"/>
                    <a:gd name="connsiteY7" fmla="*/ 533919 h 619818"/>
                    <a:gd name="connsiteX8" fmla="*/ 265402 w 1269423"/>
                    <a:gd name="connsiteY8" fmla="*/ 567256 h 619818"/>
                    <a:gd name="connsiteX9" fmla="*/ 0 w 1269423"/>
                    <a:gd name="connsiteY9" fmla="*/ 527859 h 619818"/>
                    <a:gd name="connsiteX10" fmla="*/ 123826 w 1269423"/>
                    <a:gd name="connsiteY10" fmla="*/ 42949 h 619818"/>
                    <a:gd name="connsiteX0" fmla="*/ 123826 w 1269423"/>
                    <a:gd name="connsiteY0" fmla="*/ 42949 h 620230"/>
                    <a:gd name="connsiteX1" fmla="*/ 465428 w 1269423"/>
                    <a:gd name="connsiteY1" fmla="*/ 519 h 620230"/>
                    <a:gd name="connsiteX2" fmla="*/ 679741 w 1269423"/>
                    <a:gd name="connsiteY2" fmla="*/ 67193 h 620230"/>
                    <a:gd name="connsiteX3" fmla="*/ 865479 w 1269423"/>
                    <a:gd name="connsiteY3" fmla="*/ 29093 h 620230"/>
                    <a:gd name="connsiteX4" fmla="*/ 1051215 w 1269423"/>
                    <a:gd name="connsiteY4" fmla="*/ 76719 h 620230"/>
                    <a:gd name="connsiteX5" fmla="*/ 1269423 w 1269423"/>
                    <a:gd name="connsiteY5" fmla="*/ 38187 h 620230"/>
                    <a:gd name="connsiteX6" fmla="*/ 1121786 w 1269423"/>
                    <a:gd name="connsiteY6" fmla="*/ 589771 h 620230"/>
                    <a:gd name="connsiteX7" fmla="*/ 755941 w 1269423"/>
                    <a:gd name="connsiteY7" fmla="*/ 533918 h 620230"/>
                    <a:gd name="connsiteX8" fmla="*/ 470191 w 1269423"/>
                    <a:gd name="connsiteY8" fmla="*/ 533919 h 620230"/>
                    <a:gd name="connsiteX9" fmla="*/ 265402 w 1269423"/>
                    <a:gd name="connsiteY9" fmla="*/ 567256 h 620230"/>
                    <a:gd name="connsiteX10" fmla="*/ 0 w 1269423"/>
                    <a:gd name="connsiteY10" fmla="*/ 527859 h 620230"/>
                    <a:gd name="connsiteX11" fmla="*/ 123826 w 1269423"/>
                    <a:gd name="connsiteY11" fmla="*/ 42949 h 620230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27308"/>
                    <a:gd name="connsiteX1" fmla="*/ 465428 w 1269423"/>
                    <a:gd name="connsiteY1" fmla="*/ 519 h 627308"/>
                    <a:gd name="connsiteX2" fmla="*/ 679741 w 1269423"/>
                    <a:gd name="connsiteY2" fmla="*/ 67193 h 627308"/>
                    <a:gd name="connsiteX3" fmla="*/ 865479 w 1269423"/>
                    <a:gd name="connsiteY3" fmla="*/ 29093 h 627308"/>
                    <a:gd name="connsiteX4" fmla="*/ 1051215 w 1269423"/>
                    <a:gd name="connsiteY4" fmla="*/ 76719 h 627308"/>
                    <a:gd name="connsiteX5" fmla="*/ 1269423 w 1269423"/>
                    <a:gd name="connsiteY5" fmla="*/ 38187 h 627308"/>
                    <a:gd name="connsiteX6" fmla="*/ 1121786 w 1269423"/>
                    <a:gd name="connsiteY6" fmla="*/ 589771 h 627308"/>
                    <a:gd name="connsiteX7" fmla="*/ 755941 w 1269423"/>
                    <a:gd name="connsiteY7" fmla="*/ 572018 h 627308"/>
                    <a:gd name="connsiteX8" fmla="*/ 470191 w 1269423"/>
                    <a:gd name="connsiteY8" fmla="*/ 533919 h 627308"/>
                    <a:gd name="connsiteX9" fmla="*/ 265402 w 1269423"/>
                    <a:gd name="connsiteY9" fmla="*/ 567256 h 627308"/>
                    <a:gd name="connsiteX10" fmla="*/ 0 w 1269423"/>
                    <a:gd name="connsiteY10" fmla="*/ 527859 h 627308"/>
                    <a:gd name="connsiteX11" fmla="*/ 123826 w 1269423"/>
                    <a:gd name="connsiteY11" fmla="*/ 42949 h 627308"/>
                    <a:gd name="connsiteX0" fmla="*/ 123826 w 1269423"/>
                    <a:gd name="connsiteY0" fmla="*/ 42949 h 616060"/>
                    <a:gd name="connsiteX1" fmla="*/ 465428 w 1269423"/>
                    <a:gd name="connsiteY1" fmla="*/ 519 h 616060"/>
                    <a:gd name="connsiteX2" fmla="*/ 679741 w 1269423"/>
                    <a:gd name="connsiteY2" fmla="*/ 67193 h 616060"/>
                    <a:gd name="connsiteX3" fmla="*/ 865479 w 1269423"/>
                    <a:gd name="connsiteY3" fmla="*/ 29093 h 616060"/>
                    <a:gd name="connsiteX4" fmla="*/ 1051215 w 1269423"/>
                    <a:gd name="connsiteY4" fmla="*/ 76719 h 616060"/>
                    <a:gd name="connsiteX5" fmla="*/ 1269423 w 1269423"/>
                    <a:gd name="connsiteY5" fmla="*/ 38187 h 616060"/>
                    <a:gd name="connsiteX6" fmla="*/ 1121786 w 1269423"/>
                    <a:gd name="connsiteY6" fmla="*/ 589771 h 616060"/>
                    <a:gd name="connsiteX7" fmla="*/ 755941 w 1269423"/>
                    <a:gd name="connsiteY7" fmla="*/ 572018 h 616060"/>
                    <a:gd name="connsiteX8" fmla="*/ 470191 w 1269423"/>
                    <a:gd name="connsiteY8" fmla="*/ 533919 h 616060"/>
                    <a:gd name="connsiteX9" fmla="*/ 265402 w 1269423"/>
                    <a:gd name="connsiteY9" fmla="*/ 567256 h 616060"/>
                    <a:gd name="connsiteX10" fmla="*/ 0 w 1269423"/>
                    <a:gd name="connsiteY10" fmla="*/ 527859 h 616060"/>
                    <a:gd name="connsiteX11" fmla="*/ 123826 w 1269423"/>
                    <a:gd name="connsiteY11" fmla="*/ 42949 h 616060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  <a:gd name="connsiteX0" fmla="*/ 123826 w 1269423"/>
                    <a:gd name="connsiteY0" fmla="*/ 42949 h 589771"/>
                    <a:gd name="connsiteX1" fmla="*/ 465428 w 1269423"/>
                    <a:gd name="connsiteY1" fmla="*/ 519 h 589771"/>
                    <a:gd name="connsiteX2" fmla="*/ 679741 w 1269423"/>
                    <a:gd name="connsiteY2" fmla="*/ 67193 h 589771"/>
                    <a:gd name="connsiteX3" fmla="*/ 865479 w 1269423"/>
                    <a:gd name="connsiteY3" fmla="*/ 29093 h 589771"/>
                    <a:gd name="connsiteX4" fmla="*/ 1051215 w 1269423"/>
                    <a:gd name="connsiteY4" fmla="*/ 76719 h 589771"/>
                    <a:gd name="connsiteX5" fmla="*/ 1269423 w 1269423"/>
                    <a:gd name="connsiteY5" fmla="*/ 38187 h 589771"/>
                    <a:gd name="connsiteX6" fmla="*/ 1121786 w 1269423"/>
                    <a:gd name="connsiteY6" fmla="*/ 589771 h 589771"/>
                    <a:gd name="connsiteX7" fmla="*/ 755941 w 1269423"/>
                    <a:gd name="connsiteY7" fmla="*/ 572018 h 589771"/>
                    <a:gd name="connsiteX8" fmla="*/ 470191 w 1269423"/>
                    <a:gd name="connsiteY8" fmla="*/ 533919 h 589771"/>
                    <a:gd name="connsiteX9" fmla="*/ 265402 w 1269423"/>
                    <a:gd name="connsiteY9" fmla="*/ 567256 h 589771"/>
                    <a:gd name="connsiteX10" fmla="*/ 0 w 1269423"/>
                    <a:gd name="connsiteY10" fmla="*/ 527859 h 589771"/>
                    <a:gd name="connsiteX11" fmla="*/ 123826 w 1269423"/>
                    <a:gd name="connsiteY11" fmla="*/ 42949 h 58977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9423" h="589771">
                      <a:moveTo>
                        <a:pt x="123826" y="42949"/>
                      </a:moveTo>
                      <a:cubicBezTo>
                        <a:pt x="210922" y="-17953"/>
                        <a:pt x="155433" y="99738"/>
                        <a:pt x="465428" y="519"/>
                      </a:cubicBezTo>
                      <a:cubicBezTo>
                        <a:pt x="545380" y="-6553"/>
                        <a:pt x="545742" y="60915"/>
                        <a:pt x="679741" y="67193"/>
                      </a:cubicBezTo>
                      <a:cubicBezTo>
                        <a:pt x="768641" y="68780"/>
                        <a:pt x="705142" y="51318"/>
                        <a:pt x="865479" y="29093"/>
                      </a:cubicBezTo>
                      <a:cubicBezTo>
                        <a:pt x="928185" y="17981"/>
                        <a:pt x="983891" y="75203"/>
                        <a:pt x="1051215" y="76719"/>
                      </a:cubicBezTo>
                      <a:cubicBezTo>
                        <a:pt x="1161401" y="82998"/>
                        <a:pt x="1177493" y="49515"/>
                        <a:pt x="1269423" y="38187"/>
                      </a:cubicBezTo>
                      <a:cubicBezTo>
                        <a:pt x="1220211" y="222048"/>
                        <a:pt x="1194810" y="410673"/>
                        <a:pt x="1121786" y="589771"/>
                      </a:cubicBezTo>
                      <a:cubicBezTo>
                        <a:pt x="987786" y="531900"/>
                        <a:pt x="897878" y="505127"/>
                        <a:pt x="755941" y="572018"/>
                      </a:cubicBezTo>
                      <a:cubicBezTo>
                        <a:pt x="547329" y="472222"/>
                        <a:pt x="541629" y="535506"/>
                        <a:pt x="470191" y="533919"/>
                      </a:cubicBezTo>
                      <a:cubicBezTo>
                        <a:pt x="398753" y="532332"/>
                        <a:pt x="339798" y="576203"/>
                        <a:pt x="265402" y="567256"/>
                      </a:cubicBezTo>
                      <a:cubicBezTo>
                        <a:pt x="108672" y="473161"/>
                        <a:pt x="85292" y="521942"/>
                        <a:pt x="0" y="527859"/>
                      </a:cubicBezTo>
                      <a:lnTo>
                        <a:pt x="123826" y="42949"/>
                      </a:lnTo>
                      <a:close/>
                    </a:path>
                  </a:pathLst>
                </a:custGeom>
                <a:solidFill>
                  <a:srgbClr val="BAE5E4"/>
                </a:solidFill>
                <a:ln w="25400" cap="flat" cmpd="sng" algn="ctr">
                  <a:solidFill>
                    <a:srgbClr val="BAE5E4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BAE5E4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4A31767-1529-FD41-9DD0-7C21607BC14F}"/>
                  </a:ext>
                </a:extLst>
              </p:cNvPr>
              <p:cNvSpPr txBox="1"/>
              <p:nvPr/>
            </p:nvSpPr>
            <p:spPr>
              <a:xfrm>
                <a:off x="2976637" y="1775832"/>
                <a:ext cx="1008305" cy="282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Ghi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nhớ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7" name="Google Shape;1029;p42">
              <a:extLst>
                <a:ext uri="{FF2B5EF4-FFF2-40B4-BE49-F238E27FC236}">
                  <a16:creationId xmlns:a16="http://schemas.microsoft.com/office/drawing/2014/main" id="{C4652BFD-4FDA-7F4B-BEFA-210D5F63E51D}"/>
                </a:ext>
              </a:extLst>
            </p:cNvPr>
            <p:cNvGrpSpPr/>
            <p:nvPr/>
          </p:nvGrpSpPr>
          <p:grpSpPr>
            <a:xfrm rot="20594821">
              <a:off x="9152640" y="4438879"/>
              <a:ext cx="2920446" cy="1878268"/>
              <a:chOff x="7495166" y="3912596"/>
              <a:chExt cx="1250423" cy="804202"/>
            </a:xfrm>
          </p:grpSpPr>
          <p:grpSp>
            <p:nvGrpSpPr>
              <p:cNvPr id="8" name="Google Shape;1030;p42">
                <a:extLst>
                  <a:ext uri="{FF2B5EF4-FFF2-40B4-BE49-F238E27FC236}">
                    <a16:creationId xmlns:a16="http://schemas.microsoft.com/office/drawing/2014/main" id="{A7987C2F-8AE8-6E4B-8F0F-FC9622F8044A}"/>
                  </a:ext>
                </a:extLst>
              </p:cNvPr>
              <p:cNvGrpSpPr/>
              <p:nvPr/>
            </p:nvGrpSpPr>
            <p:grpSpPr>
              <a:xfrm>
                <a:off x="8115957" y="3912596"/>
                <a:ext cx="629632" cy="591794"/>
                <a:chOff x="6528424" y="1260656"/>
                <a:chExt cx="1975626" cy="1856900"/>
              </a:xfrm>
            </p:grpSpPr>
            <p:sp>
              <p:nvSpPr>
                <p:cNvPr id="10" name="Google Shape;1031;p42">
                  <a:extLst>
                    <a:ext uri="{FF2B5EF4-FFF2-40B4-BE49-F238E27FC236}">
                      <a16:creationId xmlns:a16="http://schemas.microsoft.com/office/drawing/2014/main" id="{A47C73C3-9CE9-7D41-BE90-ED3B036EE8B8}"/>
                    </a:ext>
                  </a:extLst>
                </p:cNvPr>
                <p:cNvSpPr/>
                <p:nvPr/>
              </p:nvSpPr>
              <p:spPr>
                <a:xfrm>
                  <a:off x="6940941" y="1771450"/>
                  <a:ext cx="1116302" cy="9639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66" h="8347" extrusionOk="0">
                      <a:moveTo>
                        <a:pt x="1743" y="1583"/>
                      </a:moveTo>
                      <a:cubicBezTo>
                        <a:pt x="1783" y="1583"/>
                        <a:pt x="1822" y="1593"/>
                        <a:pt x="1862" y="1612"/>
                      </a:cubicBezTo>
                      <a:cubicBezTo>
                        <a:pt x="1901" y="1692"/>
                        <a:pt x="1901" y="1771"/>
                        <a:pt x="1862" y="1850"/>
                      </a:cubicBezTo>
                      <a:cubicBezTo>
                        <a:pt x="1624" y="2325"/>
                        <a:pt x="1466" y="2880"/>
                        <a:pt x="1426" y="3435"/>
                      </a:cubicBezTo>
                      <a:cubicBezTo>
                        <a:pt x="1387" y="3553"/>
                        <a:pt x="1347" y="3672"/>
                        <a:pt x="1347" y="3791"/>
                      </a:cubicBezTo>
                      <a:lnTo>
                        <a:pt x="1268" y="3791"/>
                      </a:lnTo>
                      <a:cubicBezTo>
                        <a:pt x="1188" y="3672"/>
                        <a:pt x="1149" y="3553"/>
                        <a:pt x="1109" y="3435"/>
                      </a:cubicBezTo>
                      <a:cubicBezTo>
                        <a:pt x="1030" y="2920"/>
                        <a:pt x="1109" y="2365"/>
                        <a:pt x="1387" y="1890"/>
                      </a:cubicBezTo>
                      <a:cubicBezTo>
                        <a:pt x="1426" y="1771"/>
                        <a:pt x="1545" y="1692"/>
                        <a:pt x="1624" y="1612"/>
                      </a:cubicBezTo>
                      <a:cubicBezTo>
                        <a:pt x="1664" y="1593"/>
                        <a:pt x="1703" y="1583"/>
                        <a:pt x="1743" y="1583"/>
                      </a:cubicBezTo>
                      <a:close/>
                      <a:moveTo>
                        <a:pt x="8041" y="3870"/>
                      </a:moveTo>
                      <a:lnTo>
                        <a:pt x="8041" y="4187"/>
                      </a:lnTo>
                      <a:cubicBezTo>
                        <a:pt x="7843" y="4385"/>
                        <a:pt x="7685" y="4583"/>
                        <a:pt x="7487" y="4781"/>
                      </a:cubicBezTo>
                      <a:lnTo>
                        <a:pt x="7487" y="4742"/>
                      </a:lnTo>
                      <a:cubicBezTo>
                        <a:pt x="7447" y="4781"/>
                        <a:pt x="7398" y="4801"/>
                        <a:pt x="7348" y="4801"/>
                      </a:cubicBezTo>
                      <a:cubicBezTo>
                        <a:pt x="7299" y="4801"/>
                        <a:pt x="7249" y="4781"/>
                        <a:pt x="7210" y="4742"/>
                      </a:cubicBezTo>
                      <a:cubicBezTo>
                        <a:pt x="7170" y="4663"/>
                        <a:pt x="7170" y="4583"/>
                        <a:pt x="7210" y="4504"/>
                      </a:cubicBezTo>
                      <a:cubicBezTo>
                        <a:pt x="7368" y="4306"/>
                        <a:pt x="7566" y="4108"/>
                        <a:pt x="7764" y="3949"/>
                      </a:cubicBezTo>
                      <a:cubicBezTo>
                        <a:pt x="7804" y="3870"/>
                        <a:pt x="7923" y="3910"/>
                        <a:pt x="8041" y="3870"/>
                      </a:cubicBezTo>
                      <a:close/>
                      <a:moveTo>
                        <a:pt x="2288" y="3466"/>
                      </a:moveTo>
                      <a:cubicBezTo>
                        <a:pt x="2347" y="3466"/>
                        <a:pt x="2377" y="3564"/>
                        <a:pt x="2377" y="3633"/>
                      </a:cubicBezTo>
                      <a:cubicBezTo>
                        <a:pt x="2416" y="3870"/>
                        <a:pt x="2496" y="4148"/>
                        <a:pt x="2535" y="4425"/>
                      </a:cubicBezTo>
                      <a:cubicBezTo>
                        <a:pt x="2654" y="4663"/>
                        <a:pt x="2773" y="4900"/>
                        <a:pt x="2931" y="5138"/>
                      </a:cubicBezTo>
                      <a:cubicBezTo>
                        <a:pt x="2258" y="5019"/>
                        <a:pt x="1822" y="4306"/>
                        <a:pt x="2060" y="3633"/>
                      </a:cubicBezTo>
                      <a:cubicBezTo>
                        <a:pt x="2060" y="3593"/>
                        <a:pt x="2179" y="3514"/>
                        <a:pt x="2258" y="3474"/>
                      </a:cubicBezTo>
                      <a:cubicBezTo>
                        <a:pt x="2269" y="3469"/>
                        <a:pt x="2279" y="3466"/>
                        <a:pt x="2288" y="3466"/>
                      </a:cubicBezTo>
                      <a:close/>
                      <a:moveTo>
                        <a:pt x="1545" y="4266"/>
                      </a:moveTo>
                      <a:cubicBezTo>
                        <a:pt x="1624" y="4266"/>
                        <a:pt x="1703" y="4306"/>
                        <a:pt x="1743" y="4346"/>
                      </a:cubicBezTo>
                      <a:cubicBezTo>
                        <a:pt x="1783" y="4464"/>
                        <a:pt x="1822" y="4544"/>
                        <a:pt x="1822" y="4663"/>
                      </a:cubicBezTo>
                      <a:cubicBezTo>
                        <a:pt x="1822" y="4979"/>
                        <a:pt x="2020" y="5296"/>
                        <a:pt x="2298" y="5534"/>
                      </a:cubicBezTo>
                      <a:cubicBezTo>
                        <a:pt x="2298" y="5574"/>
                        <a:pt x="2337" y="5574"/>
                        <a:pt x="2377" y="5613"/>
                      </a:cubicBezTo>
                      <a:cubicBezTo>
                        <a:pt x="2279" y="5669"/>
                        <a:pt x="2175" y="5696"/>
                        <a:pt x="2076" y="5696"/>
                      </a:cubicBezTo>
                      <a:cubicBezTo>
                        <a:pt x="1895" y="5696"/>
                        <a:pt x="1727" y="5608"/>
                        <a:pt x="1624" y="5455"/>
                      </a:cubicBezTo>
                      <a:lnTo>
                        <a:pt x="1664" y="5455"/>
                      </a:lnTo>
                      <a:cubicBezTo>
                        <a:pt x="1426" y="5138"/>
                        <a:pt x="1347" y="4781"/>
                        <a:pt x="1426" y="4425"/>
                      </a:cubicBezTo>
                      <a:cubicBezTo>
                        <a:pt x="1426" y="4346"/>
                        <a:pt x="1505" y="4266"/>
                        <a:pt x="1545" y="4266"/>
                      </a:cubicBezTo>
                      <a:close/>
                      <a:moveTo>
                        <a:pt x="6932" y="5732"/>
                      </a:moveTo>
                      <a:cubicBezTo>
                        <a:pt x="6853" y="6247"/>
                        <a:pt x="6457" y="6683"/>
                        <a:pt x="5942" y="6841"/>
                      </a:cubicBezTo>
                      <a:cubicBezTo>
                        <a:pt x="5863" y="6802"/>
                        <a:pt x="5744" y="6762"/>
                        <a:pt x="5665" y="6722"/>
                      </a:cubicBezTo>
                      <a:cubicBezTo>
                        <a:pt x="5704" y="6643"/>
                        <a:pt x="5744" y="6564"/>
                        <a:pt x="5823" y="6524"/>
                      </a:cubicBezTo>
                      <a:cubicBezTo>
                        <a:pt x="6061" y="6287"/>
                        <a:pt x="6338" y="6089"/>
                        <a:pt x="6615" y="5890"/>
                      </a:cubicBezTo>
                      <a:cubicBezTo>
                        <a:pt x="6695" y="5851"/>
                        <a:pt x="6813" y="5772"/>
                        <a:pt x="6932" y="5732"/>
                      </a:cubicBezTo>
                      <a:close/>
                      <a:moveTo>
                        <a:pt x="2738" y="1"/>
                      </a:moveTo>
                      <a:cubicBezTo>
                        <a:pt x="1678" y="1"/>
                        <a:pt x="667" y="666"/>
                        <a:pt x="317" y="1771"/>
                      </a:cubicBezTo>
                      <a:cubicBezTo>
                        <a:pt x="0" y="2682"/>
                        <a:pt x="79" y="3672"/>
                        <a:pt x="515" y="4544"/>
                      </a:cubicBezTo>
                      <a:cubicBezTo>
                        <a:pt x="753" y="5019"/>
                        <a:pt x="1030" y="5494"/>
                        <a:pt x="1347" y="5930"/>
                      </a:cubicBezTo>
                      <a:cubicBezTo>
                        <a:pt x="2060" y="6762"/>
                        <a:pt x="2971" y="7475"/>
                        <a:pt x="3961" y="7950"/>
                      </a:cubicBezTo>
                      <a:cubicBezTo>
                        <a:pt x="4159" y="8069"/>
                        <a:pt x="4318" y="8188"/>
                        <a:pt x="4476" y="8346"/>
                      </a:cubicBezTo>
                      <a:cubicBezTo>
                        <a:pt x="4793" y="8188"/>
                        <a:pt x="5110" y="8030"/>
                        <a:pt x="5387" y="7832"/>
                      </a:cubicBezTo>
                      <a:cubicBezTo>
                        <a:pt x="6615" y="7000"/>
                        <a:pt x="7685" y="6009"/>
                        <a:pt x="8636" y="4861"/>
                      </a:cubicBezTo>
                      <a:cubicBezTo>
                        <a:pt x="9428" y="3910"/>
                        <a:pt x="9665" y="2642"/>
                        <a:pt x="9269" y="1454"/>
                      </a:cubicBezTo>
                      <a:cubicBezTo>
                        <a:pt x="9190" y="1137"/>
                        <a:pt x="8952" y="860"/>
                        <a:pt x="8675" y="662"/>
                      </a:cubicBezTo>
                      <a:cubicBezTo>
                        <a:pt x="8293" y="413"/>
                        <a:pt x="7847" y="285"/>
                        <a:pt x="7403" y="285"/>
                      </a:cubicBezTo>
                      <a:cubicBezTo>
                        <a:pt x="6925" y="285"/>
                        <a:pt x="6451" y="433"/>
                        <a:pt x="6061" y="741"/>
                      </a:cubicBezTo>
                      <a:cubicBezTo>
                        <a:pt x="5704" y="1018"/>
                        <a:pt x="5229" y="1216"/>
                        <a:pt x="4991" y="1652"/>
                      </a:cubicBezTo>
                      <a:cubicBezTo>
                        <a:pt x="4952" y="1692"/>
                        <a:pt x="4872" y="1731"/>
                        <a:pt x="4793" y="1731"/>
                      </a:cubicBezTo>
                      <a:cubicBezTo>
                        <a:pt x="4714" y="1652"/>
                        <a:pt x="4674" y="1612"/>
                        <a:pt x="4714" y="1533"/>
                      </a:cubicBezTo>
                      <a:cubicBezTo>
                        <a:pt x="4793" y="1097"/>
                        <a:pt x="4595" y="662"/>
                        <a:pt x="4199" y="464"/>
                      </a:cubicBezTo>
                      <a:cubicBezTo>
                        <a:pt x="3743" y="147"/>
                        <a:pt x="3235" y="1"/>
                        <a:pt x="2738" y="1"/>
                      </a:cubicBezTo>
                      <a:close/>
                    </a:path>
                  </a:pathLst>
                </a:custGeom>
                <a:solidFill>
                  <a:srgbClr val="FFAB4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1" name="Google Shape;1032;p42">
                  <a:extLst>
                    <a:ext uri="{FF2B5EF4-FFF2-40B4-BE49-F238E27FC236}">
                      <a16:creationId xmlns:a16="http://schemas.microsoft.com/office/drawing/2014/main" id="{5C9CCDC6-6D76-7D4A-9A7E-52211A808AA2}"/>
                    </a:ext>
                  </a:extLst>
                </p:cNvPr>
                <p:cNvSpPr/>
                <p:nvPr/>
              </p:nvSpPr>
              <p:spPr>
                <a:xfrm>
                  <a:off x="6876846" y="1714285"/>
                  <a:ext cx="1230750" cy="10758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7" h="9316" extrusionOk="0">
                      <a:moveTo>
                        <a:pt x="3253" y="496"/>
                      </a:moveTo>
                      <a:cubicBezTo>
                        <a:pt x="3751" y="496"/>
                        <a:pt x="4259" y="642"/>
                        <a:pt x="4714" y="959"/>
                      </a:cubicBezTo>
                      <a:cubicBezTo>
                        <a:pt x="5110" y="1157"/>
                        <a:pt x="5309" y="1592"/>
                        <a:pt x="5229" y="2028"/>
                      </a:cubicBezTo>
                      <a:cubicBezTo>
                        <a:pt x="5190" y="2107"/>
                        <a:pt x="5229" y="2147"/>
                        <a:pt x="5309" y="2226"/>
                      </a:cubicBezTo>
                      <a:cubicBezTo>
                        <a:pt x="5388" y="2226"/>
                        <a:pt x="5467" y="2187"/>
                        <a:pt x="5507" y="2147"/>
                      </a:cubicBezTo>
                      <a:cubicBezTo>
                        <a:pt x="5744" y="1711"/>
                        <a:pt x="6220" y="1513"/>
                        <a:pt x="6576" y="1236"/>
                      </a:cubicBezTo>
                      <a:cubicBezTo>
                        <a:pt x="6966" y="928"/>
                        <a:pt x="7441" y="780"/>
                        <a:pt x="7918" y="780"/>
                      </a:cubicBezTo>
                      <a:cubicBezTo>
                        <a:pt x="8362" y="780"/>
                        <a:pt x="8809" y="908"/>
                        <a:pt x="9191" y="1157"/>
                      </a:cubicBezTo>
                      <a:cubicBezTo>
                        <a:pt x="9507" y="1355"/>
                        <a:pt x="9706" y="1632"/>
                        <a:pt x="9824" y="1949"/>
                      </a:cubicBezTo>
                      <a:cubicBezTo>
                        <a:pt x="10220" y="3098"/>
                        <a:pt x="9983" y="4405"/>
                        <a:pt x="9191" y="5356"/>
                      </a:cubicBezTo>
                      <a:cubicBezTo>
                        <a:pt x="8279" y="6465"/>
                        <a:pt x="7170" y="7495"/>
                        <a:pt x="5982" y="8327"/>
                      </a:cubicBezTo>
                      <a:cubicBezTo>
                        <a:pt x="5665" y="8525"/>
                        <a:pt x="5348" y="8683"/>
                        <a:pt x="5031" y="8841"/>
                      </a:cubicBezTo>
                      <a:cubicBezTo>
                        <a:pt x="4873" y="8683"/>
                        <a:pt x="4714" y="8564"/>
                        <a:pt x="4556" y="8445"/>
                      </a:cubicBezTo>
                      <a:cubicBezTo>
                        <a:pt x="3526" y="7970"/>
                        <a:pt x="2655" y="7257"/>
                        <a:pt x="1942" y="6425"/>
                      </a:cubicBezTo>
                      <a:cubicBezTo>
                        <a:pt x="1585" y="5989"/>
                        <a:pt x="1268" y="5514"/>
                        <a:pt x="1030" y="5039"/>
                      </a:cubicBezTo>
                      <a:cubicBezTo>
                        <a:pt x="595" y="4167"/>
                        <a:pt x="515" y="3177"/>
                        <a:pt x="832" y="2266"/>
                      </a:cubicBezTo>
                      <a:cubicBezTo>
                        <a:pt x="1183" y="1161"/>
                        <a:pt x="2194" y="496"/>
                        <a:pt x="3253" y="496"/>
                      </a:cubicBezTo>
                      <a:close/>
                      <a:moveTo>
                        <a:pt x="3289" y="1"/>
                      </a:moveTo>
                      <a:cubicBezTo>
                        <a:pt x="2023" y="1"/>
                        <a:pt x="828" y="771"/>
                        <a:pt x="357" y="2068"/>
                      </a:cubicBezTo>
                      <a:cubicBezTo>
                        <a:pt x="1" y="3177"/>
                        <a:pt x="119" y="4405"/>
                        <a:pt x="674" y="5435"/>
                      </a:cubicBezTo>
                      <a:cubicBezTo>
                        <a:pt x="1347" y="6663"/>
                        <a:pt x="2298" y="7693"/>
                        <a:pt x="3526" y="8406"/>
                      </a:cubicBezTo>
                      <a:cubicBezTo>
                        <a:pt x="3883" y="8723"/>
                        <a:pt x="4358" y="8921"/>
                        <a:pt x="4833" y="8960"/>
                      </a:cubicBezTo>
                      <a:cubicBezTo>
                        <a:pt x="4833" y="9201"/>
                        <a:pt x="4887" y="9315"/>
                        <a:pt x="5008" y="9315"/>
                      </a:cubicBezTo>
                      <a:cubicBezTo>
                        <a:pt x="5066" y="9315"/>
                        <a:pt x="5139" y="9289"/>
                        <a:pt x="5229" y="9238"/>
                      </a:cubicBezTo>
                      <a:cubicBezTo>
                        <a:pt x="5586" y="9119"/>
                        <a:pt x="5903" y="8921"/>
                        <a:pt x="6220" y="8723"/>
                      </a:cubicBezTo>
                      <a:cubicBezTo>
                        <a:pt x="7566" y="7851"/>
                        <a:pt x="8755" y="6702"/>
                        <a:pt x="9745" y="5395"/>
                      </a:cubicBezTo>
                      <a:cubicBezTo>
                        <a:pt x="10419" y="4563"/>
                        <a:pt x="10656" y="3454"/>
                        <a:pt x="10419" y="2385"/>
                      </a:cubicBezTo>
                      <a:cubicBezTo>
                        <a:pt x="10339" y="1751"/>
                        <a:pt x="10022" y="1196"/>
                        <a:pt x="9547" y="800"/>
                      </a:cubicBezTo>
                      <a:cubicBezTo>
                        <a:pt x="9079" y="482"/>
                        <a:pt x="8532" y="323"/>
                        <a:pt x="7985" y="323"/>
                      </a:cubicBezTo>
                      <a:cubicBezTo>
                        <a:pt x="7373" y="323"/>
                        <a:pt x="6761" y="522"/>
                        <a:pt x="6259" y="919"/>
                      </a:cubicBezTo>
                      <a:cubicBezTo>
                        <a:pt x="6061" y="1077"/>
                        <a:pt x="5863" y="1196"/>
                        <a:pt x="5665" y="1355"/>
                      </a:cubicBezTo>
                      <a:cubicBezTo>
                        <a:pt x="5427" y="879"/>
                        <a:pt x="5071" y="523"/>
                        <a:pt x="4596" y="285"/>
                      </a:cubicBezTo>
                      <a:cubicBezTo>
                        <a:pt x="4169" y="92"/>
                        <a:pt x="3725" y="1"/>
                        <a:pt x="3289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2" name="Google Shape;1033;p42">
                  <a:extLst>
                    <a:ext uri="{FF2B5EF4-FFF2-40B4-BE49-F238E27FC236}">
                      <a16:creationId xmlns:a16="http://schemas.microsoft.com/office/drawing/2014/main" id="{677FD419-C366-784A-A52D-3927EDA848B7}"/>
                    </a:ext>
                  </a:extLst>
                </p:cNvPr>
                <p:cNvSpPr/>
                <p:nvPr/>
              </p:nvSpPr>
              <p:spPr>
                <a:xfrm>
                  <a:off x="7764357" y="2222884"/>
                  <a:ext cx="100705" cy="104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903" extrusionOk="0">
                      <a:moveTo>
                        <a:pt x="872" y="1"/>
                      </a:moveTo>
                      <a:cubicBezTo>
                        <a:pt x="793" y="1"/>
                        <a:pt x="674" y="1"/>
                        <a:pt x="594" y="40"/>
                      </a:cubicBezTo>
                      <a:cubicBezTo>
                        <a:pt x="396" y="199"/>
                        <a:pt x="238" y="397"/>
                        <a:pt x="80" y="595"/>
                      </a:cubicBezTo>
                      <a:cubicBezTo>
                        <a:pt x="0" y="674"/>
                        <a:pt x="0" y="793"/>
                        <a:pt x="80" y="872"/>
                      </a:cubicBezTo>
                      <a:cubicBezTo>
                        <a:pt x="119" y="892"/>
                        <a:pt x="169" y="902"/>
                        <a:pt x="218" y="902"/>
                      </a:cubicBezTo>
                      <a:cubicBezTo>
                        <a:pt x="268" y="902"/>
                        <a:pt x="317" y="892"/>
                        <a:pt x="357" y="872"/>
                      </a:cubicBezTo>
                      <a:cubicBezTo>
                        <a:pt x="555" y="674"/>
                        <a:pt x="713" y="476"/>
                        <a:pt x="872" y="278"/>
                      </a:cubicBezTo>
                      <a:lnTo>
                        <a:pt x="872" y="1"/>
                      </a:ln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3" name="Google Shape;1034;p42">
                  <a:extLst>
                    <a:ext uri="{FF2B5EF4-FFF2-40B4-BE49-F238E27FC236}">
                      <a16:creationId xmlns:a16="http://schemas.microsoft.com/office/drawing/2014/main" id="{BA5662C1-01B8-6743-93B3-960B6EC75B7E}"/>
                    </a:ext>
                  </a:extLst>
                </p:cNvPr>
                <p:cNvSpPr/>
                <p:nvPr/>
              </p:nvSpPr>
              <p:spPr>
                <a:xfrm>
                  <a:off x="7595055" y="2437918"/>
                  <a:ext cx="146554" cy="1236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1071" extrusionOk="0">
                      <a:moveTo>
                        <a:pt x="1268" y="1"/>
                      </a:moveTo>
                      <a:cubicBezTo>
                        <a:pt x="1149" y="40"/>
                        <a:pt x="1031" y="80"/>
                        <a:pt x="951" y="159"/>
                      </a:cubicBezTo>
                      <a:cubicBezTo>
                        <a:pt x="674" y="357"/>
                        <a:pt x="397" y="555"/>
                        <a:pt x="159" y="753"/>
                      </a:cubicBezTo>
                      <a:cubicBezTo>
                        <a:pt x="80" y="833"/>
                        <a:pt x="40" y="912"/>
                        <a:pt x="1" y="991"/>
                      </a:cubicBezTo>
                      <a:cubicBezTo>
                        <a:pt x="80" y="1031"/>
                        <a:pt x="159" y="1070"/>
                        <a:pt x="278" y="1070"/>
                      </a:cubicBezTo>
                      <a:cubicBezTo>
                        <a:pt x="793" y="951"/>
                        <a:pt x="1189" y="516"/>
                        <a:pt x="126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4" name="Google Shape;1035;p42">
                  <a:extLst>
                    <a:ext uri="{FF2B5EF4-FFF2-40B4-BE49-F238E27FC236}">
                      <a16:creationId xmlns:a16="http://schemas.microsoft.com/office/drawing/2014/main" id="{E6A9D448-1E07-AC4A-8776-DEB65D7DB88A}"/>
                    </a:ext>
                  </a:extLst>
                </p:cNvPr>
                <p:cNvSpPr/>
                <p:nvPr/>
              </p:nvSpPr>
              <p:spPr>
                <a:xfrm>
                  <a:off x="7151357" y="2172648"/>
                  <a:ext cx="128191" cy="192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0" h="1664" extrusionOk="0">
                      <a:moveTo>
                        <a:pt x="436" y="0"/>
                      </a:moveTo>
                      <a:cubicBezTo>
                        <a:pt x="396" y="40"/>
                        <a:pt x="238" y="119"/>
                        <a:pt x="238" y="159"/>
                      </a:cubicBezTo>
                      <a:cubicBezTo>
                        <a:pt x="0" y="832"/>
                        <a:pt x="396" y="1545"/>
                        <a:pt x="1109" y="1664"/>
                      </a:cubicBezTo>
                      <a:cubicBezTo>
                        <a:pt x="951" y="1426"/>
                        <a:pt x="832" y="1189"/>
                        <a:pt x="713" y="951"/>
                      </a:cubicBezTo>
                      <a:cubicBezTo>
                        <a:pt x="634" y="674"/>
                        <a:pt x="594" y="396"/>
                        <a:pt x="555" y="159"/>
                      </a:cubicBezTo>
                      <a:cubicBezTo>
                        <a:pt x="555" y="79"/>
                        <a:pt x="436" y="0"/>
                        <a:pt x="4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5" name="Google Shape;1036;p42">
                  <a:extLst>
                    <a:ext uri="{FF2B5EF4-FFF2-40B4-BE49-F238E27FC236}">
                      <a16:creationId xmlns:a16="http://schemas.microsoft.com/office/drawing/2014/main" id="{31F66C5A-B287-6A4C-9979-5BBDC1BD5B28}"/>
                    </a:ext>
                  </a:extLst>
                </p:cNvPr>
                <p:cNvSpPr/>
                <p:nvPr/>
              </p:nvSpPr>
              <p:spPr>
                <a:xfrm>
                  <a:off x="7096385" y="2264112"/>
                  <a:ext cx="114564" cy="1651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2" h="1430" extrusionOk="0">
                      <a:moveTo>
                        <a:pt x="199" y="0"/>
                      </a:moveTo>
                      <a:cubicBezTo>
                        <a:pt x="120" y="0"/>
                        <a:pt x="41" y="80"/>
                        <a:pt x="41" y="159"/>
                      </a:cubicBezTo>
                      <a:cubicBezTo>
                        <a:pt x="1" y="515"/>
                        <a:pt x="80" y="872"/>
                        <a:pt x="278" y="1189"/>
                      </a:cubicBezTo>
                      <a:cubicBezTo>
                        <a:pt x="381" y="1342"/>
                        <a:pt x="549" y="1430"/>
                        <a:pt x="719" y="1430"/>
                      </a:cubicBezTo>
                      <a:cubicBezTo>
                        <a:pt x="813" y="1430"/>
                        <a:pt x="907" y="1403"/>
                        <a:pt x="991" y="1347"/>
                      </a:cubicBezTo>
                      <a:cubicBezTo>
                        <a:pt x="991" y="1308"/>
                        <a:pt x="952" y="1308"/>
                        <a:pt x="912" y="1268"/>
                      </a:cubicBezTo>
                      <a:cubicBezTo>
                        <a:pt x="635" y="1030"/>
                        <a:pt x="476" y="713"/>
                        <a:pt x="476" y="397"/>
                      </a:cubicBezTo>
                      <a:cubicBezTo>
                        <a:pt x="437" y="278"/>
                        <a:pt x="437" y="198"/>
                        <a:pt x="397" y="80"/>
                      </a:cubicBezTo>
                      <a:cubicBezTo>
                        <a:pt x="318" y="40"/>
                        <a:pt x="278" y="0"/>
                        <a:pt x="199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6" name="Google Shape;1037;p42">
                  <a:extLst>
                    <a:ext uri="{FF2B5EF4-FFF2-40B4-BE49-F238E27FC236}">
                      <a16:creationId xmlns:a16="http://schemas.microsoft.com/office/drawing/2014/main" id="{296921A0-F8D2-9C43-8587-D6E08FA01265}"/>
                    </a:ext>
                  </a:extLst>
                </p:cNvPr>
                <p:cNvSpPr/>
                <p:nvPr/>
              </p:nvSpPr>
              <p:spPr>
                <a:xfrm>
                  <a:off x="7059892" y="1958768"/>
                  <a:ext cx="100705" cy="25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2" h="2170" extrusionOk="0">
                      <a:moveTo>
                        <a:pt x="713" y="0"/>
                      </a:moveTo>
                      <a:cubicBezTo>
                        <a:pt x="673" y="0"/>
                        <a:pt x="634" y="10"/>
                        <a:pt x="594" y="30"/>
                      </a:cubicBezTo>
                      <a:cubicBezTo>
                        <a:pt x="475" y="109"/>
                        <a:pt x="396" y="188"/>
                        <a:pt x="317" y="307"/>
                      </a:cubicBezTo>
                      <a:cubicBezTo>
                        <a:pt x="79" y="783"/>
                        <a:pt x="0" y="1337"/>
                        <a:pt x="79" y="1852"/>
                      </a:cubicBezTo>
                      <a:cubicBezTo>
                        <a:pt x="119" y="1971"/>
                        <a:pt x="158" y="2090"/>
                        <a:pt x="198" y="2169"/>
                      </a:cubicBezTo>
                      <a:lnTo>
                        <a:pt x="317" y="2169"/>
                      </a:lnTo>
                      <a:cubicBezTo>
                        <a:pt x="357" y="2090"/>
                        <a:pt x="357" y="1971"/>
                        <a:pt x="396" y="1852"/>
                      </a:cubicBezTo>
                      <a:cubicBezTo>
                        <a:pt x="436" y="1298"/>
                        <a:pt x="594" y="743"/>
                        <a:pt x="832" y="268"/>
                      </a:cubicBezTo>
                      <a:cubicBezTo>
                        <a:pt x="871" y="188"/>
                        <a:pt x="871" y="109"/>
                        <a:pt x="832" y="30"/>
                      </a:cubicBezTo>
                      <a:cubicBezTo>
                        <a:pt x="792" y="10"/>
                        <a:pt x="753" y="0"/>
                        <a:pt x="713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7" name="Google Shape;1038;p42">
                  <a:extLst>
                    <a:ext uri="{FF2B5EF4-FFF2-40B4-BE49-F238E27FC236}">
                      <a16:creationId xmlns:a16="http://schemas.microsoft.com/office/drawing/2014/main" id="{D0DA8190-5591-394B-BCAA-BDD922ADBA2E}"/>
                    </a:ext>
                  </a:extLst>
                </p:cNvPr>
                <p:cNvSpPr/>
                <p:nvPr/>
              </p:nvSpPr>
              <p:spPr>
                <a:xfrm>
                  <a:off x="7523800" y="1260656"/>
                  <a:ext cx="87771" cy="3277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" h="2838" extrusionOk="0">
                      <a:moveTo>
                        <a:pt x="486" y="0"/>
                      </a:moveTo>
                      <a:cubicBezTo>
                        <a:pt x="389" y="0"/>
                        <a:pt x="301" y="53"/>
                        <a:pt x="301" y="173"/>
                      </a:cubicBezTo>
                      <a:cubicBezTo>
                        <a:pt x="222" y="965"/>
                        <a:pt x="142" y="1757"/>
                        <a:pt x="23" y="2549"/>
                      </a:cubicBezTo>
                      <a:cubicBezTo>
                        <a:pt x="0" y="2734"/>
                        <a:pt x="138" y="2838"/>
                        <a:pt x="266" y="2838"/>
                      </a:cubicBezTo>
                      <a:cubicBezTo>
                        <a:pt x="357" y="2838"/>
                        <a:pt x="443" y="2784"/>
                        <a:pt x="459" y="2668"/>
                      </a:cubicBezTo>
                      <a:cubicBezTo>
                        <a:pt x="618" y="1836"/>
                        <a:pt x="697" y="1044"/>
                        <a:pt x="736" y="252"/>
                      </a:cubicBezTo>
                      <a:cubicBezTo>
                        <a:pt x="759" y="94"/>
                        <a:pt x="614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8" name="Google Shape;1039;p42">
                  <a:extLst>
                    <a:ext uri="{FF2B5EF4-FFF2-40B4-BE49-F238E27FC236}">
                      <a16:creationId xmlns:a16="http://schemas.microsoft.com/office/drawing/2014/main" id="{2F1B10DD-64BF-0842-9507-AF50667E1A10}"/>
                    </a:ext>
                  </a:extLst>
                </p:cNvPr>
                <p:cNvSpPr/>
                <p:nvPr/>
              </p:nvSpPr>
              <p:spPr>
                <a:xfrm>
                  <a:off x="7887928" y="1374872"/>
                  <a:ext cx="150942" cy="2459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7" h="2130" extrusionOk="0">
                      <a:moveTo>
                        <a:pt x="1018" y="1"/>
                      </a:moveTo>
                      <a:cubicBezTo>
                        <a:pt x="944" y="1"/>
                        <a:pt x="872" y="40"/>
                        <a:pt x="832" y="134"/>
                      </a:cubicBezTo>
                      <a:cubicBezTo>
                        <a:pt x="594" y="689"/>
                        <a:pt x="317" y="1244"/>
                        <a:pt x="79" y="1798"/>
                      </a:cubicBezTo>
                      <a:cubicBezTo>
                        <a:pt x="1" y="1981"/>
                        <a:pt x="164" y="2130"/>
                        <a:pt x="318" y="2130"/>
                      </a:cubicBezTo>
                      <a:cubicBezTo>
                        <a:pt x="397" y="2130"/>
                        <a:pt x="474" y="2090"/>
                        <a:pt x="515" y="1996"/>
                      </a:cubicBezTo>
                      <a:cubicBezTo>
                        <a:pt x="752" y="1442"/>
                        <a:pt x="990" y="887"/>
                        <a:pt x="1228" y="332"/>
                      </a:cubicBezTo>
                      <a:cubicBezTo>
                        <a:pt x="1306" y="149"/>
                        <a:pt x="1160" y="1"/>
                        <a:pt x="1018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19" name="Google Shape;1040;p42">
                  <a:extLst>
                    <a:ext uri="{FF2B5EF4-FFF2-40B4-BE49-F238E27FC236}">
                      <a16:creationId xmlns:a16="http://schemas.microsoft.com/office/drawing/2014/main" id="{09CB4895-0DA1-3F47-887F-CC0F11A66A05}"/>
                    </a:ext>
                  </a:extLst>
                </p:cNvPr>
                <p:cNvSpPr/>
                <p:nvPr/>
              </p:nvSpPr>
              <p:spPr>
                <a:xfrm>
                  <a:off x="8148811" y="1612888"/>
                  <a:ext cx="214229" cy="157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55" h="1362" extrusionOk="0">
                      <a:moveTo>
                        <a:pt x="1558" y="0"/>
                      </a:moveTo>
                      <a:cubicBezTo>
                        <a:pt x="1516" y="0"/>
                        <a:pt x="1470" y="16"/>
                        <a:pt x="1425" y="54"/>
                      </a:cubicBezTo>
                      <a:cubicBezTo>
                        <a:pt x="1029" y="371"/>
                        <a:pt x="633" y="688"/>
                        <a:pt x="197" y="965"/>
                      </a:cubicBezTo>
                      <a:cubicBezTo>
                        <a:pt x="1" y="1096"/>
                        <a:pt x="128" y="1361"/>
                        <a:pt x="334" y="1361"/>
                      </a:cubicBezTo>
                      <a:cubicBezTo>
                        <a:pt x="378" y="1361"/>
                        <a:pt x="426" y="1349"/>
                        <a:pt x="474" y="1322"/>
                      </a:cubicBezTo>
                      <a:cubicBezTo>
                        <a:pt x="870" y="1044"/>
                        <a:pt x="1306" y="767"/>
                        <a:pt x="1662" y="450"/>
                      </a:cubicBezTo>
                      <a:cubicBezTo>
                        <a:pt x="1855" y="290"/>
                        <a:pt x="1736" y="0"/>
                        <a:pt x="155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0" name="Google Shape;1041;p42">
                  <a:extLst>
                    <a:ext uri="{FF2B5EF4-FFF2-40B4-BE49-F238E27FC236}">
                      <a16:creationId xmlns:a16="http://schemas.microsoft.com/office/drawing/2014/main" id="{2D2A6484-F66C-EE4E-B222-5DD72CF333BF}"/>
                    </a:ext>
                  </a:extLst>
                </p:cNvPr>
                <p:cNvSpPr/>
                <p:nvPr/>
              </p:nvSpPr>
              <p:spPr>
                <a:xfrm>
                  <a:off x="8194312" y="2076217"/>
                  <a:ext cx="309737" cy="73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2" h="638" extrusionOk="0">
                      <a:moveTo>
                        <a:pt x="2375" y="1"/>
                      </a:moveTo>
                      <a:cubicBezTo>
                        <a:pt x="2363" y="1"/>
                        <a:pt x="2351" y="2"/>
                        <a:pt x="2338" y="3"/>
                      </a:cubicBezTo>
                      <a:cubicBezTo>
                        <a:pt x="1665" y="82"/>
                        <a:pt x="991" y="122"/>
                        <a:pt x="318" y="162"/>
                      </a:cubicBezTo>
                      <a:cubicBezTo>
                        <a:pt x="1" y="201"/>
                        <a:pt x="40" y="637"/>
                        <a:pt x="357" y="637"/>
                      </a:cubicBezTo>
                      <a:cubicBezTo>
                        <a:pt x="1031" y="597"/>
                        <a:pt x="1704" y="518"/>
                        <a:pt x="2378" y="479"/>
                      </a:cubicBezTo>
                      <a:cubicBezTo>
                        <a:pt x="2682" y="441"/>
                        <a:pt x="2657" y="1"/>
                        <a:pt x="2375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1" name="Google Shape;1042;p42">
                  <a:extLst>
                    <a:ext uri="{FF2B5EF4-FFF2-40B4-BE49-F238E27FC236}">
                      <a16:creationId xmlns:a16="http://schemas.microsoft.com/office/drawing/2014/main" id="{13B0DD94-18EE-AE4E-9C29-FE44390A46AF}"/>
                    </a:ext>
                  </a:extLst>
                </p:cNvPr>
                <p:cNvSpPr/>
                <p:nvPr/>
              </p:nvSpPr>
              <p:spPr>
                <a:xfrm>
                  <a:off x="8079750" y="2389876"/>
                  <a:ext cx="229358" cy="114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6" h="992" extrusionOk="0">
                      <a:moveTo>
                        <a:pt x="372" y="0"/>
                      </a:moveTo>
                      <a:cubicBezTo>
                        <a:pt x="122" y="0"/>
                        <a:pt x="0" y="356"/>
                        <a:pt x="280" y="496"/>
                      </a:cubicBezTo>
                      <a:cubicBezTo>
                        <a:pt x="676" y="654"/>
                        <a:pt x="1072" y="813"/>
                        <a:pt x="1508" y="971"/>
                      </a:cubicBezTo>
                      <a:cubicBezTo>
                        <a:pt x="1541" y="985"/>
                        <a:pt x="1573" y="992"/>
                        <a:pt x="1604" y="992"/>
                      </a:cubicBezTo>
                      <a:cubicBezTo>
                        <a:pt x="1834" y="992"/>
                        <a:pt x="1985" y="645"/>
                        <a:pt x="1706" y="575"/>
                      </a:cubicBezTo>
                      <a:cubicBezTo>
                        <a:pt x="1310" y="417"/>
                        <a:pt x="874" y="219"/>
                        <a:pt x="478" y="21"/>
                      </a:cubicBezTo>
                      <a:cubicBezTo>
                        <a:pt x="441" y="7"/>
                        <a:pt x="405" y="0"/>
                        <a:pt x="372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2" name="Google Shape;1043;p42">
                  <a:extLst>
                    <a:ext uri="{FF2B5EF4-FFF2-40B4-BE49-F238E27FC236}">
                      <a16:creationId xmlns:a16="http://schemas.microsoft.com/office/drawing/2014/main" id="{C482E2AB-28B8-CA44-BEE7-98116E644E7D}"/>
                    </a:ext>
                  </a:extLst>
                </p:cNvPr>
                <p:cNvSpPr/>
                <p:nvPr/>
              </p:nvSpPr>
              <p:spPr>
                <a:xfrm>
                  <a:off x="7815518" y="2680785"/>
                  <a:ext cx="190670" cy="2671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" h="2313" extrusionOk="0">
                      <a:moveTo>
                        <a:pt x="311" y="0"/>
                      </a:moveTo>
                      <a:cubicBezTo>
                        <a:pt x="163" y="0"/>
                        <a:pt x="1" y="187"/>
                        <a:pt x="112" y="354"/>
                      </a:cubicBezTo>
                      <a:cubicBezTo>
                        <a:pt x="429" y="987"/>
                        <a:pt x="785" y="1621"/>
                        <a:pt x="1181" y="2215"/>
                      </a:cubicBezTo>
                      <a:cubicBezTo>
                        <a:pt x="1227" y="2284"/>
                        <a:pt x="1289" y="2313"/>
                        <a:pt x="1351" y="2313"/>
                      </a:cubicBezTo>
                      <a:cubicBezTo>
                        <a:pt x="1502" y="2313"/>
                        <a:pt x="1651" y="2136"/>
                        <a:pt x="1538" y="1938"/>
                      </a:cubicBezTo>
                      <a:cubicBezTo>
                        <a:pt x="1181" y="1344"/>
                        <a:pt x="825" y="750"/>
                        <a:pt x="468" y="116"/>
                      </a:cubicBezTo>
                      <a:cubicBezTo>
                        <a:pt x="433" y="34"/>
                        <a:pt x="373" y="0"/>
                        <a:pt x="31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3" name="Google Shape;1044;p42">
                  <a:extLst>
                    <a:ext uri="{FF2B5EF4-FFF2-40B4-BE49-F238E27FC236}">
                      <a16:creationId xmlns:a16="http://schemas.microsoft.com/office/drawing/2014/main" id="{FDD88A1F-7985-4643-8C55-1264CBE42362}"/>
                    </a:ext>
                  </a:extLst>
                </p:cNvPr>
                <p:cNvSpPr/>
                <p:nvPr/>
              </p:nvSpPr>
              <p:spPr>
                <a:xfrm>
                  <a:off x="7521836" y="2870182"/>
                  <a:ext cx="57166" cy="2473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" h="2142" extrusionOk="0">
                      <a:moveTo>
                        <a:pt x="294" y="0"/>
                      </a:moveTo>
                      <a:cubicBezTo>
                        <a:pt x="175" y="0"/>
                        <a:pt x="40" y="90"/>
                        <a:pt x="40" y="259"/>
                      </a:cubicBezTo>
                      <a:cubicBezTo>
                        <a:pt x="40" y="813"/>
                        <a:pt x="40" y="1368"/>
                        <a:pt x="1" y="1922"/>
                      </a:cubicBezTo>
                      <a:cubicBezTo>
                        <a:pt x="1" y="2071"/>
                        <a:pt x="105" y="2141"/>
                        <a:pt x="216" y="2141"/>
                      </a:cubicBezTo>
                      <a:cubicBezTo>
                        <a:pt x="342" y="2141"/>
                        <a:pt x="476" y="2051"/>
                        <a:pt x="476" y="1883"/>
                      </a:cubicBezTo>
                      <a:lnTo>
                        <a:pt x="476" y="219"/>
                      </a:lnTo>
                      <a:cubicBezTo>
                        <a:pt x="495" y="70"/>
                        <a:pt x="400" y="0"/>
                        <a:pt x="294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4" name="Google Shape;1045;p42">
                  <a:extLst>
                    <a:ext uri="{FF2B5EF4-FFF2-40B4-BE49-F238E27FC236}">
                      <a16:creationId xmlns:a16="http://schemas.microsoft.com/office/drawing/2014/main" id="{0C55CD72-6512-414A-B931-0DB4D3DD3465}"/>
                    </a:ext>
                  </a:extLst>
                </p:cNvPr>
                <p:cNvSpPr/>
                <p:nvPr/>
              </p:nvSpPr>
              <p:spPr>
                <a:xfrm>
                  <a:off x="7060238" y="2794192"/>
                  <a:ext cx="209032" cy="2398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10" h="2077" extrusionOk="0">
                      <a:moveTo>
                        <a:pt x="1471" y="0"/>
                      </a:moveTo>
                      <a:cubicBezTo>
                        <a:pt x="1413" y="0"/>
                        <a:pt x="1354" y="25"/>
                        <a:pt x="1304" y="85"/>
                      </a:cubicBezTo>
                      <a:lnTo>
                        <a:pt x="116" y="1709"/>
                      </a:lnTo>
                      <a:cubicBezTo>
                        <a:pt x="0" y="1882"/>
                        <a:pt x="159" y="2077"/>
                        <a:pt x="315" y="2077"/>
                      </a:cubicBezTo>
                      <a:cubicBezTo>
                        <a:pt x="372" y="2077"/>
                        <a:pt x="430" y="2050"/>
                        <a:pt x="472" y="1986"/>
                      </a:cubicBezTo>
                      <a:lnTo>
                        <a:pt x="1661" y="402"/>
                      </a:lnTo>
                      <a:cubicBezTo>
                        <a:pt x="1809" y="223"/>
                        <a:pt x="1646" y="0"/>
                        <a:pt x="1471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5" name="Google Shape;1046;p42">
                  <a:extLst>
                    <a:ext uri="{FF2B5EF4-FFF2-40B4-BE49-F238E27FC236}">
                      <a16:creationId xmlns:a16="http://schemas.microsoft.com/office/drawing/2014/main" id="{B6CD9960-9A14-AE42-874A-39E5B51E5C19}"/>
                    </a:ext>
                  </a:extLst>
                </p:cNvPr>
                <p:cNvSpPr/>
                <p:nvPr/>
              </p:nvSpPr>
              <p:spPr>
                <a:xfrm>
                  <a:off x="6816447" y="2595095"/>
                  <a:ext cx="226355" cy="1537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60" h="1331" extrusionOk="0">
                      <a:moveTo>
                        <a:pt x="1620" y="0"/>
                      </a:moveTo>
                      <a:cubicBezTo>
                        <a:pt x="1586" y="0"/>
                        <a:pt x="1550" y="8"/>
                        <a:pt x="1514" y="26"/>
                      </a:cubicBezTo>
                      <a:cubicBezTo>
                        <a:pt x="1078" y="343"/>
                        <a:pt x="642" y="620"/>
                        <a:pt x="167" y="898"/>
                      </a:cubicBezTo>
                      <a:cubicBezTo>
                        <a:pt x="1" y="1030"/>
                        <a:pt x="141" y="1330"/>
                        <a:pt x="331" y="1330"/>
                      </a:cubicBezTo>
                      <a:cubicBezTo>
                        <a:pt x="368" y="1330"/>
                        <a:pt x="406" y="1319"/>
                        <a:pt x="444" y="1294"/>
                      </a:cubicBezTo>
                      <a:cubicBezTo>
                        <a:pt x="880" y="1016"/>
                        <a:pt x="1355" y="700"/>
                        <a:pt x="1791" y="422"/>
                      </a:cubicBezTo>
                      <a:cubicBezTo>
                        <a:pt x="1959" y="254"/>
                        <a:pt x="1813" y="0"/>
                        <a:pt x="1620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6" name="Google Shape;1047;p42">
                  <a:extLst>
                    <a:ext uri="{FF2B5EF4-FFF2-40B4-BE49-F238E27FC236}">
                      <a16:creationId xmlns:a16="http://schemas.microsoft.com/office/drawing/2014/main" id="{C00D9EE5-ABCB-F641-B1EA-F1705C0498F1}"/>
                    </a:ext>
                  </a:extLst>
                </p:cNvPr>
                <p:cNvSpPr/>
                <p:nvPr/>
              </p:nvSpPr>
              <p:spPr>
                <a:xfrm>
                  <a:off x="6535007" y="2382716"/>
                  <a:ext cx="312740" cy="105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8" h="917" extrusionOk="0">
                      <a:moveTo>
                        <a:pt x="2291" y="1"/>
                      </a:moveTo>
                      <a:cubicBezTo>
                        <a:pt x="2277" y="1"/>
                        <a:pt x="2263" y="1"/>
                        <a:pt x="2247" y="3"/>
                      </a:cubicBezTo>
                      <a:cubicBezTo>
                        <a:pt x="1614" y="201"/>
                        <a:pt x="940" y="320"/>
                        <a:pt x="267" y="439"/>
                      </a:cubicBezTo>
                      <a:cubicBezTo>
                        <a:pt x="1" y="477"/>
                        <a:pt x="27" y="917"/>
                        <a:pt x="274" y="917"/>
                      </a:cubicBezTo>
                      <a:cubicBezTo>
                        <a:pt x="285" y="917"/>
                        <a:pt x="295" y="916"/>
                        <a:pt x="306" y="914"/>
                      </a:cubicBezTo>
                      <a:cubicBezTo>
                        <a:pt x="1020" y="796"/>
                        <a:pt x="1733" y="637"/>
                        <a:pt x="2406" y="439"/>
                      </a:cubicBezTo>
                      <a:cubicBezTo>
                        <a:pt x="2708" y="364"/>
                        <a:pt x="2578" y="1"/>
                        <a:pt x="2291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7" name="Google Shape;1048;p42">
                  <a:extLst>
                    <a:ext uri="{FF2B5EF4-FFF2-40B4-BE49-F238E27FC236}">
                      <a16:creationId xmlns:a16="http://schemas.microsoft.com/office/drawing/2014/main" id="{910EFC47-5110-594C-9D20-68720B3B6218}"/>
                    </a:ext>
                  </a:extLst>
                </p:cNvPr>
                <p:cNvSpPr/>
                <p:nvPr/>
              </p:nvSpPr>
              <p:spPr>
                <a:xfrm>
                  <a:off x="6652687" y="2090306"/>
                  <a:ext cx="178544" cy="595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6" h="516" extrusionOk="0">
                      <a:moveTo>
                        <a:pt x="1228" y="0"/>
                      </a:moveTo>
                      <a:cubicBezTo>
                        <a:pt x="951" y="40"/>
                        <a:pt x="634" y="40"/>
                        <a:pt x="317" y="40"/>
                      </a:cubicBezTo>
                      <a:cubicBezTo>
                        <a:pt x="1" y="40"/>
                        <a:pt x="40" y="515"/>
                        <a:pt x="357" y="515"/>
                      </a:cubicBezTo>
                      <a:cubicBezTo>
                        <a:pt x="674" y="515"/>
                        <a:pt x="951" y="515"/>
                        <a:pt x="1268" y="475"/>
                      </a:cubicBezTo>
                      <a:cubicBezTo>
                        <a:pt x="1545" y="396"/>
                        <a:pt x="1506" y="40"/>
                        <a:pt x="1228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8" name="Google Shape;1049;p42">
                  <a:extLst>
                    <a:ext uri="{FF2B5EF4-FFF2-40B4-BE49-F238E27FC236}">
                      <a16:creationId xmlns:a16="http://schemas.microsoft.com/office/drawing/2014/main" id="{6D8914DF-FC94-C247-BBC0-F4DC23F5A6AB}"/>
                    </a:ext>
                  </a:extLst>
                </p:cNvPr>
                <p:cNvSpPr/>
                <p:nvPr/>
              </p:nvSpPr>
              <p:spPr>
                <a:xfrm>
                  <a:off x="6528424" y="1685298"/>
                  <a:ext cx="358473" cy="160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4" h="1389" extrusionOk="0">
                      <a:moveTo>
                        <a:pt x="386" y="1"/>
                      </a:moveTo>
                      <a:cubicBezTo>
                        <a:pt x="156" y="1"/>
                        <a:pt x="0" y="348"/>
                        <a:pt x="245" y="417"/>
                      </a:cubicBezTo>
                      <a:lnTo>
                        <a:pt x="2621" y="1368"/>
                      </a:lnTo>
                      <a:cubicBezTo>
                        <a:pt x="2659" y="1382"/>
                        <a:pt x="2695" y="1388"/>
                        <a:pt x="2729" y="1388"/>
                      </a:cubicBezTo>
                      <a:cubicBezTo>
                        <a:pt x="2979" y="1388"/>
                        <a:pt x="3103" y="1042"/>
                        <a:pt x="2859" y="972"/>
                      </a:cubicBezTo>
                      <a:lnTo>
                        <a:pt x="482" y="21"/>
                      </a:lnTo>
                      <a:cubicBezTo>
                        <a:pt x="449" y="7"/>
                        <a:pt x="417" y="1"/>
                        <a:pt x="386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29" name="Google Shape;1050;p42">
                  <a:extLst>
                    <a:ext uri="{FF2B5EF4-FFF2-40B4-BE49-F238E27FC236}">
                      <a16:creationId xmlns:a16="http://schemas.microsoft.com/office/drawing/2014/main" id="{108EAC6C-D940-A642-B1F1-7B159B8FF229}"/>
                    </a:ext>
                  </a:extLst>
                </p:cNvPr>
                <p:cNvSpPr/>
                <p:nvPr/>
              </p:nvSpPr>
              <p:spPr>
                <a:xfrm>
                  <a:off x="6920962" y="1439428"/>
                  <a:ext cx="157409" cy="2287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3" h="1981" extrusionOk="0">
                      <a:moveTo>
                        <a:pt x="270" y="1"/>
                      </a:moveTo>
                      <a:cubicBezTo>
                        <a:pt x="131" y="1"/>
                        <a:pt x="0" y="126"/>
                        <a:pt x="54" y="288"/>
                      </a:cubicBezTo>
                      <a:cubicBezTo>
                        <a:pt x="252" y="843"/>
                        <a:pt x="530" y="1398"/>
                        <a:pt x="886" y="1913"/>
                      </a:cubicBezTo>
                      <a:cubicBezTo>
                        <a:pt x="934" y="1961"/>
                        <a:pt x="989" y="1981"/>
                        <a:pt x="1043" y="1981"/>
                      </a:cubicBezTo>
                      <a:cubicBezTo>
                        <a:pt x="1210" y="1981"/>
                        <a:pt x="1363" y="1785"/>
                        <a:pt x="1243" y="1635"/>
                      </a:cubicBezTo>
                      <a:cubicBezTo>
                        <a:pt x="926" y="1160"/>
                        <a:pt x="648" y="645"/>
                        <a:pt x="450" y="90"/>
                      </a:cubicBezTo>
                      <a:cubicBezTo>
                        <a:pt x="400" y="28"/>
                        <a:pt x="334" y="1"/>
                        <a:pt x="270" y="1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  <p:sp>
              <p:nvSpPr>
                <p:cNvPr id="30" name="Google Shape;1051;p42">
                  <a:extLst>
                    <a:ext uri="{FF2B5EF4-FFF2-40B4-BE49-F238E27FC236}">
                      <a16:creationId xmlns:a16="http://schemas.microsoft.com/office/drawing/2014/main" id="{4E17A928-C8E2-5348-B66B-9C8E034D4BB8}"/>
                    </a:ext>
                  </a:extLst>
                </p:cNvPr>
                <p:cNvSpPr/>
                <p:nvPr/>
              </p:nvSpPr>
              <p:spPr>
                <a:xfrm>
                  <a:off x="7245016" y="1392541"/>
                  <a:ext cx="85807" cy="1781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3" h="1543" extrusionOk="0">
                      <a:moveTo>
                        <a:pt x="236" y="0"/>
                      </a:moveTo>
                      <a:cubicBezTo>
                        <a:pt x="113" y="0"/>
                        <a:pt x="0" y="90"/>
                        <a:pt x="21" y="259"/>
                      </a:cubicBezTo>
                      <a:cubicBezTo>
                        <a:pt x="61" y="615"/>
                        <a:pt x="180" y="1011"/>
                        <a:pt x="259" y="1368"/>
                      </a:cubicBezTo>
                      <a:cubicBezTo>
                        <a:pt x="290" y="1492"/>
                        <a:pt x="375" y="1543"/>
                        <a:pt x="463" y="1543"/>
                      </a:cubicBezTo>
                      <a:cubicBezTo>
                        <a:pt x="600" y="1543"/>
                        <a:pt x="743" y="1418"/>
                        <a:pt x="695" y="1249"/>
                      </a:cubicBezTo>
                      <a:cubicBezTo>
                        <a:pt x="615" y="892"/>
                        <a:pt x="536" y="536"/>
                        <a:pt x="496" y="219"/>
                      </a:cubicBezTo>
                      <a:cubicBezTo>
                        <a:pt x="459" y="70"/>
                        <a:pt x="344" y="0"/>
                        <a:pt x="236" y="0"/>
                      </a:cubicBezTo>
                      <a:close/>
                    </a:path>
                  </a:pathLst>
                </a:custGeom>
                <a:solidFill>
                  <a:srgbClr val="21305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sp>
            <p:nvSpPr>
              <p:cNvPr id="9" name="Google Shape;1052;p42">
                <a:extLst>
                  <a:ext uri="{FF2B5EF4-FFF2-40B4-BE49-F238E27FC236}">
                    <a16:creationId xmlns:a16="http://schemas.microsoft.com/office/drawing/2014/main" id="{095F3804-75EC-EE4D-9E60-FE75BDAA8B68}"/>
                  </a:ext>
                </a:extLst>
              </p:cNvPr>
              <p:cNvSpPr/>
              <p:nvPr/>
            </p:nvSpPr>
            <p:spPr>
              <a:xfrm rot="20732750">
                <a:off x="7495166" y="4185991"/>
                <a:ext cx="715594" cy="530807"/>
              </a:xfrm>
              <a:custGeom>
                <a:avLst/>
                <a:gdLst/>
                <a:ahLst/>
                <a:cxnLst/>
                <a:rect l="l" t="t" r="r" b="b"/>
                <a:pathLst>
                  <a:path w="12437" h="9225" extrusionOk="0">
                    <a:moveTo>
                      <a:pt x="1895" y="0"/>
                    </a:moveTo>
                    <a:cubicBezTo>
                      <a:pt x="1313" y="0"/>
                      <a:pt x="705" y="248"/>
                      <a:pt x="197" y="558"/>
                    </a:cubicBezTo>
                    <a:cubicBezTo>
                      <a:pt x="0" y="721"/>
                      <a:pt x="155" y="993"/>
                      <a:pt x="349" y="993"/>
                    </a:cubicBezTo>
                    <a:cubicBezTo>
                      <a:pt x="390" y="993"/>
                      <a:pt x="433" y="981"/>
                      <a:pt x="474" y="954"/>
                    </a:cubicBezTo>
                    <a:cubicBezTo>
                      <a:pt x="915" y="666"/>
                      <a:pt x="1403" y="443"/>
                      <a:pt x="1857" y="443"/>
                    </a:cubicBezTo>
                    <a:cubicBezTo>
                      <a:pt x="2339" y="443"/>
                      <a:pt x="2782" y="695"/>
                      <a:pt x="3088" y="1390"/>
                    </a:cubicBezTo>
                    <a:cubicBezTo>
                      <a:pt x="3247" y="1825"/>
                      <a:pt x="3366" y="2340"/>
                      <a:pt x="3405" y="2816"/>
                    </a:cubicBezTo>
                    <a:cubicBezTo>
                      <a:pt x="3405" y="3331"/>
                      <a:pt x="3564" y="3846"/>
                      <a:pt x="3881" y="4321"/>
                    </a:cubicBezTo>
                    <a:cubicBezTo>
                      <a:pt x="4166" y="4574"/>
                      <a:pt x="4552" y="4701"/>
                      <a:pt x="4939" y="4701"/>
                    </a:cubicBezTo>
                    <a:cubicBezTo>
                      <a:pt x="5036" y="4701"/>
                      <a:pt x="5132" y="4693"/>
                      <a:pt x="5227" y="4677"/>
                    </a:cubicBezTo>
                    <a:cubicBezTo>
                      <a:pt x="5604" y="4638"/>
                      <a:pt x="5802" y="4578"/>
                      <a:pt x="6005" y="4578"/>
                    </a:cubicBezTo>
                    <a:cubicBezTo>
                      <a:pt x="6208" y="4578"/>
                      <a:pt x="6416" y="4638"/>
                      <a:pt x="6812" y="4836"/>
                    </a:cubicBezTo>
                    <a:cubicBezTo>
                      <a:pt x="7248" y="4836"/>
                      <a:pt x="7604" y="5232"/>
                      <a:pt x="7564" y="5707"/>
                    </a:cubicBezTo>
                    <a:cubicBezTo>
                      <a:pt x="7564" y="5905"/>
                      <a:pt x="7604" y="6143"/>
                      <a:pt x="7604" y="6381"/>
                    </a:cubicBezTo>
                    <a:cubicBezTo>
                      <a:pt x="7683" y="7569"/>
                      <a:pt x="8119" y="8599"/>
                      <a:pt x="9466" y="8599"/>
                    </a:cubicBezTo>
                    <a:cubicBezTo>
                      <a:pt x="10535" y="8599"/>
                      <a:pt x="11328" y="7926"/>
                      <a:pt x="11961" y="7133"/>
                    </a:cubicBezTo>
                    <a:lnTo>
                      <a:pt x="11961" y="7133"/>
                    </a:lnTo>
                    <a:cubicBezTo>
                      <a:pt x="11922" y="7728"/>
                      <a:pt x="11882" y="8361"/>
                      <a:pt x="11763" y="8956"/>
                    </a:cubicBezTo>
                    <a:cubicBezTo>
                      <a:pt x="11740" y="9117"/>
                      <a:pt x="11891" y="9224"/>
                      <a:pt x="12029" y="9224"/>
                    </a:cubicBezTo>
                    <a:cubicBezTo>
                      <a:pt x="12129" y="9224"/>
                      <a:pt x="12222" y="9168"/>
                      <a:pt x="12239" y="9035"/>
                    </a:cubicBezTo>
                    <a:cubicBezTo>
                      <a:pt x="12358" y="8282"/>
                      <a:pt x="12397" y="7490"/>
                      <a:pt x="12437" y="6698"/>
                    </a:cubicBezTo>
                    <a:cubicBezTo>
                      <a:pt x="12437" y="6618"/>
                      <a:pt x="12397" y="6579"/>
                      <a:pt x="12358" y="6539"/>
                    </a:cubicBezTo>
                    <a:cubicBezTo>
                      <a:pt x="12414" y="6371"/>
                      <a:pt x="12272" y="6203"/>
                      <a:pt x="12127" y="6203"/>
                    </a:cubicBezTo>
                    <a:cubicBezTo>
                      <a:pt x="12068" y="6203"/>
                      <a:pt x="12008" y="6232"/>
                      <a:pt x="11961" y="6302"/>
                    </a:cubicBezTo>
                    <a:lnTo>
                      <a:pt x="11961" y="6341"/>
                    </a:lnTo>
                    <a:cubicBezTo>
                      <a:pt x="11922" y="6302"/>
                      <a:pt x="11882" y="6302"/>
                      <a:pt x="11843" y="6302"/>
                    </a:cubicBezTo>
                    <a:cubicBezTo>
                      <a:pt x="11130" y="6302"/>
                      <a:pt x="10417" y="6222"/>
                      <a:pt x="9704" y="6024"/>
                    </a:cubicBezTo>
                    <a:cubicBezTo>
                      <a:pt x="9681" y="6018"/>
                      <a:pt x="9659" y="6015"/>
                      <a:pt x="9639" y="6015"/>
                    </a:cubicBezTo>
                    <a:cubicBezTo>
                      <a:pt x="9416" y="6015"/>
                      <a:pt x="9370" y="6387"/>
                      <a:pt x="9624" y="6460"/>
                    </a:cubicBezTo>
                    <a:cubicBezTo>
                      <a:pt x="10298" y="6658"/>
                      <a:pt x="10971" y="6737"/>
                      <a:pt x="11645" y="6737"/>
                    </a:cubicBezTo>
                    <a:cubicBezTo>
                      <a:pt x="11146" y="7449"/>
                      <a:pt x="10456" y="8193"/>
                      <a:pt x="9574" y="8193"/>
                    </a:cubicBezTo>
                    <a:cubicBezTo>
                      <a:pt x="9474" y="8193"/>
                      <a:pt x="9372" y="8183"/>
                      <a:pt x="9268" y="8163"/>
                    </a:cubicBezTo>
                    <a:cubicBezTo>
                      <a:pt x="7763" y="7886"/>
                      <a:pt x="8277" y="6341"/>
                      <a:pt x="8000" y="5311"/>
                    </a:cubicBezTo>
                    <a:cubicBezTo>
                      <a:pt x="7742" y="4439"/>
                      <a:pt x="7167" y="4067"/>
                      <a:pt x="6405" y="4067"/>
                    </a:cubicBezTo>
                    <a:cubicBezTo>
                      <a:pt x="6233" y="4067"/>
                      <a:pt x="6051" y="4086"/>
                      <a:pt x="5861" y="4123"/>
                    </a:cubicBezTo>
                    <a:cubicBezTo>
                      <a:pt x="5573" y="4157"/>
                      <a:pt x="5292" y="4234"/>
                      <a:pt x="5025" y="4234"/>
                    </a:cubicBezTo>
                    <a:cubicBezTo>
                      <a:pt x="4667" y="4234"/>
                      <a:pt x="4334" y="4096"/>
                      <a:pt x="4039" y="3529"/>
                    </a:cubicBezTo>
                    <a:cubicBezTo>
                      <a:pt x="3801" y="3093"/>
                      <a:pt x="3841" y="2301"/>
                      <a:pt x="3722" y="1825"/>
                    </a:cubicBezTo>
                    <a:cubicBezTo>
                      <a:pt x="3643" y="1350"/>
                      <a:pt x="3445" y="914"/>
                      <a:pt x="3167" y="558"/>
                    </a:cubicBezTo>
                    <a:cubicBezTo>
                      <a:pt x="2800" y="155"/>
                      <a:pt x="2355" y="0"/>
                      <a:pt x="1895" y="0"/>
                    </a:cubicBezTo>
                    <a:close/>
                  </a:path>
                </a:pathLst>
              </a:custGeom>
              <a:solidFill>
                <a:srgbClr val="2130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AE01A85C-2C52-2949-8C16-8FED4F034E07}"/>
              </a:ext>
            </a:extLst>
          </p:cNvPr>
          <p:cNvSpPr txBox="1"/>
          <p:nvPr/>
        </p:nvSpPr>
        <p:spPr>
          <a:xfrm flipH="1">
            <a:off x="1744320" y="2492173"/>
            <a:ext cx="8810015" cy="3244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 thủ quy định nơi công cộng là trách nhiệm của mỗi người.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tuân thủ quy định nơi công cộng giúp chúng ta có môi trường xanh, sạch, đẹp, thoáng mát,…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 hiện sự văn minh, lịch sự của mỗi người.</a:t>
            </a:r>
          </a:p>
        </p:txBody>
      </p:sp>
    </p:spTree>
    <p:extLst>
      <p:ext uri="{BB962C8B-B14F-4D97-AF65-F5344CB8AC3E}">
        <p14:creationId xmlns:p14="http://schemas.microsoft.com/office/powerpoint/2010/main" val="2618618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6" fill="hold">
                          <p:stCondLst>
                            <p:cond delay="indefinite"/>
                          </p:stCondLst>
                          <p:childTnLst>
                            <p:par>
                              <p:cTn id="1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0" dur="500"/>
                                            <p:tgtEl>
                                              <p:spTgt spid="4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1" fill="hold">
                          <p:stCondLst>
                            <p:cond delay="indefinite"/>
                          </p:stCondLst>
                          <p:childTnLst>
                            <p:par>
                              <p:cTn id="2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3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5" dur="500"/>
                                            <p:tgtEl>
                                              <p:spTgt spid="4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0" dur="500"/>
                                            <p:tgtEl>
                                              <p:spTgt spid="4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build="p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/>
        </p:nvGrpSpPr>
        <p:grpSpPr>
          <a:xfrm>
            <a:off x="537988" y="398867"/>
            <a:ext cx="2677424" cy="1274454"/>
            <a:chOff x="479771" y="4186500"/>
            <a:chExt cx="2677424" cy="12744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97041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solidFill>
                    <a:schemeClr val="accent2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VẬN DỤNG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14F83CF-2475-CC43-A670-4B855B5684FD}"/>
              </a:ext>
            </a:extLst>
          </p:cNvPr>
          <p:cNvSpPr txBox="1"/>
          <p:nvPr/>
        </p:nvSpPr>
        <p:spPr>
          <a:xfrm>
            <a:off x="731043" y="1898034"/>
            <a:ext cx="10729913" cy="25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việc em đã làm để tuân thủ quy định nơi công cộng.</a:t>
            </a:r>
          </a:p>
          <a:p>
            <a:pPr marL="285750" indent="-285750" algn="just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Nhắc nhở người thân và bạn bè tuân thủ quy định nơi công cộng.</a:t>
            </a:r>
          </a:p>
        </p:txBody>
      </p:sp>
    </p:spTree>
    <p:extLst>
      <p:ext uri="{BB962C8B-B14F-4D97-AF65-F5344CB8AC3E}">
        <p14:creationId xmlns:p14="http://schemas.microsoft.com/office/powerpoint/2010/main" val="9239872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7AE9CA-C534-1F46-9307-7032A993E9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523"/>
          <a:stretch/>
        </p:blipFill>
        <p:spPr>
          <a:xfrm>
            <a:off x="2126637" y="1122510"/>
            <a:ext cx="9702506" cy="5231791"/>
          </a:xfrm>
          <a:prstGeom prst="rect">
            <a:avLst/>
          </a:prstGeom>
        </p:spPr>
      </p:pic>
      <p:pic>
        <p:nvPicPr>
          <p:cNvPr id="4" name="Picture 2" descr="Cute children playing at pencil house Premium Vector">
            <a:extLst>
              <a:ext uri="{FF2B5EF4-FFF2-40B4-BE49-F238E27FC236}">
                <a16:creationId xmlns:a16="http://schemas.microsoft.com/office/drawing/2014/main" id="{22EA5111-4BB0-451D-B093-72EC1A40C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57" y="448330"/>
            <a:ext cx="4644572" cy="590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169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319498" cy="1200330"/>
            <a:chOff x="569798" y="1124402"/>
            <a:chExt cx="2877878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2005208" cy="496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478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sát tranh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1023793" y="1083413"/>
            <a:ext cx="10730635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những quy định cần tuân thủ ở nơi công cộng trong các bức tranh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0B607-C327-1741-9253-DBC715E9809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1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892" r="1428" b="2261"/>
          <a:stretch/>
        </p:blipFill>
        <p:spPr>
          <a:xfrm>
            <a:off x="2397509" y="1592448"/>
            <a:ext cx="7396983" cy="3952068"/>
          </a:xfrm>
          <a:prstGeom prst="roundRect">
            <a:avLst>
              <a:gd name="adj" fmla="val 6019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3291412" y="5661331"/>
            <a:ext cx="61718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 hàng khi mượn sách ở thư viện.</a:t>
            </a:r>
            <a:endParaRPr lang="en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7653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345D49AD-4951-5547-91E9-F69C9519B9DF}"/>
              </a:ext>
            </a:extLst>
          </p:cNvPr>
          <p:cNvSpPr txBox="1"/>
          <p:nvPr/>
        </p:nvSpPr>
        <p:spPr>
          <a:xfrm>
            <a:off x="1623041" y="5549553"/>
            <a:ext cx="93233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gây ồn ào khi ở trên các phương tiện công cộng.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6A7C4B-106E-1A41-90D8-70895E1E7D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A"/>
              </a:clrFrom>
              <a:clrTo>
                <a:srgbClr val="FFFFFA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5" y="557938"/>
            <a:ext cx="7435890" cy="464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66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79702922-01A7-7641-A6B0-B3C4F966BFA8}"/>
              </a:ext>
            </a:extLst>
          </p:cNvPr>
          <p:cNvSpPr txBox="1"/>
          <p:nvPr/>
        </p:nvSpPr>
        <p:spPr>
          <a:xfrm>
            <a:off x="2984011" y="5036948"/>
            <a:ext cx="64508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 thủ quy định an toàn giao thông:</a:t>
            </a:r>
          </a:p>
          <a:p>
            <a:pPr algn="ctr"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 sát lề đường phía bên </a:t>
            </a:r>
            <a:r>
              <a:rPr lang="vi-VN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VN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9966B8-BDDA-1D40-9C96-BC663D87B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741" y="712921"/>
            <a:ext cx="8488562" cy="432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798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3FDD1F78-E1C5-1042-8F64-E26A95D49BE9}"/>
              </a:ext>
            </a:extLst>
          </p:cNvPr>
          <p:cNvSpPr txBox="1"/>
          <p:nvPr/>
        </p:nvSpPr>
        <p:spPr>
          <a:xfrm>
            <a:off x="2587933" y="5322889"/>
            <a:ext cx="6675170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 vệ sinh đường làng, ngõ xóm.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064E2F-63C8-DC48-854E-C70B39E8B6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572" y="876341"/>
            <a:ext cx="7904057" cy="4379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683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4F70A43-14B8-F642-BBA9-AC21584FB81A}"/>
              </a:ext>
            </a:extLst>
          </p:cNvPr>
          <p:cNvGrpSpPr/>
          <p:nvPr/>
        </p:nvGrpSpPr>
        <p:grpSpPr>
          <a:xfrm>
            <a:off x="320443" y="155026"/>
            <a:ext cx="2319498" cy="1200330"/>
            <a:chOff x="569798" y="1124402"/>
            <a:chExt cx="2877878" cy="148928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2811824-B0F4-2748-B066-6FB9D59A1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2520277-2024-E34F-9DE8-8DAEF10D303C}"/>
                </a:ext>
              </a:extLst>
            </p:cNvPr>
            <p:cNvSpPr txBox="1"/>
            <p:nvPr/>
          </p:nvSpPr>
          <p:spPr>
            <a:xfrm>
              <a:off x="1442468" y="1610762"/>
              <a:ext cx="2005208" cy="4964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KHÁM PHÁ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3EBC2B2-6475-9248-BC27-2B99CAB2508E}"/>
              </a:ext>
            </a:extLst>
          </p:cNvPr>
          <p:cNvSpPr txBox="1"/>
          <p:nvPr/>
        </p:nvSpPr>
        <p:spPr>
          <a:xfrm flipH="1">
            <a:off x="3210240" y="454250"/>
            <a:ext cx="8661316" cy="5448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 các  tình huống sau và trả lời câu hỏi: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DE89836-6F9E-AB4A-95AA-F481A9E63F0A}"/>
              </a:ext>
            </a:extLst>
          </p:cNvPr>
          <p:cNvSpPr/>
          <p:nvPr/>
        </p:nvSpPr>
        <p:spPr>
          <a:xfrm>
            <a:off x="2755571" y="449438"/>
            <a:ext cx="463826" cy="46382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5458FD-6E88-FE4E-8BC1-3669CA8DB744}"/>
              </a:ext>
            </a:extLst>
          </p:cNvPr>
          <p:cNvSpPr/>
          <p:nvPr/>
        </p:nvSpPr>
        <p:spPr>
          <a:xfrm>
            <a:off x="2755571" y="916363"/>
            <a:ext cx="8998857" cy="583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  <a:defRPr/>
            </a:pP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việc làm này </a:t>
            </a:r>
            <a:r>
              <a:rPr lang="en-US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 quả gì?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2A4180C-AE4C-0D42-BAC3-B07753115D93}"/>
              </a:ext>
            </a:extLst>
          </p:cNvPr>
          <p:cNvSpPr txBox="1"/>
          <p:nvPr/>
        </p:nvSpPr>
        <p:spPr>
          <a:xfrm>
            <a:off x="5793405" y="2245740"/>
            <a:ext cx="6086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bạn đang đùa nghịch trong thư viện.</a:t>
            </a:r>
            <a:endParaRPr lang="en-VN" sz="28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9D0BC9-5F4F-9E4E-AB36-479E00DE427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2" y="1419999"/>
            <a:ext cx="4832557" cy="493408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2F8CBF5-9481-0849-BBCB-71DC7251E8DA}"/>
              </a:ext>
            </a:extLst>
          </p:cNvPr>
          <p:cNvGrpSpPr/>
          <p:nvPr/>
        </p:nvGrpSpPr>
        <p:grpSpPr>
          <a:xfrm>
            <a:off x="5438520" y="2214744"/>
            <a:ext cx="408621" cy="523220"/>
            <a:chOff x="5224655" y="-1003845"/>
            <a:chExt cx="408621" cy="52322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DA3248-D1F1-7344-B63A-45D86CE1D3D0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998C76E-4B15-D84C-BE7B-588FC1CAC42E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8228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BB0A8-D87C-6743-9045-2BA4E747C7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2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906" y="845734"/>
            <a:ext cx="5233341" cy="51665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F5AEE1-3D65-7847-AB6F-C606318E5080}"/>
              </a:ext>
            </a:extLst>
          </p:cNvPr>
          <p:cNvSpPr txBox="1"/>
          <p:nvPr/>
        </p:nvSpPr>
        <p:spPr>
          <a:xfrm>
            <a:off x="6597609" y="1439828"/>
            <a:ext cx="5196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đến vườn bách thú, Mạnh ném đồ ăn vào chuồng thú.</a:t>
            </a:r>
            <a:endParaRPr lang="en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A670CA2-9A9C-C141-924B-79430785056B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429B15-9CD6-D24B-8D81-BBA8BB4C82AE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9D238BC-25CD-504F-AC10-1644BE3B227C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678063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ABC1D0-5D65-B34D-A8BB-4317B4B3B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45" y="751990"/>
            <a:ext cx="5512155" cy="53540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06C93-9716-7D4F-B0A0-FFD8A588FE99}"/>
              </a:ext>
            </a:extLst>
          </p:cNvPr>
          <p:cNvSpPr txBox="1"/>
          <p:nvPr/>
        </p:nvSpPr>
        <p:spPr>
          <a:xfrm>
            <a:off x="6597609" y="1439828"/>
            <a:ext cx="5196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bạn chen lấn, xô đẩy khi lên xe.</a:t>
            </a:r>
            <a:endParaRPr lang="en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BFC8E7C-8235-5047-9BCD-29435139623A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136C6D9-AF8F-FF42-A4AF-AAC61B4539FB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AC2C617-0DDE-F74C-ACBF-7FDD0A0089D8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416036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8F31DBA-E9DE-0949-9C21-D593584B5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9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349" y="781265"/>
            <a:ext cx="5363651" cy="5295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CF5FA8-CC84-A243-B4A8-C4C9C20BD4F6}"/>
              </a:ext>
            </a:extLst>
          </p:cNvPr>
          <p:cNvSpPr txBox="1"/>
          <p:nvPr/>
        </p:nvSpPr>
        <p:spPr>
          <a:xfrm>
            <a:off x="6597609" y="1439828"/>
            <a:ext cx="5072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tham quan khu di tích lịch sử, một số bạn viết tên mình lên bức tường.</a:t>
            </a:r>
            <a:endParaRPr lang="en-VN" sz="2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A1E5E92-A248-EF4D-AD8D-174E38E64A89}"/>
              </a:ext>
            </a:extLst>
          </p:cNvPr>
          <p:cNvGrpSpPr/>
          <p:nvPr/>
        </p:nvGrpSpPr>
        <p:grpSpPr>
          <a:xfrm>
            <a:off x="6096000" y="1408832"/>
            <a:ext cx="408621" cy="523220"/>
            <a:chOff x="5224655" y="-1003845"/>
            <a:chExt cx="408621" cy="52322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13F0FD-D99F-6E42-AC35-968CF68875E7}"/>
                </a:ext>
              </a:extLst>
            </p:cNvPr>
            <p:cNvSpPr/>
            <p:nvPr/>
          </p:nvSpPr>
          <p:spPr>
            <a:xfrm rot="2723604">
              <a:off x="5224655" y="-949661"/>
              <a:ext cx="408621" cy="408621"/>
            </a:xfrm>
            <a:prstGeom prst="rect">
              <a:avLst/>
            </a:prstGeom>
            <a:solidFill>
              <a:srgbClr val="FDE084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78D3918-DBDD-6F4C-94E0-C61FF6074408}"/>
                </a:ext>
              </a:extLst>
            </p:cNvPr>
            <p:cNvSpPr txBox="1"/>
            <p:nvPr/>
          </p:nvSpPr>
          <p:spPr>
            <a:xfrm>
              <a:off x="5236444" y="-1003845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2800" dirty="0">
                  <a:solidFill>
                    <a:schemeClr val="tx2">
                      <a:lumMod val="1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8958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2277</TotalTime>
  <Words>269</Words>
  <Application>Microsoft Office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UTM Cookies</vt:lpstr>
      <vt:lpstr>Cute Sticker by Slidesgo</vt:lpstr>
      <vt:lpstr>1_Cute Sticker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174</cp:revision>
  <dcterms:created xsi:type="dcterms:W3CDTF">2021-06-11T02:39:36Z</dcterms:created>
  <dcterms:modified xsi:type="dcterms:W3CDTF">2024-04-17T08:24:18Z</dcterms:modified>
</cp:coreProperties>
</file>