
<file path=[Content_Types].xml><?xml version="1.0" encoding="utf-8"?>
<Types xmlns="http://schemas.openxmlformats.org/package/2006/content-types">
  <Default Extension="png" ContentType="image/png"/>
  <Default Extension="mp3" ContentType="audio/m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9" r:id="rId1"/>
    <p:sldMasterId id="2147483680" r:id="rId2"/>
    <p:sldMasterId id="2147483692" r:id="rId3"/>
  </p:sldMasterIdLst>
  <p:notesMasterIdLst>
    <p:notesMasterId r:id="rId21"/>
  </p:notesMasterIdLst>
  <p:sldIdLst>
    <p:sldId id="256" r:id="rId4"/>
    <p:sldId id="312" r:id="rId5"/>
    <p:sldId id="323" r:id="rId6"/>
    <p:sldId id="314" r:id="rId7"/>
    <p:sldId id="315" r:id="rId8"/>
    <p:sldId id="316" r:id="rId9"/>
    <p:sldId id="317" r:id="rId10"/>
    <p:sldId id="321" r:id="rId11"/>
    <p:sldId id="318" r:id="rId12"/>
    <p:sldId id="320" r:id="rId13"/>
    <p:sldId id="322" r:id="rId14"/>
    <p:sldId id="263" r:id="rId15"/>
    <p:sldId id="264" r:id="rId16"/>
    <p:sldId id="265" r:id="rId17"/>
    <p:sldId id="313" r:id="rId18"/>
    <p:sldId id="269" r:id="rId19"/>
    <p:sldId id="279" r:id="rId20"/>
  </p:sldIdLst>
  <p:sldSz cx="9144000" cy="5143500" type="screen16x9"/>
  <p:notesSz cx="6858000" cy="9144000"/>
  <p:embeddedFontLst>
    <p:embeddedFont>
      <p:font typeface="Yanone Kaffeesatz" panose="020B0604020202020204" charset="0"/>
      <p:regular r:id="rId22"/>
      <p:bold r:id="rId23"/>
    </p:embeddedFont>
    <p:embeddedFont>
      <p:font typeface="Acme" panose="020B0604020202020204" charset="0"/>
      <p:regular r:id="rId24"/>
    </p:embeddedFont>
    <p:embeddedFont>
      <p:font typeface="Calibri Light" panose="020F0302020204030204" pitchFamily="34" charset="0"/>
      <p:regular r:id="rId25"/>
      <p:italic r:id="rId26"/>
    </p:embeddedFont>
    <p:embeddedFont>
      <p:font typeface="Tahoma" panose="020B0604030504040204" pitchFamily="34" charset="0"/>
      <p:regular r:id="rId27"/>
      <p:bold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Palanquin" panose="020B0604020202020204" charset="0"/>
      <p:regular r:id="rId33"/>
      <p:bold r:id="rId34"/>
    </p:embeddedFont>
    <p:embeddedFont>
      <p:font typeface="Josefin Slab" panose="020B0604020202020204" charset="0"/>
      <p:regular r:id="rId35"/>
      <p:bold r:id="rId36"/>
      <p:italic r:id="rId37"/>
      <p:boldItalic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8DE5BB7-C804-4E85-A1E9-06156924915E}">
  <a:tblStyle styleId="{D8DE5BB7-C804-4E85-A1E9-06156924915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06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99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5.fntdata"/><Relationship Id="rId39" Type="http://schemas.openxmlformats.org/officeDocument/2006/relationships/presProps" Target="presProps.xml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42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font" Target="fonts/font8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font" Target="fonts/font16.fntdata"/><Relationship Id="rId40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10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font" Target="fonts/font1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8579973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gd09d8ca8be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7" name="Google Shape;767;gd09d8ca8be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665111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5" name="Google Shape;1185;gcc4eba5a64_0_2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6" name="Google Shape;1186;gcc4eba5a64_0_2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715089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5" name="Google Shape;1185;gcc4eba5a64_0_2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6" name="Google Shape;1186;gcc4eba5a64_0_2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34092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5" name="Google Shape;1365;gcc4eba5a64_0_2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6" name="Google Shape;1366;gcc4eba5a64_0_2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457760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" name="Google Shape;2017;gcc4eba5a64_0_4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8" name="Google Shape;2018;gcc4eba5a64_0_4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137613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Google Shape;837;gcc4eba5a64_0_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8" name="Google Shape;838;gcc4eba5a64_0_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340806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Google Shape;837;gcc4eba5a64_0_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8" name="Google Shape;838;gcc4eba5a64_0_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654417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C184AD42-D19D-41C7-A3A3-FF173156FB42}" type="slidenum">
              <a:rPr lang="en-US" smtClean="0">
                <a:solidFill>
                  <a:prstClr val="black"/>
                </a:solidFill>
                <a:latin typeface="Calibri" panose="020F0502020204030204"/>
              </a:rPr>
              <a:pPr/>
              <a:t>5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2791499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bấm</a:t>
            </a:r>
            <a:r>
              <a:rPr lang="en-US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vàng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3C094981-535A-421B-9BB6-BE99830D54E4}" type="slidenum">
              <a:rPr lang="zh-CN" altLang="en-US" smtClean="0">
                <a:solidFill>
                  <a:prstClr val="black"/>
                </a:solidFill>
                <a:latin typeface="Calibri" panose="020F0502020204030204"/>
              </a:rPr>
              <a:pPr/>
              <a:t>6</a:t>
            </a:fld>
            <a:endParaRPr lang="zh-CN" alt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7784952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bấm</a:t>
            </a:r>
            <a:r>
              <a:rPr lang="en-US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vàng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3C094981-535A-421B-9BB6-BE99830D54E4}" type="slidenum">
              <a:rPr lang="zh-CN" altLang="en-US" smtClean="0">
                <a:solidFill>
                  <a:prstClr val="black"/>
                </a:solidFill>
                <a:latin typeface="Calibri" panose="020F0502020204030204"/>
              </a:rPr>
              <a:pPr/>
              <a:t>8</a:t>
            </a:fld>
            <a:endParaRPr lang="zh-CN" alt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8757361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C184AD42-D19D-41C7-A3A3-FF173156FB42}" type="slidenum">
              <a:rPr lang="en-US" smtClean="0">
                <a:solidFill>
                  <a:prstClr val="black"/>
                </a:solidFill>
                <a:latin typeface="Calibri" panose="020F0502020204030204"/>
              </a:rPr>
              <a:pPr/>
              <a:t>10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2569624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" name="Google Shape;1074;gcc4eba5a64_0_1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5" name="Google Shape;1075;gcc4eba5a64_0_1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507988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8" name="Google Shape;1138;gcc4eba5a64_0_2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9" name="Google Shape;1139;gcc4eba5a64_0_2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73925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466850" y="-1465525"/>
            <a:ext cx="11636163" cy="8074555"/>
            <a:chOff x="-1466850" y="-1465525"/>
            <a:chExt cx="11636163" cy="8074555"/>
          </a:xfrm>
        </p:grpSpPr>
        <p:sp>
          <p:nvSpPr>
            <p:cNvPr id="10" name="Google Shape;10;p2"/>
            <p:cNvSpPr/>
            <p:nvPr/>
          </p:nvSpPr>
          <p:spPr>
            <a:xfrm>
              <a:off x="67501" y="-386032"/>
              <a:ext cx="9759057" cy="5988500"/>
            </a:xfrm>
            <a:custGeom>
              <a:avLst/>
              <a:gdLst/>
              <a:ahLst/>
              <a:cxnLst/>
              <a:rect l="l" t="t" r="r" b="b"/>
              <a:pathLst>
                <a:path w="358032" h="219701" fill="none" extrusionOk="0">
                  <a:moveTo>
                    <a:pt x="0" y="1"/>
                  </a:moveTo>
                  <a:cubicBezTo>
                    <a:pt x="3709" y="20943"/>
                    <a:pt x="24043" y="44044"/>
                    <a:pt x="42980" y="53679"/>
                  </a:cubicBezTo>
                  <a:cubicBezTo>
                    <a:pt x="61947" y="63315"/>
                    <a:pt x="83406" y="66628"/>
                    <a:pt x="104531" y="69120"/>
                  </a:cubicBezTo>
                  <a:cubicBezTo>
                    <a:pt x="125656" y="71643"/>
                    <a:pt x="147085" y="73497"/>
                    <a:pt x="167146" y="80580"/>
                  </a:cubicBezTo>
                  <a:cubicBezTo>
                    <a:pt x="188788" y="88209"/>
                    <a:pt x="210004" y="104835"/>
                    <a:pt x="211980" y="127723"/>
                  </a:cubicBezTo>
                  <a:cubicBezTo>
                    <a:pt x="212953" y="138574"/>
                    <a:pt x="209366" y="149638"/>
                    <a:pt x="211524" y="160307"/>
                  </a:cubicBezTo>
                  <a:cubicBezTo>
                    <a:pt x="215111" y="178241"/>
                    <a:pt x="233682" y="189548"/>
                    <a:pt x="251707" y="192648"/>
                  </a:cubicBezTo>
                  <a:cubicBezTo>
                    <a:pt x="269701" y="195748"/>
                    <a:pt x="288212" y="193013"/>
                    <a:pt x="306450" y="194533"/>
                  </a:cubicBezTo>
                  <a:cubicBezTo>
                    <a:pt x="324687" y="196052"/>
                    <a:pt x="344262" y="203347"/>
                    <a:pt x="352469" y="219700"/>
                  </a:cubicBezTo>
                  <a:cubicBezTo>
                    <a:pt x="357545" y="210673"/>
                    <a:pt x="358031" y="199183"/>
                    <a:pt x="353745" y="189760"/>
                  </a:cubicBezTo>
                  <a:cubicBezTo>
                    <a:pt x="349460" y="180338"/>
                    <a:pt x="340463" y="173195"/>
                    <a:pt x="330310" y="171098"/>
                  </a:cubicBezTo>
                  <a:cubicBezTo>
                    <a:pt x="311891" y="167389"/>
                    <a:pt x="292437" y="179548"/>
                    <a:pt x="274534" y="173803"/>
                  </a:cubicBezTo>
                  <a:cubicBezTo>
                    <a:pt x="261008" y="169487"/>
                    <a:pt x="252102" y="154958"/>
                    <a:pt x="252558" y="140793"/>
                  </a:cubicBezTo>
                  <a:cubicBezTo>
                    <a:pt x="252953" y="128574"/>
                    <a:pt x="259184" y="117267"/>
                    <a:pt x="260461" y="105139"/>
                  </a:cubicBezTo>
                  <a:cubicBezTo>
                    <a:pt x="262285" y="87753"/>
                    <a:pt x="253257" y="70154"/>
                    <a:pt x="239336" y="59515"/>
                  </a:cubicBezTo>
                  <a:cubicBezTo>
                    <a:pt x="225445" y="48877"/>
                    <a:pt x="207360" y="44622"/>
                    <a:pt x="189821" y="45382"/>
                  </a:cubicBezTo>
                  <a:cubicBezTo>
                    <a:pt x="175809" y="45989"/>
                    <a:pt x="162070" y="49546"/>
                    <a:pt x="148149" y="51461"/>
                  </a:cubicBezTo>
                  <a:cubicBezTo>
                    <a:pt x="134258" y="53345"/>
                    <a:pt x="119516" y="53467"/>
                    <a:pt x="106780" y="47479"/>
                  </a:cubicBezTo>
                  <a:cubicBezTo>
                    <a:pt x="87023" y="38208"/>
                    <a:pt x="74591" y="15472"/>
                    <a:pt x="53284" y="10943"/>
                  </a:cubicBezTo>
                  <a:cubicBezTo>
                    <a:pt x="44013" y="8968"/>
                    <a:pt x="34439" y="10852"/>
                    <a:pt x="24925" y="10791"/>
                  </a:cubicBezTo>
                  <a:cubicBezTo>
                    <a:pt x="15441" y="10761"/>
                    <a:pt x="4985" y="8056"/>
                    <a:pt x="0" y="1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-973916" y="-147429"/>
              <a:ext cx="6715130" cy="6387005"/>
            </a:xfrm>
            <a:custGeom>
              <a:avLst/>
              <a:gdLst/>
              <a:ahLst/>
              <a:cxnLst/>
              <a:rect l="l" t="t" r="r" b="b"/>
              <a:pathLst>
                <a:path w="246359" h="234321" fill="none" extrusionOk="0">
                  <a:moveTo>
                    <a:pt x="1" y="1"/>
                  </a:moveTo>
                  <a:cubicBezTo>
                    <a:pt x="426" y="19028"/>
                    <a:pt x="27783" y="51552"/>
                    <a:pt x="43224" y="62707"/>
                  </a:cubicBezTo>
                  <a:cubicBezTo>
                    <a:pt x="58695" y="73832"/>
                    <a:pt x="77206" y="79789"/>
                    <a:pt x="95413" y="85382"/>
                  </a:cubicBezTo>
                  <a:cubicBezTo>
                    <a:pt x="113590" y="90975"/>
                    <a:pt x="132192" y="96385"/>
                    <a:pt x="148210" y="106689"/>
                  </a:cubicBezTo>
                  <a:cubicBezTo>
                    <a:pt x="156964" y="112312"/>
                    <a:pt x="165597" y="121006"/>
                    <a:pt x="164533" y="131340"/>
                  </a:cubicBezTo>
                  <a:cubicBezTo>
                    <a:pt x="163803" y="138605"/>
                    <a:pt x="158363" y="144532"/>
                    <a:pt x="152466" y="148878"/>
                  </a:cubicBezTo>
                  <a:cubicBezTo>
                    <a:pt x="146599" y="153195"/>
                    <a:pt x="139943" y="156508"/>
                    <a:pt x="134684" y="161584"/>
                  </a:cubicBezTo>
                  <a:cubicBezTo>
                    <a:pt x="124562" y="171523"/>
                    <a:pt x="121462" y="187967"/>
                    <a:pt x="127328" y="200855"/>
                  </a:cubicBezTo>
                  <a:cubicBezTo>
                    <a:pt x="133286" y="213955"/>
                    <a:pt x="146964" y="222162"/>
                    <a:pt x="160977" y="225506"/>
                  </a:cubicBezTo>
                  <a:cubicBezTo>
                    <a:pt x="174989" y="228849"/>
                    <a:pt x="189609" y="228089"/>
                    <a:pt x="203986" y="227968"/>
                  </a:cubicBezTo>
                  <a:cubicBezTo>
                    <a:pt x="218394" y="227846"/>
                    <a:pt x="233227" y="228515"/>
                    <a:pt x="246358" y="234320"/>
                  </a:cubicBezTo>
                  <a:cubicBezTo>
                    <a:pt x="231008" y="225171"/>
                    <a:pt x="215658" y="215992"/>
                    <a:pt x="200278" y="206812"/>
                  </a:cubicBezTo>
                  <a:cubicBezTo>
                    <a:pt x="189123" y="200156"/>
                    <a:pt x="176661" y="191341"/>
                    <a:pt x="176357" y="178392"/>
                  </a:cubicBezTo>
                  <a:cubicBezTo>
                    <a:pt x="176174" y="170976"/>
                    <a:pt x="180308" y="164107"/>
                    <a:pt x="185202" y="158483"/>
                  </a:cubicBezTo>
                  <a:cubicBezTo>
                    <a:pt x="190065" y="152891"/>
                    <a:pt x="195871" y="148058"/>
                    <a:pt x="200187" y="142039"/>
                  </a:cubicBezTo>
                  <a:cubicBezTo>
                    <a:pt x="210461" y="127753"/>
                    <a:pt x="210795" y="107115"/>
                    <a:pt x="201068" y="92495"/>
                  </a:cubicBezTo>
                  <a:cubicBezTo>
                    <a:pt x="190460" y="76598"/>
                    <a:pt x="170673" y="69394"/>
                    <a:pt x="151675" y="67266"/>
                  </a:cubicBezTo>
                  <a:cubicBezTo>
                    <a:pt x="132709" y="65139"/>
                    <a:pt x="113438" y="67114"/>
                    <a:pt x="94501" y="64743"/>
                  </a:cubicBezTo>
                  <a:cubicBezTo>
                    <a:pt x="55199" y="59819"/>
                    <a:pt x="18877" y="34925"/>
                    <a:pt x="1" y="1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-1466850" y="1144991"/>
              <a:ext cx="4237860" cy="5464038"/>
            </a:xfrm>
            <a:custGeom>
              <a:avLst/>
              <a:gdLst/>
              <a:ahLst/>
              <a:cxnLst/>
              <a:rect l="l" t="t" r="r" b="b"/>
              <a:pathLst>
                <a:path w="155475" h="200460" fill="none" extrusionOk="0">
                  <a:moveTo>
                    <a:pt x="66537" y="34014"/>
                  </a:moveTo>
                  <a:cubicBezTo>
                    <a:pt x="85868" y="39150"/>
                    <a:pt x="106173" y="41005"/>
                    <a:pt x="124775" y="48451"/>
                  </a:cubicBezTo>
                  <a:cubicBezTo>
                    <a:pt x="133377" y="51856"/>
                    <a:pt x="141675" y="56628"/>
                    <a:pt x="147359" y="63953"/>
                  </a:cubicBezTo>
                  <a:cubicBezTo>
                    <a:pt x="153012" y="71248"/>
                    <a:pt x="155474" y="81491"/>
                    <a:pt x="151827" y="89972"/>
                  </a:cubicBezTo>
                  <a:cubicBezTo>
                    <a:pt x="147997" y="98908"/>
                    <a:pt x="138696" y="103893"/>
                    <a:pt x="130246" y="108696"/>
                  </a:cubicBezTo>
                  <a:cubicBezTo>
                    <a:pt x="121826" y="113528"/>
                    <a:pt x="112920" y="119881"/>
                    <a:pt x="111127" y="129425"/>
                  </a:cubicBezTo>
                  <a:cubicBezTo>
                    <a:pt x="109729" y="136903"/>
                    <a:pt x="113194" y="144410"/>
                    <a:pt x="117571" y="150641"/>
                  </a:cubicBezTo>
                  <a:cubicBezTo>
                    <a:pt x="121887" y="156873"/>
                    <a:pt x="127298" y="162465"/>
                    <a:pt x="130580" y="169304"/>
                  </a:cubicBezTo>
                  <a:cubicBezTo>
                    <a:pt x="133894" y="176143"/>
                    <a:pt x="134684" y="184928"/>
                    <a:pt x="130033" y="190916"/>
                  </a:cubicBezTo>
                  <a:cubicBezTo>
                    <a:pt x="126325" y="195627"/>
                    <a:pt x="120094" y="197572"/>
                    <a:pt x="114227" y="198484"/>
                  </a:cubicBezTo>
                  <a:cubicBezTo>
                    <a:pt x="101613" y="200460"/>
                    <a:pt x="88178" y="198940"/>
                    <a:pt x="77175" y="192466"/>
                  </a:cubicBezTo>
                  <a:cubicBezTo>
                    <a:pt x="66141" y="186022"/>
                    <a:pt x="57995" y="174228"/>
                    <a:pt x="57570" y="161462"/>
                  </a:cubicBezTo>
                  <a:cubicBezTo>
                    <a:pt x="57114" y="147541"/>
                    <a:pt x="65534" y="134684"/>
                    <a:pt x="75807" y="125231"/>
                  </a:cubicBezTo>
                  <a:cubicBezTo>
                    <a:pt x="86051" y="115778"/>
                    <a:pt x="98270" y="108665"/>
                    <a:pt x="108756" y="99425"/>
                  </a:cubicBezTo>
                  <a:cubicBezTo>
                    <a:pt x="114258" y="94562"/>
                    <a:pt x="119699" y="87905"/>
                    <a:pt x="118331" y="80701"/>
                  </a:cubicBezTo>
                  <a:cubicBezTo>
                    <a:pt x="117328" y="75352"/>
                    <a:pt x="112617" y="71248"/>
                    <a:pt x="107480" y="69364"/>
                  </a:cubicBezTo>
                  <a:cubicBezTo>
                    <a:pt x="102373" y="67510"/>
                    <a:pt x="96750" y="67479"/>
                    <a:pt x="91309" y="67479"/>
                  </a:cubicBezTo>
                  <a:cubicBezTo>
                    <a:pt x="73254" y="67479"/>
                    <a:pt x="54804" y="67479"/>
                    <a:pt x="37722" y="61552"/>
                  </a:cubicBezTo>
                  <a:cubicBezTo>
                    <a:pt x="20670" y="55625"/>
                    <a:pt x="5016" y="42433"/>
                    <a:pt x="1216" y="24804"/>
                  </a:cubicBezTo>
                  <a:cubicBezTo>
                    <a:pt x="0" y="19150"/>
                    <a:pt x="122" y="12980"/>
                    <a:pt x="2918" y="7934"/>
                  </a:cubicBezTo>
                  <a:cubicBezTo>
                    <a:pt x="5320" y="3709"/>
                    <a:pt x="10457" y="1"/>
                    <a:pt x="15533" y="609"/>
                  </a:cubicBezTo>
                  <a:cubicBezTo>
                    <a:pt x="17569" y="822"/>
                    <a:pt x="18268" y="2554"/>
                    <a:pt x="19211" y="4074"/>
                  </a:cubicBezTo>
                  <a:cubicBezTo>
                    <a:pt x="20578" y="6262"/>
                    <a:pt x="22159" y="8360"/>
                    <a:pt x="23861" y="10305"/>
                  </a:cubicBezTo>
                  <a:cubicBezTo>
                    <a:pt x="27265" y="14256"/>
                    <a:pt x="31278" y="17630"/>
                    <a:pt x="35594" y="20579"/>
                  </a:cubicBezTo>
                  <a:cubicBezTo>
                    <a:pt x="40001" y="23588"/>
                    <a:pt x="44713" y="26111"/>
                    <a:pt x="49606" y="28178"/>
                  </a:cubicBezTo>
                  <a:cubicBezTo>
                    <a:pt x="54530" y="30305"/>
                    <a:pt x="59606" y="32068"/>
                    <a:pt x="64774" y="33497"/>
                  </a:cubicBezTo>
                  <a:cubicBezTo>
                    <a:pt x="65230" y="33679"/>
                    <a:pt x="65868" y="33862"/>
                    <a:pt x="66537" y="34014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183424" y="-1465525"/>
              <a:ext cx="5077990" cy="2434177"/>
            </a:xfrm>
            <a:custGeom>
              <a:avLst/>
              <a:gdLst/>
              <a:ahLst/>
              <a:cxnLst/>
              <a:rect l="l" t="t" r="r" b="b"/>
              <a:pathLst>
                <a:path w="186297" h="89303" fill="none" extrusionOk="0">
                  <a:moveTo>
                    <a:pt x="5928" y="46658"/>
                  </a:moveTo>
                  <a:cubicBezTo>
                    <a:pt x="1" y="54713"/>
                    <a:pt x="23862" y="71916"/>
                    <a:pt x="37388" y="79151"/>
                  </a:cubicBezTo>
                  <a:cubicBezTo>
                    <a:pt x="50883" y="86385"/>
                    <a:pt x="66659" y="89303"/>
                    <a:pt x="81857" y="87388"/>
                  </a:cubicBezTo>
                  <a:cubicBezTo>
                    <a:pt x="105717" y="84379"/>
                    <a:pt x="126447" y="70184"/>
                    <a:pt x="148727" y="61065"/>
                  </a:cubicBezTo>
                  <a:cubicBezTo>
                    <a:pt x="156144" y="58026"/>
                    <a:pt x="163834" y="55503"/>
                    <a:pt x="170582" y="51217"/>
                  </a:cubicBezTo>
                  <a:cubicBezTo>
                    <a:pt x="177360" y="46901"/>
                    <a:pt x="183226" y="40457"/>
                    <a:pt x="184624" y="32554"/>
                  </a:cubicBezTo>
                  <a:cubicBezTo>
                    <a:pt x="186296" y="23132"/>
                    <a:pt x="181099" y="13405"/>
                    <a:pt x="173317" y="7812"/>
                  </a:cubicBezTo>
                  <a:cubicBezTo>
                    <a:pt x="165566" y="2250"/>
                    <a:pt x="155718" y="274"/>
                    <a:pt x="146143" y="152"/>
                  </a:cubicBezTo>
                  <a:cubicBezTo>
                    <a:pt x="132040" y="0"/>
                    <a:pt x="116568" y="4590"/>
                    <a:pt x="109213" y="16596"/>
                  </a:cubicBezTo>
                  <a:cubicBezTo>
                    <a:pt x="104623" y="24135"/>
                    <a:pt x="103802" y="33344"/>
                    <a:pt x="100155" y="41369"/>
                  </a:cubicBezTo>
                  <a:cubicBezTo>
                    <a:pt x="96203" y="50032"/>
                    <a:pt x="88756" y="57023"/>
                    <a:pt x="79911" y="60457"/>
                  </a:cubicBezTo>
                  <a:cubicBezTo>
                    <a:pt x="71066" y="63862"/>
                    <a:pt x="60853" y="63710"/>
                    <a:pt x="52099" y="59941"/>
                  </a:cubicBezTo>
                  <a:cubicBezTo>
                    <a:pt x="46871" y="57722"/>
                    <a:pt x="42221" y="54287"/>
                    <a:pt x="37357" y="51247"/>
                  </a:cubicBezTo>
                  <a:cubicBezTo>
                    <a:pt x="32524" y="48208"/>
                    <a:pt x="25594" y="40852"/>
                    <a:pt x="19880" y="40275"/>
                  </a:cubicBezTo>
                  <a:cubicBezTo>
                    <a:pt x="14196" y="39697"/>
                    <a:pt x="9120" y="41886"/>
                    <a:pt x="5928" y="46658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7044132" y="-680130"/>
              <a:ext cx="3125181" cy="4788788"/>
            </a:xfrm>
            <a:custGeom>
              <a:avLst/>
              <a:gdLst/>
              <a:ahLst/>
              <a:cxnLst/>
              <a:rect l="l" t="t" r="r" b="b"/>
              <a:pathLst>
                <a:path w="114654" h="175687" fill="none" extrusionOk="0">
                  <a:moveTo>
                    <a:pt x="70458" y="3314"/>
                  </a:moveTo>
                  <a:cubicBezTo>
                    <a:pt x="53588" y="0"/>
                    <a:pt x="45533" y="4499"/>
                    <a:pt x="33831" y="8633"/>
                  </a:cubicBezTo>
                  <a:cubicBezTo>
                    <a:pt x="22189" y="12767"/>
                    <a:pt x="11338" y="20457"/>
                    <a:pt x="5684" y="31460"/>
                  </a:cubicBezTo>
                  <a:cubicBezTo>
                    <a:pt x="1" y="42493"/>
                    <a:pt x="365" y="56962"/>
                    <a:pt x="8420" y="66384"/>
                  </a:cubicBezTo>
                  <a:cubicBezTo>
                    <a:pt x="14834" y="73892"/>
                    <a:pt x="25290" y="77692"/>
                    <a:pt x="30031" y="86354"/>
                  </a:cubicBezTo>
                  <a:cubicBezTo>
                    <a:pt x="34348" y="94196"/>
                    <a:pt x="32615" y="104136"/>
                    <a:pt x="28816" y="112251"/>
                  </a:cubicBezTo>
                  <a:cubicBezTo>
                    <a:pt x="25016" y="120397"/>
                    <a:pt x="19332" y="127540"/>
                    <a:pt x="15381" y="135595"/>
                  </a:cubicBezTo>
                  <a:cubicBezTo>
                    <a:pt x="11429" y="143620"/>
                    <a:pt x="9362" y="153407"/>
                    <a:pt x="13223" y="161492"/>
                  </a:cubicBezTo>
                  <a:cubicBezTo>
                    <a:pt x="16019" y="167419"/>
                    <a:pt x="21703" y="171644"/>
                    <a:pt x="27904" y="173650"/>
                  </a:cubicBezTo>
                  <a:cubicBezTo>
                    <a:pt x="34135" y="175657"/>
                    <a:pt x="40883" y="175687"/>
                    <a:pt x="47327" y="174805"/>
                  </a:cubicBezTo>
                  <a:cubicBezTo>
                    <a:pt x="71187" y="171492"/>
                    <a:pt x="92707" y="155443"/>
                    <a:pt x="103559" y="133984"/>
                  </a:cubicBezTo>
                  <a:cubicBezTo>
                    <a:pt x="114440" y="112495"/>
                    <a:pt x="114653" y="86111"/>
                    <a:pt x="105048" y="64044"/>
                  </a:cubicBezTo>
                  <a:cubicBezTo>
                    <a:pt x="95504" y="41977"/>
                    <a:pt x="92920" y="12007"/>
                    <a:pt x="70458" y="3314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4124578" y="2380255"/>
              <a:ext cx="3691020" cy="3827743"/>
            </a:xfrm>
            <a:custGeom>
              <a:avLst/>
              <a:gdLst/>
              <a:ahLst/>
              <a:cxnLst/>
              <a:rect l="l" t="t" r="r" b="b"/>
              <a:pathLst>
                <a:path w="135413" h="140429" fill="none" extrusionOk="0">
                  <a:moveTo>
                    <a:pt x="40426" y="123224"/>
                  </a:moveTo>
                  <a:cubicBezTo>
                    <a:pt x="29909" y="117936"/>
                    <a:pt x="19089" y="112404"/>
                    <a:pt x="11429" y="103437"/>
                  </a:cubicBezTo>
                  <a:cubicBezTo>
                    <a:pt x="3800" y="94470"/>
                    <a:pt x="0" y="81127"/>
                    <a:pt x="5410" y="70670"/>
                  </a:cubicBezTo>
                  <a:cubicBezTo>
                    <a:pt x="11064" y="59819"/>
                    <a:pt x="24560" y="55078"/>
                    <a:pt x="30882" y="44591"/>
                  </a:cubicBezTo>
                  <a:cubicBezTo>
                    <a:pt x="34864" y="37965"/>
                    <a:pt x="35411" y="29424"/>
                    <a:pt x="32341" y="22341"/>
                  </a:cubicBezTo>
                  <a:cubicBezTo>
                    <a:pt x="30821" y="18907"/>
                    <a:pt x="28481" y="15806"/>
                    <a:pt x="27356" y="12250"/>
                  </a:cubicBezTo>
                  <a:cubicBezTo>
                    <a:pt x="26171" y="8663"/>
                    <a:pt x="26444" y="4195"/>
                    <a:pt x="29393" y="1824"/>
                  </a:cubicBezTo>
                  <a:cubicBezTo>
                    <a:pt x="31551" y="122"/>
                    <a:pt x="34651" y="1"/>
                    <a:pt x="37235" y="973"/>
                  </a:cubicBezTo>
                  <a:cubicBezTo>
                    <a:pt x="39818" y="1916"/>
                    <a:pt x="41885" y="3800"/>
                    <a:pt x="43739" y="5897"/>
                  </a:cubicBezTo>
                  <a:cubicBezTo>
                    <a:pt x="48025" y="10791"/>
                    <a:pt x="50913" y="16931"/>
                    <a:pt x="52007" y="23345"/>
                  </a:cubicBezTo>
                  <a:cubicBezTo>
                    <a:pt x="54469" y="37752"/>
                    <a:pt x="48147" y="53254"/>
                    <a:pt x="53618" y="66780"/>
                  </a:cubicBezTo>
                  <a:cubicBezTo>
                    <a:pt x="58694" y="79333"/>
                    <a:pt x="72433" y="86081"/>
                    <a:pt x="85594" y="89485"/>
                  </a:cubicBezTo>
                  <a:cubicBezTo>
                    <a:pt x="98756" y="92920"/>
                    <a:pt x="112707" y="94349"/>
                    <a:pt x="124349" y="101370"/>
                  </a:cubicBezTo>
                  <a:cubicBezTo>
                    <a:pt x="128787" y="104075"/>
                    <a:pt x="132981" y="107875"/>
                    <a:pt x="134136" y="112920"/>
                  </a:cubicBezTo>
                  <a:cubicBezTo>
                    <a:pt x="135413" y="118331"/>
                    <a:pt x="132768" y="124106"/>
                    <a:pt x="128695" y="127814"/>
                  </a:cubicBezTo>
                  <a:cubicBezTo>
                    <a:pt x="124592" y="131553"/>
                    <a:pt x="119182" y="133529"/>
                    <a:pt x="113771" y="134805"/>
                  </a:cubicBezTo>
                  <a:cubicBezTo>
                    <a:pt x="90458" y="140428"/>
                    <a:pt x="63132" y="133863"/>
                    <a:pt x="40426" y="123224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6022612" y="-8230"/>
              <a:ext cx="1705093" cy="2340547"/>
            </a:xfrm>
            <a:custGeom>
              <a:avLst/>
              <a:gdLst/>
              <a:ahLst/>
              <a:cxnLst/>
              <a:rect l="l" t="t" r="r" b="b"/>
              <a:pathLst>
                <a:path w="62555" h="85868" fill="none" extrusionOk="0">
                  <a:moveTo>
                    <a:pt x="29606" y="2067"/>
                  </a:moveTo>
                  <a:cubicBezTo>
                    <a:pt x="19940" y="6171"/>
                    <a:pt x="12250" y="11611"/>
                    <a:pt x="4834" y="19028"/>
                  </a:cubicBezTo>
                  <a:cubicBezTo>
                    <a:pt x="2432" y="21429"/>
                    <a:pt x="1" y="24712"/>
                    <a:pt x="1064" y="27964"/>
                  </a:cubicBezTo>
                  <a:cubicBezTo>
                    <a:pt x="1764" y="29970"/>
                    <a:pt x="3678" y="31369"/>
                    <a:pt x="5745" y="32007"/>
                  </a:cubicBezTo>
                  <a:cubicBezTo>
                    <a:pt x="7752" y="32706"/>
                    <a:pt x="9970" y="32767"/>
                    <a:pt x="12037" y="33131"/>
                  </a:cubicBezTo>
                  <a:cubicBezTo>
                    <a:pt x="21278" y="34530"/>
                    <a:pt x="29515" y="40366"/>
                    <a:pt x="34956" y="47965"/>
                  </a:cubicBezTo>
                  <a:cubicBezTo>
                    <a:pt x="40427" y="55563"/>
                    <a:pt x="43284" y="64804"/>
                    <a:pt x="44409" y="74074"/>
                  </a:cubicBezTo>
                  <a:cubicBezTo>
                    <a:pt x="44804" y="77144"/>
                    <a:pt x="45108" y="80457"/>
                    <a:pt x="47144" y="82767"/>
                  </a:cubicBezTo>
                  <a:cubicBezTo>
                    <a:pt x="49789" y="85716"/>
                    <a:pt x="54713" y="85868"/>
                    <a:pt x="57904" y="83527"/>
                  </a:cubicBezTo>
                  <a:cubicBezTo>
                    <a:pt x="61096" y="81217"/>
                    <a:pt x="62555" y="76992"/>
                    <a:pt x="62160" y="73102"/>
                  </a:cubicBezTo>
                  <a:cubicBezTo>
                    <a:pt x="61795" y="69181"/>
                    <a:pt x="59819" y="65564"/>
                    <a:pt x="57236" y="62554"/>
                  </a:cubicBezTo>
                  <a:cubicBezTo>
                    <a:pt x="54682" y="59576"/>
                    <a:pt x="51552" y="57083"/>
                    <a:pt x="48512" y="54591"/>
                  </a:cubicBezTo>
                  <a:cubicBezTo>
                    <a:pt x="43953" y="50822"/>
                    <a:pt x="39485" y="46840"/>
                    <a:pt x="36141" y="41977"/>
                  </a:cubicBezTo>
                  <a:cubicBezTo>
                    <a:pt x="32798" y="37113"/>
                    <a:pt x="30639" y="31217"/>
                    <a:pt x="31187" y="25320"/>
                  </a:cubicBezTo>
                  <a:cubicBezTo>
                    <a:pt x="31643" y="20760"/>
                    <a:pt x="33679" y="16505"/>
                    <a:pt x="36141" y="12675"/>
                  </a:cubicBezTo>
                  <a:cubicBezTo>
                    <a:pt x="37235" y="10943"/>
                    <a:pt x="38482" y="9210"/>
                    <a:pt x="39029" y="7204"/>
                  </a:cubicBezTo>
                  <a:cubicBezTo>
                    <a:pt x="39545" y="5198"/>
                    <a:pt x="39241" y="2827"/>
                    <a:pt x="37661" y="1520"/>
                  </a:cubicBezTo>
                  <a:cubicBezTo>
                    <a:pt x="36415" y="487"/>
                    <a:pt x="36323" y="0"/>
                    <a:pt x="34773" y="213"/>
                  </a:cubicBezTo>
                  <a:cubicBezTo>
                    <a:pt x="34013" y="335"/>
                    <a:pt x="33284" y="517"/>
                    <a:pt x="32646" y="851"/>
                  </a:cubicBezTo>
                  <a:cubicBezTo>
                    <a:pt x="31946" y="1125"/>
                    <a:pt x="31946" y="1155"/>
                    <a:pt x="29606" y="2067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60877" y="3144936"/>
              <a:ext cx="1441622" cy="1015778"/>
            </a:xfrm>
            <a:custGeom>
              <a:avLst/>
              <a:gdLst/>
              <a:ahLst/>
              <a:cxnLst/>
              <a:rect l="l" t="t" r="r" b="b"/>
              <a:pathLst>
                <a:path w="52889" h="37266" fill="none" extrusionOk="0">
                  <a:moveTo>
                    <a:pt x="3648" y="23223"/>
                  </a:moveTo>
                  <a:cubicBezTo>
                    <a:pt x="8025" y="16475"/>
                    <a:pt x="19423" y="8177"/>
                    <a:pt x="26475" y="4408"/>
                  </a:cubicBezTo>
                  <a:cubicBezTo>
                    <a:pt x="30517" y="2250"/>
                    <a:pt x="34834" y="335"/>
                    <a:pt x="39393" y="153"/>
                  </a:cubicBezTo>
                  <a:cubicBezTo>
                    <a:pt x="43952" y="1"/>
                    <a:pt x="48846" y="1946"/>
                    <a:pt x="51065" y="5958"/>
                  </a:cubicBezTo>
                  <a:cubicBezTo>
                    <a:pt x="52889" y="9272"/>
                    <a:pt x="52554" y="13436"/>
                    <a:pt x="50974" y="16870"/>
                  </a:cubicBezTo>
                  <a:cubicBezTo>
                    <a:pt x="49424" y="20335"/>
                    <a:pt x="46810" y="23132"/>
                    <a:pt x="44043" y="25685"/>
                  </a:cubicBezTo>
                  <a:cubicBezTo>
                    <a:pt x="39970" y="29454"/>
                    <a:pt x="35411" y="32828"/>
                    <a:pt x="30213" y="34804"/>
                  </a:cubicBezTo>
                  <a:cubicBezTo>
                    <a:pt x="24985" y="36780"/>
                    <a:pt x="19119" y="37266"/>
                    <a:pt x="13891" y="35290"/>
                  </a:cubicBezTo>
                  <a:cubicBezTo>
                    <a:pt x="8693" y="33314"/>
                    <a:pt x="0" y="30852"/>
                    <a:pt x="3648" y="23223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804831" y="4332991"/>
              <a:ext cx="787933" cy="1546018"/>
            </a:xfrm>
            <a:custGeom>
              <a:avLst/>
              <a:gdLst/>
              <a:ahLst/>
              <a:cxnLst/>
              <a:rect l="l" t="t" r="r" b="b"/>
              <a:pathLst>
                <a:path w="28907" h="56719" fill="none" extrusionOk="0">
                  <a:moveTo>
                    <a:pt x="213" y="15289"/>
                  </a:moveTo>
                  <a:cubicBezTo>
                    <a:pt x="578" y="10882"/>
                    <a:pt x="1824" y="6262"/>
                    <a:pt x="5137" y="3283"/>
                  </a:cubicBezTo>
                  <a:cubicBezTo>
                    <a:pt x="8420" y="365"/>
                    <a:pt x="14256" y="0"/>
                    <a:pt x="16991" y="3496"/>
                  </a:cubicBezTo>
                  <a:cubicBezTo>
                    <a:pt x="18572" y="5532"/>
                    <a:pt x="18815" y="8420"/>
                    <a:pt x="18298" y="11003"/>
                  </a:cubicBezTo>
                  <a:cubicBezTo>
                    <a:pt x="17842" y="13587"/>
                    <a:pt x="16779" y="16019"/>
                    <a:pt x="16140" y="18572"/>
                  </a:cubicBezTo>
                  <a:cubicBezTo>
                    <a:pt x="13861" y="27387"/>
                    <a:pt x="16718" y="37326"/>
                    <a:pt x="23314" y="43557"/>
                  </a:cubicBezTo>
                  <a:cubicBezTo>
                    <a:pt x="25563" y="45685"/>
                    <a:pt x="28390" y="47752"/>
                    <a:pt x="28694" y="50822"/>
                  </a:cubicBezTo>
                  <a:cubicBezTo>
                    <a:pt x="28906" y="53314"/>
                    <a:pt x="27052" y="55837"/>
                    <a:pt x="24590" y="56354"/>
                  </a:cubicBezTo>
                  <a:cubicBezTo>
                    <a:pt x="22918" y="56718"/>
                    <a:pt x="21125" y="56110"/>
                    <a:pt x="19909" y="54925"/>
                  </a:cubicBezTo>
                  <a:cubicBezTo>
                    <a:pt x="19149" y="54165"/>
                    <a:pt x="18602" y="53983"/>
                    <a:pt x="17660" y="52949"/>
                  </a:cubicBezTo>
                  <a:cubicBezTo>
                    <a:pt x="16718" y="51916"/>
                    <a:pt x="15684" y="50943"/>
                    <a:pt x="14651" y="50031"/>
                  </a:cubicBezTo>
                  <a:cubicBezTo>
                    <a:pt x="12949" y="48451"/>
                    <a:pt x="11642" y="46749"/>
                    <a:pt x="9970" y="44803"/>
                  </a:cubicBezTo>
                  <a:cubicBezTo>
                    <a:pt x="7781" y="42220"/>
                    <a:pt x="5927" y="39393"/>
                    <a:pt x="4407" y="36353"/>
                  </a:cubicBezTo>
                  <a:cubicBezTo>
                    <a:pt x="2888" y="33314"/>
                    <a:pt x="1733" y="30031"/>
                    <a:pt x="1003" y="26718"/>
                  </a:cubicBezTo>
                  <a:cubicBezTo>
                    <a:pt x="304" y="23435"/>
                    <a:pt x="0" y="20000"/>
                    <a:pt x="152" y="16626"/>
                  </a:cubicBezTo>
                  <a:cubicBezTo>
                    <a:pt x="182" y="16110"/>
                    <a:pt x="182" y="15684"/>
                    <a:pt x="213" y="15289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596006" y="2685146"/>
              <a:ext cx="671134" cy="1190580"/>
            </a:xfrm>
            <a:custGeom>
              <a:avLst/>
              <a:gdLst/>
              <a:ahLst/>
              <a:cxnLst/>
              <a:rect l="l" t="t" r="r" b="b"/>
              <a:pathLst>
                <a:path w="24622" h="43679" fill="none" extrusionOk="0">
                  <a:moveTo>
                    <a:pt x="19789" y="12523"/>
                  </a:moveTo>
                  <a:cubicBezTo>
                    <a:pt x="24287" y="18754"/>
                    <a:pt x="24621" y="22068"/>
                    <a:pt x="24348" y="26748"/>
                  </a:cubicBezTo>
                  <a:cubicBezTo>
                    <a:pt x="23922" y="33709"/>
                    <a:pt x="18998" y="40122"/>
                    <a:pt x="12524" y="42736"/>
                  </a:cubicBezTo>
                  <a:cubicBezTo>
                    <a:pt x="10518" y="43588"/>
                    <a:pt x="7570" y="43679"/>
                    <a:pt x="6810" y="41642"/>
                  </a:cubicBezTo>
                  <a:cubicBezTo>
                    <a:pt x="6232" y="40153"/>
                    <a:pt x="7266" y="38603"/>
                    <a:pt x="8056" y="37265"/>
                  </a:cubicBezTo>
                  <a:cubicBezTo>
                    <a:pt x="13892" y="27812"/>
                    <a:pt x="11764" y="14256"/>
                    <a:pt x="3314" y="7052"/>
                  </a:cubicBezTo>
                  <a:cubicBezTo>
                    <a:pt x="1825" y="5806"/>
                    <a:pt x="1" y="4256"/>
                    <a:pt x="366" y="2341"/>
                  </a:cubicBezTo>
                  <a:cubicBezTo>
                    <a:pt x="670" y="943"/>
                    <a:pt x="2159" y="61"/>
                    <a:pt x="3618" y="31"/>
                  </a:cubicBezTo>
                  <a:cubicBezTo>
                    <a:pt x="5047" y="0"/>
                    <a:pt x="6384" y="639"/>
                    <a:pt x="7630" y="1338"/>
                  </a:cubicBezTo>
                  <a:cubicBezTo>
                    <a:pt x="12494" y="4013"/>
                    <a:pt x="16719" y="7903"/>
                    <a:pt x="19789" y="12523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3461" y="344687"/>
              <a:ext cx="1431700" cy="1067976"/>
            </a:xfrm>
            <a:custGeom>
              <a:avLst/>
              <a:gdLst/>
              <a:ahLst/>
              <a:cxnLst/>
              <a:rect l="l" t="t" r="r" b="b"/>
              <a:pathLst>
                <a:path w="52525" h="39181" fill="none" extrusionOk="0">
                  <a:moveTo>
                    <a:pt x="17691" y="28238"/>
                  </a:moveTo>
                  <a:cubicBezTo>
                    <a:pt x="27235" y="34895"/>
                    <a:pt x="38786" y="38786"/>
                    <a:pt x="50397" y="39120"/>
                  </a:cubicBezTo>
                  <a:cubicBezTo>
                    <a:pt x="51005" y="39181"/>
                    <a:pt x="51765" y="39090"/>
                    <a:pt x="52129" y="38603"/>
                  </a:cubicBezTo>
                  <a:cubicBezTo>
                    <a:pt x="52525" y="37934"/>
                    <a:pt x="52069" y="37114"/>
                    <a:pt x="51582" y="36506"/>
                  </a:cubicBezTo>
                  <a:cubicBezTo>
                    <a:pt x="46962" y="30883"/>
                    <a:pt x="39819" y="28117"/>
                    <a:pt x="33375" y="24530"/>
                  </a:cubicBezTo>
                  <a:cubicBezTo>
                    <a:pt x="28634" y="21886"/>
                    <a:pt x="24135" y="18694"/>
                    <a:pt x="20092" y="15047"/>
                  </a:cubicBezTo>
                  <a:cubicBezTo>
                    <a:pt x="18056" y="13223"/>
                    <a:pt x="16171" y="11247"/>
                    <a:pt x="14348" y="9241"/>
                  </a:cubicBezTo>
                  <a:cubicBezTo>
                    <a:pt x="12524" y="7174"/>
                    <a:pt x="10974" y="4894"/>
                    <a:pt x="9028" y="2919"/>
                  </a:cubicBezTo>
                  <a:cubicBezTo>
                    <a:pt x="7721" y="1581"/>
                    <a:pt x="5867" y="1"/>
                    <a:pt x="3861" y="578"/>
                  </a:cubicBezTo>
                  <a:cubicBezTo>
                    <a:pt x="2311" y="973"/>
                    <a:pt x="1277" y="2463"/>
                    <a:pt x="761" y="3861"/>
                  </a:cubicBezTo>
                  <a:cubicBezTo>
                    <a:pt x="92" y="5594"/>
                    <a:pt x="1" y="7569"/>
                    <a:pt x="518" y="9332"/>
                  </a:cubicBezTo>
                  <a:cubicBezTo>
                    <a:pt x="1186" y="11612"/>
                    <a:pt x="3040" y="13679"/>
                    <a:pt x="4439" y="15533"/>
                  </a:cubicBezTo>
                  <a:cubicBezTo>
                    <a:pt x="7752" y="19880"/>
                    <a:pt x="11642" y="23740"/>
                    <a:pt x="15989" y="27053"/>
                  </a:cubicBezTo>
                  <a:cubicBezTo>
                    <a:pt x="16597" y="27478"/>
                    <a:pt x="17114" y="27843"/>
                    <a:pt x="17691" y="28238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4446832" y="1903894"/>
              <a:ext cx="402702" cy="337230"/>
            </a:xfrm>
            <a:custGeom>
              <a:avLst/>
              <a:gdLst/>
              <a:ahLst/>
              <a:cxnLst/>
              <a:rect l="l" t="t" r="r" b="b"/>
              <a:pathLst>
                <a:path w="14774" h="12372" fill="none" extrusionOk="0">
                  <a:moveTo>
                    <a:pt x="9819" y="11976"/>
                  </a:moveTo>
                  <a:cubicBezTo>
                    <a:pt x="7478" y="12371"/>
                    <a:pt x="5047" y="11459"/>
                    <a:pt x="3101" y="10092"/>
                  </a:cubicBezTo>
                  <a:cubicBezTo>
                    <a:pt x="1673" y="9058"/>
                    <a:pt x="335" y="7599"/>
                    <a:pt x="183" y="5836"/>
                  </a:cubicBezTo>
                  <a:cubicBezTo>
                    <a:pt x="1" y="3557"/>
                    <a:pt x="1916" y="1520"/>
                    <a:pt x="4104" y="760"/>
                  </a:cubicBezTo>
                  <a:cubicBezTo>
                    <a:pt x="6323" y="0"/>
                    <a:pt x="8907" y="304"/>
                    <a:pt x="10943" y="1581"/>
                  </a:cubicBezTo>
                  <a:cubicBezTo>
                    <a:pt x="12524" y="2584"/>
                    <a:pt x="13709" y="4195"/>
                    <a:pt x="14226" y="6019"/>
                  </a:cubicBezTo>
                  <a:cubicBezTo>
                    <a:pt x="14773" y="7782"/>
                    <a:pt x="14013" y="9514"/>
                    <a:pt x="12615" y="10700"/>
                  </a:cubicBezTo>
                  <a:cubicBezTo>
                    <a:pt x="11795" y="11338"/>
                    <a:pt x="10852" y="11794"/>
                    <a:pt x="9819" y="11976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5613356" y="495470"/>
              <a:ext cx="265134" cy="268459"/>
            </a:xfrm>
            <a:custGeom>
              <a:avLst/>
              <a:gdLst/>
              <a:ahLst/>
              <a:cxnLst/>
              <a:rect l="l" t="t" r="r" b="b"/>
              <a:pathLst>
                <a:path w="9727" h="9849" fill="none" extrusionOk="0">
                  <a:moveTo>
                    <a:pt x="8724" y="6901"/>
                  </a:moveTo>
                  <a:cubicBezTo>
                    <a:pt x="7569" y="9089"/>
                    <a:pt x="4316" y="9849"/>
                    <a:pt x="2280" y="8420"/>
                  </a:cubicBezTo>
                  <a:cubicBezTo>
                    <a:pt x="274" y="6931"/>
                    <a:pt x="0" y="3618"/>
                    <a:pt x="1763" y="1794"/>
                  </a:cubicBezTo>
                  <a:cubicBezTo>
                    <a:pt x="3496" y="1"/>
                    <a:pt x="6961" y="62"/>
                    <a:pt x="8359" y="2128"/>
                  </a:cubicBezTo>
                  <a:cubicBezTo>
                    <a:pt x="9727" y="4226"/>
                    <a:pt x="9088" y="6019"/>
                    <a:pt x="8724" y="6901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7828711" y="4972564"/>
              <a:ext cx="319812" cy="315696"/>
            </a:xfrm>
            <a:custGeom>
              <a:avLst/>
              <a:gdLst/>
              <a:ahLst/>
              <a:cxnLst/>
              <a:rect l="l" t="t" r="r" b="b"/>
              <a:pathLst>
                <a:path w="11733" h="11582" fill="none" extrusionOk="0">
                  <a:moveTo>
                    <a:pt x="4560" y="11429"/>
                  </a:moveTo>
                  <a:cubicBezTo>
                    <a:pt x="2128" y="11125"/>
                    <a:pt x="183" y="8815"/>
                    <a:pt x="122" y="6384"/>
                  </a:cubicBezTo>
                  <a:cubicBezTo>
                    <a:pt x="0" y="4043"/>
                    <a:pt x="1611" y="1672"/>
                    <a:pt x="3800" y="852"/>
                  </a:cubicBezTo>
                  <a:cubicBezTo>
                    <a:pt x="6049" y="0"/>
                    <a:pt x="8754" y="760"/>
                    <a:pt x="10213" y="2615"/>
                  </a:cubicBezTo>
                  <a:cubicBezTo>
                    <a:pt x="11368" y="4074"/>
                    <a:pt x="11733" y="6201"/>
                    <a:pt x="11247" y="7934"/>
                  </a:cubicBezTo>
                  <a:cubicBezTo>
                    <a:pt x="10882" y="9302"/>
                    <a:pt x="9393" y="10061"/>
                    <a:pt x="8207" y="10669"/>
                  </a:cubicBezTo>
                  <a:cubicBezTo>
                    <a:pt x="7082" y="11216"/>
                    <a:pt x="5806" y="11581"/>
                    <a:pt x="4560" y="11429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1631670" y="1338867"/>
              <a:ext cx="223730" cy="227873"/>
            </a:xfrm>
            <a:custGeom>
              <a:avLst/>
              <a:gdLst/>
              <a:ahLst/>
              <a:cxnLst/>
              <a:rect l="l" t="t" r="r" b="b"/>
              <a:pathLst>
                <a:path w="8208" h="8360" fill="none" extrusionOk="0">
                  <a:moveTo>
                    <a:pt x="7721" y="5502"/>
                  </a:moveTo>
                  <a:cubicBezTo>
                    <a:pt x="6991" y="7356"/>
                    <a:pt x="4590" y="8359"/>
                    <a:pt x="2766" y="7599"/>
                  </a:cubicBezTo>
                  <a:cubicBezTo>
                    <a:pt x="943" y="6840"/>
                    <a:pt x="0" y="4408"/>
                    <a:pt x="851" y="2615"/>
                  </a:cubicBezTo>
                  <a:cubicBezTo>
                    <a:pt x="1672" y="821"/>
                    <a:pt x="4195" y="0"/>
                    <a:pt x="5928" y="973"/>
                  </a:cubicBezTo>
                  <a:cubicBezTo>
                    <a:pt x="7690" y="1976"/>
                    <a:pt x="8207" y="3922"/>
                    <a:pt x="7721" y="5502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7016794" y="2583234"/>
              <a:ext cx="1710899" cy="1760616"/>
            </a:xfrm>
            <a:custGeom>
              <a:avLst/>
              <a:gdLst/>
              <a:ahLst/>
              <a:cxnLst/>
              <a:rect l="l" t="t" r="r" b="b"/>
              <a:pathLst>
                <a:path w="62768" h="64592" fill="none" extrusionOk="0">
                  <a:moveTo>
                    <a:pt x="13192" y="305"/>
                  </a:moveTo>
                  <a:cubicBezTo>
                    <a:pt x="6080" y="12311"/>
                    <a:pt x="0" y="26992"/>
                    <a:pt x="4286" y="41095"/>
                  </a:cubicBezTo>
                  <a:cubicBezTo>
                    <a:pt x="8298" y="54105"/>
                    <a:pt x="20487" y="62160"/>
                    <a:pt x="33557" y="63983"/>
                  </a:cubicBezTo>
                  <a:cubicBezTo>
                    <a:pt x="37873" y="64591"/>
                    <a:pt x="42281" y="64530"/>
                    <a:pt x="46627" y="64105"/>
                  </a:cubicBezTo>
                  <a:cubicBezTo>
                    <a:pt x="51217" y="63649"/>
                    <a:pt x="55868" y="63041"/>
                    <a:pt x="60184" y="61339"/>
                  </a:cubicBezTo>
                  <a:cubicBezTo>
                    <a:pt x="62768" y="60305"/>
                    <a:pt x="62707" y="56050"/>
                    <a:pt x="59454" y="56141"/>
                  </a:cubicBezTo>
                  <a:cubicBezTo>
                    <a:pt x="52403" y="56293"/>
                    <a:pt x="45472" y="58026"/>
                    <a:pt x="38329" y="57752"/>
                  </a:cubicBezTo>
                  <a:cubicBezTo>
                    <a:pt x="32372" y="57539"/>
                    <a:pt x="26323" y="56476"/>
                    <a:pt x="20973" y="53862"/>
                  </a:cubicBezTo>
                  <a:cubicBezTo>
                    <a:pt x="15624" y="51217"/>
                    <a:pt x="11216" y="47023"/>
                    <a:pt x="8967" y="41430"/>
                  </a:cubicBezTo>
                  <a:cubicBezTo>
                    <a:pt x="6596" y="35624"/>
                    <a:pt x="6171" y="28998"/>
                    <a:pt x="7113" y="22858"/>
                  </a:cubicBezTo>
                  <a:cubicBezTo>
                    <a:pt x="8298" y="15168"/>
                    <a:pt x="11125" y="7843"/>
                    <a:pt x="13800" y="578"/>
                  </a:cubicBezTo>
                  <a:cubicBezTo>
                    <a:pt x="13861" y="244"/>
                    <a:pt x="13344" y="1"/>
                    <a:pt x="13192" y="305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2844558" y="-38049"/>
              <a:ext cx="1940407" cy="855041"/>
            </a:xfrm>
            <a:custGeom>
              <a:avLst/>
              <a:gdLst/>
              <a:ahLst/>
              <a:cxnLst/>
              <a:rect l="l" t="t" r="r" b="b"/>
              <a:pathLst>
                <a:path w="71188" h="31369" fill="none" extrusionOk="0">
                  <a:moveTo>
                    <a:pt x="213" y="6596"/>
                  </a:moveTo>
                  <a:cubicBezTo>
                    <a:pt x="609" y="9362"/>
                    <a:pt x="2402" y="11763"/>
                    <a:pt x="4286" y="13800"/>
                  </a:cubicBezTo>
                  <a:cubicBezTo>
                    <a:pt x="14408" y="24529"/>
                    <a:pt x="29485" y="29149"/>
                    <a:pt x="44135" y="30578"/>
                  </a:cubicBezTo>
                  <a:cubicBezTo>
                    <a:pt x="52585" y="31368"/>
                    <a:pt x="61856" y="30973"/>
                    <a:pt x="68300" y="25532"/>
                  </a:cubicBezTo>
                  <a:cubicBezTo>
                    <a:pt x="69789" y="24286"/>
                    <a:pt x="71187" y="22554"/>
                    <a:pt x="70975" y="20608"/>
                  </a:cubicBezTo>
                  <a:cubicBezTo>
                    <a:pt x="70792" y="18754"/>
                    <a:pt x="69151" y="17295"/>
                    <a:pt x="67358" y="16778"/>
                  </a:cubicBezTo>
                  <a:cubicBezTo>
                    <a:pt x="65564" y="16231"/>
                    <a:pt x="63680" y="16414"/>
                    <a:pt x="61826" y="16657"/>
                  </a:cubicBezTo>
                  <a:cubicBezTo>
                    <a:pt x="55777" y="17386"/>
                    <a:pt x="49728" y="18359"/>
                    <a:pt x="43649" y="18298"/>
                  </a:cubicBezTo>
                  <a:cubicBezTo>
                    <a:pt x="37570" y="18207"/>
                    <a:pt x="31339" y="16961"/>
                    <a:pt x="26293" y="13587"/>
                  </a:cubicBezTo>
                  <a:cubicBezTo>
                    <a:pt x="22676" y="11155"/>
                    <a:pt x="19819" y="7751"/>
                    <a:pt x="16475" y="4955"/>
                  </a:cubicBezTo>
                  <a:cubicBezTo>
                    <a:pt x="14013" y="2888"/>
                    <a:pt x="11126" y="1064"/>
                    <a:pt x="7934" y="517"/>
                  </a:cubicBezTo>
                  <a:cubicBezTo>
                    <a:pt x="6809" y="274"/>
                    <a:pt x="5350" y="0"/>
                    <a:pt x="4165" y="61"/>
                  </a:cubicBezTo>
                  <a:cubicBezTo>
                    <a:pt x="3010" y="91"/>
                    <a:pt x="1946" y="1125"/>
                    <a:pt x="1277" y="2037"/>
                  </a:cubicBezTo>
                  <a:cubicBezTo>
                    <a:pt x="426" y="3344"/>
                    <a:pt x="1" y="5015"/>
                    <a:pt x="213" y="6596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115554" y="2216226"/>
              <a:ext cx="1440804" cy="626377"/>
            </a:xfrm>
            <a:custGeom>
              <a:avLst/>
              <a:gdLst/>
              <a:ahLst/>
              <a:cxnLst/>
              <a:rect l="l" t="t" r="r" b="b"/>
              <a:pathLst>
                <a:path w="52859" h="22980" fill="none" extrusionOk="0">
                  <a:moveTo>
                    <a:pt x="25989" y="20548"/>
                  </a:moveTo>
                  <a:cubicBezTo>
                    <a:pt x="31551" y="20669"/>
                    <a:pt x="37174" y="20457"/>
                    <a:pt x="42615" y="21520"/>
                  </a:cubicBezTo>
                  <a:cubicBezTo>
                    <a:pt x="45655" y="22128"/>
                    <a:pt x="49363" y="22979"/>
                    <a:pt x="51460" y="20700"/>
                  </a:cubicBezTo>
                  <a:cubicBezTo>
                    <a:pt x="52615" y="19454"/>
                    <a:pt x="52858" y="17478"/>
                    <a:pt x="52311" y="15837"/>
                  </a:cubicBezTo>
                  <a:cubicBezTo>
                    <a:pt x="51795" y="14195"/>
                    <a:pt x="50609" y="12827"/>
                    <a:pt x="49272" y="11733"/>
                  </a:cubicBezTo>
                  <a:cubicBezTo>
                    <a:pt x="41460" y="5228"/>
                    <a:pt x="29606" y="7690"/>
                    <a:pt x="20092" y="4043"/>
                  </a:cubicBezTo>
                  <a:cubicBezTo>
                    <a:pt x="16262" y="2584"/>
                    <a:pt x="12645" y="0"/>
                    <a:pt x="8359" y="61"/>
                  </a:cubicBezTo>
                  <a:cubicBezTo>
                    <a:pt x="5380" y="92"/>
                    <a:pt x="2219" y="1703"/>
                    <a:pt x="1064" y="4590"/>
                  </a:cubicBezTo>
                  <a:cubicBezTo>
                    <a:pt x="0" y="7235"/>
                    <a:pt x="943" y="10183"/>
                    <a:pt x="2675" y="12341"/>
                  </a:cubicBezTo>
                  <a:cubicBezTo>
                    <a:pt x="5046" y="15411"/>
                    <a:pt x="8602" y="17478"/>
                    <a:pt x="12250" y="18694"/>
                  </a:cubicBezTo>
                  <a:cubicBezTo>
                    <a:pt x="16201" y="19970"/>
                    <a:pt x="20335" y="20396"/>
                    <a:pt x="24469" y="20548"/>
                  </a:cubicBezTo>
                  <a:cubicBezTo>
                    <a:pt x="24955" y="20517"/>
                    <a:pt x="25472" y="20548"/>
                    <a:pt x="25989" y="20548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419600" y="4669336"/>
              <a:ext cx="1109408" cy="1572540"/>
            </a:xfrm>
            <a:custGeom>
              <a:avLst/>
              <a:gdLst/>
              <a:ahLst/>
              <a:cxnLst/>
              <a:rect l="l" t="t" r="r" b="b"/>
              <a:pathLst>
                <a:path w="40701" h="57692" fill="none" extrusionOk="0">
                  <a:moveTo>
                    <a:pt x="19636" y="56536"/>
                  </a:moveTo>
                  <a:cubicBezTo>
                    <a:pt x="11368" y="52646"/>
                    <a:pt x="4985" y="45108"/>
                    <a:pt x="2493" y="36354"/>
                  </a:cubicBezTo>
                  <a:cubicBezTo>
                    <a:pt x="0" y="27630"/>
                    <a:pt x="1490" y="17813"/>
                    <a:pt x="6444" y="10214"/>
                  </a:cubicBezTo>
                  <a:cubicBezTo>
                    <a:pt x="8876" y="6505"/>
                    <a:pt x="12220" y="3192"/>
                    <a:pt x="16353" y="1581"/>
                  </a:cubicBezTo>
                  <a:cubicBezTo>
                    <a:pt x="20487" y="1"/>
                    <a:pt x="25502" y="274"/>
                    <a:pt x="29028" y="3010"/>
                  </a:cubicBezTo>
                  <a:cubicBezTo>
                    <a:pt x="33101" y="6110"/>
                    <a:pt x="34408" y="11673"/>
                    <a:pt x="34682" y="16749"/>
                  </a:cubicBezTo>
                  <a:cubicBezTo>
                    <a:pt x="34925" y="21855"/>
                    <a:pt x="34439" y="27114"/>
                    <a:pt x="35989" y="31977"/>
                  </a:cubicBezTo>
                  <a:cubicBezTo>
                    <a:pt x="37448" y="36536"/>
                    <a:pt x="40700" y="40731"/>
                    <a:pt x="40457" y="45503"/>
                  </a:cubicBezTo>
                  <a:cubicBezTo>
                    <a:pt x="40184" y="50609"/>
                    <a:pt x="35776" y="54774"/>
                    <a:pt x="30822" y="56111"/>
                  </a:cubicBezTo>
                  <a:cubicBezTo>
                    <a:pt x="25898" y="57448"/>
                    <a:pt x="24895" y="57692"/>
                    <a:pt x="19636" y="56536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2451873" y="1864126"/>
              <a:ext cx="1922989" cy="1623893"/>
            </a:xfrm>
            <a:custGeom>
              <a:avLst/>
              <a:gdLst/>
              <a:ahLst/>
              <a:cxnLst/>
              <a:rect l="l" t="t" r="r" b="b"/>
              <a:pathLst>
                <a:path w="70549" h="59576" fill="none" extrusionOk="0">
                  <a:moveTo>
                    <a:pt x="28055" y="20700"/>
                  </a:moveTo>
                  <a:cubicBezTo>
                    <a:pt x="40001" y="24530"/>
                    <a:pt x="49272" y="35745"/>
                    <a:pt x="50761" y="48238"/>
                  </a:cubicBezTo>
                  <a:cubicBezTo>
                    <a:pt x="51186" y="51673"/>
                    <a:pt x="51217" y="55594"/>
                    <a:pt x="53892" y="57813"/>
                  </a:cubicBezTo>
                  <a:cubicBezTo>
                    <a:pt x="55867" y="59454"/>
                    <a:pt x="58816" y="59576"/>
                    <a:pt x="61126" y="58512"/>
                  </a:cubicBezTo>
                  <a:cubicBezTo>
                    <a:pt x="63497" y="57448"/>
                    <a:pt x="65290" y="55411"/>
                    <a:pt x="66567" y="53223"/>
                  </a:cubicBezTo>
                  <a:cubicBezTo>
                    <a:pt x="70366" y="46840"/>
                    <a:pt x="70549" y="38694"/>
                    <a:pt x="68086" y="31703"/>
                  </a:cubicBezTo>
                  <a:cubicBezTo>
                    <a:pt x="65624" y="24712"/>
                    <a:pt x="60731" y="18754"/>
                    <a:pt x="55016" y="14013"/>
                  </a:cubicBezTo>
                  <a:cubicBezTo>
                    <a:pt x="50183" y="9970"/>
                    <a:pt x="44682" y="6779"/>
                    <a:pt x="38876" y="4438"/>
                  </a:cubicBezTo>
                  <a:cubicBezTo>
                    <a:pt x="33010" y="2128"/>
                    <a:pt x="26840" y="669"/>
                    <a:pt x="20548" y="213"/>
                  </a:cubicBezTo>
                  <a:cubicBezTo>
                    <a:pt x="17447" y="0"/>
                    <a:pt x="14286" y="0"/>
                    <a:pt x="11125" y="243"/>
                  </a:cubicBezTo>
                  <a:cubicBezTo>
                    <a:pt x="8602" y="487"/>
                    <a:pt x="5411" y="517"/>
                    <a:pt x="3465" y="2432"/>
                  </a:cubicBezTo>
                  <a:cubicBezTo>
                    <a:pt x="0" y="5806"/>
                    <a:pt x="2675" y="11247"/>
                    <a:pt x="5866" y="13678"/>
                  </a:cubicBezTo>
                  <a:cubicBezTo>
                    <a:pt x="11550" y="18086"/>
                    <a:pt x="18967" y="18329"/>
                    <a:pt x="25684" y="20001"/>
                  </a:cubicBezTo>
                  <a:cubicBezTo>
                    <a:pt x="26475" y="20244"/>
                    <a:pt x="27295" y="20457"/>
                    <a:pt x="28055" y="20700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1796545" y="1812748"/>
              <a:ext cx="278408" cy="277590"/>
            </a:xfrm>
            <a:custGeom>
              <a:avLst/>
              <a:gdLst/>
              <a:ahLst/>
              <a:cxnLst/>
              <a:rect l="l" t="t" r="r" b="b"/>
              <a:pathLst>
                <a:path w="10214" h="10184" fill="none" extrusionOk="0">
                  <a:moveTo>
                    <a:pt x="8572" y="7995"/>
                  </a:moveTo>
                  <a:cubicBezTo>
                    <a:pt x="7052" y="9940"/>
                    <a:pt x="3830" y="10183"/>
                    <a:pt x="1976" y="8572"/>
                  </a:cubicBezTo>
                  <a:cubicBezTo>
                    <a:pt x="122" y="6931"/>
                    <a:pt x="0" y="3709"/>
                    <a:pt x="1702" y="1916"/>
                  </a:cubicBezTo>
                  <a:cubicBezTo>
                    <a:pt x="3404" y="122"/>
                    <a:pt x="6566" y="1"/>
                    <a:pt x="8389" y="1673"/>
                  </a:cubicBezTo>
                  <a:cubicBezTo>
                    <a:pt x="10213" y="3344"/>
                    <a:pt x="10183" y="6080"/>
                    <a:pt x="8572" y="7995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2719450" y="4106817"/>
              <a:ext cx="1321525" cy="1764732"/>
            </a:xfrm>
            <a:custGeom>
              <a:avLst/>
              <a:gdLst/>
              <a:ahLst/>
              <a:cxnLst/>
              <a:rect l="l" t="t" r="r" b="b"/>
              <a:pathLst>
                <a:path w="48483" h="64743" fill="none" extrusionOk="0">
                  <a:moveTo>
                    <a:pt x="17266" y="58329"/>
                  </a:moveTo>
                  <a:cubicBezTo>
                    <a:pt x="8056" y="53132"/>
                    <a:pt x="1673" y="43162"/>
                    <a:pt x="822" y="32554"/>
                  </a:cubicBezTo>
                  <a:cubicBezTo>
                    <a:pt x="1" y="22007"/>
                    <a:pt x="4712" y="11125"/>
                    <a:pt x="13010" y="4559"/>
                  </a:cubicBezTo>
                  <a:cubicBezTo>
                    <a:pt x="16263" y="2006"/>
                    <a:pt x="20396" y="0"/>
                    <a:pt x="24378" y="1064"/>
                  </a:cubicBezTo>
                  <a:cubicBezTo>
                    <a:pt x="28938" y="2280"/>
                    <a:pt x="31704" y="7143"/>
                    <a:pt x="32220" y="11854"/>
                  </a:cubicBezTo>
                  <a:cubicBezTo>
                    <a:pt x="32737" y="16566"/>
                    <a:pt x="31552" y="21247"/>
                    <a:pt x="31035" y="25958"/>
                  </a:cubicBezTo>
                  <a:cubicBezTo>
                    <a:pt x="30488" y="30669"/>
                    <a:pt x="30731" y="35806"/>
                    <a:pt x="33588" y="39545"/>
                  </a:cubicBezTo>
                  <a:cubicBezTo>
                    <a:pt x="35655" y="42341"/>
                    <a:pt x="38907" y="44013"/>
                    <a:pt x="41795" y="45928"/>
                  </a:cubicBezTo>
                  <a:cubicBezTo>
                    <a:pt x="44683" y="47904"/>
                    <a:pt x="47479" y="50578"/>
                    <a:pt x="47905" y="54043"/>
                  </a:cubicBezTo>
                  <a:cubicBezTo>
                    <a:pt x="48482" y="58846"/>
                    <a:pt x="43923" y="63071"/>
                    <a:pt x="39120" y="63922"/>
                  </a:cubicBezTo>
                  <a:cubicBezTo>
                    <a:pt x="34348" y="64743"/>
                    <a:pt x="27904" y="64743"/>
                    <a:pt x="17266" y="58329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4589356" y="4028918"/>
              <a:ext cx="1783785" cy="1508757"/>
            </a:xfrm>
            <a:custGeom>
              <a:avLst/>
              <a:gdLst/>
              <a:ahLst/>
              <a:cxnLst/>
              <a:rect l="l" t="t" r="r" b="b"/>
              <a:pathLst>
                <a:path w="65442" h="55352" fill="none" extrusionOk="0">
                  <a:moveTo>
                    <a:pt x="18541" y="45351"/>
                  </a:moveTo>
                  <a:cubicBezTo>
                    <a:pt x="10335" y="40822"/>
                    <a:pt x="3435" y="33375"/>
                    <a:pt x="1155" y="24257"/>
                  </a:cubicBezTo>
                  <a:cubicBezTo>
                    <a:pt x="0" y="19728"/>
                    <a:pt x="91" y="14864"/>
                    <a:pt x="1854" y="10579"/>
                  </a:cubicBezTo>
                  <a:cubicBezTo>
                    <a:pt x="3648" y="6293"/>
                    <a:pt x="7234" y="2645"/>
                    <a:pt x="11672" y="1338"/>
                  </a:cubicBezTo>
                  <a:cubicBezTo>
                    <a:pt x="16110" y="1"/>
                    <a:pt x="21368" y="1308"/>
                    <a:pt x="24408" y="4834"/>
                  </a:cubicBezTo>
                  <a:cubicBezTo>
                    <a:pt x="29575" y="10913"/>
                    <a:pt x="26900" y="20731"/>
                    <a:pt x="31125" y="27509"/>
                  </a:cubicBezTo>
                  <a:cubicBezTo>
                    <a:pt x="33618" y="31582"/>
                    <a:pt x="38268" y="33862"/>
                    <a:pt x="42858" y="35169"/>
                  </a:cubicBezTo>
                  <a:cubicBezTo>
                    <a:pt x="47448" y="36445"/>
                    <a:pt x="52281" y="36932"/>
                    <a:pt x="56810" y="38512"/>
                  </a:cubicBezTo>
                  <a:cubicBezTo>
                    <a:pt x="60153" y="39637"/>
                    <a:pt x="63588" y="41764"/>
                    <a:pt x="64439" y="45199"/>
                  </a:cubicBezTo>
                  <a:cubicBezTo>
                    <a:pt x="65442" y="49394"/>
                    <a:pt x="61673" y="53588"/>
                    <a:pt x="57448" y="54652"/>
                  </a:cubicBezTo>
                  <a:cubicBezTo>
                    <a:pt x="54591" y="55351"/>
                    <a:pt x="51551" y="55078"/>
                    <a:pt x="48724" y="54470"/>
                  </a:cubicBezTo>
                  <a:cubicBezTo>
                    <a:pt x="46809" y="54044"/>
                    <a:pt x="45290" y="52980"/>
                    <a:pt x="43466" y="52403"/>
                  </a:cubicBezTo>
                  <a:cubicBezTo>
                    <a:pt x="40913" y="51613"/>
                    <a:pt x="38086" y="51613"/>
                    <a:pt x="35502" y="51126"/>
                  </a:cubicBezTo>
                  <a:cubicBezTo>
                    <a:pt x="32706" y="50579"/>
                    <a:pt x="29970" y="49941"/>
                    <a:pt x="27295" y="49059"/>
                  </a:cubicBezTo>
                  <a:cubicBezTo>
                    <a:pt x="24256" y="48087"/>
                    <a:pt x="21307" y="46871"/>
                    <a:pt x="18541" y="45351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5040860" y="3645337"/>
              <a:ext cx="271785" cy="270122"/>
            </a:xfrm>
            <a:custGeom>
              <a:avLst/>
              <a:gdLst/>
              <a:ahLst/>
              <a:cxnLst/>
              <a:rect l="l" t="t" r="r" b="b"/>
              <a:pathLst>
                <a:path w="9971" h="9910" fill="none" extrusionOk="0">
                  <a:moveTo>
                    <a:pt x="730" y="3648"/>
                  </a:moveTo>
                  <a:cubicBezTo>
                    <a:pt x="1369" y="2432"/>
                    <a:pt x="2554" y="1521"/>
                    <a:pt x="3831" y="943"/>
                  </a:cubicBezTo>
                  <a:cubicBezTo>
                    <a:pt x="5198" y="305"/>
                    <a:pt x="6840" y="1"/>
                    <a:pt x="8147" y="700"/>
                  </a:cubicBezTo>
                  <a:cubicBezTo>
                    <a:pt x="9302" y="1399"/>
                    <a:pt x="9879" y="2797"/>
                    <a:pt x="9910" y="4135"/>
                  </a:cubicBezTo>
                  <a:cubicBezTo>
                    <a:pt x="9970" y="6353"/>
                    <a:pt x="8511" y="8572"/>
                    <a:pt x="6384" y="9302"/>
                  </a:cubicBezTo>
                  <a:cubicBezTo>
                    <a:pt x="4469" y="9910"/>
                    <a:pt x="2706" y="9150"/>
                    <a:pt x="1247" y="7934"/>
                  </a:cubicBezTo>
                  <a:cubicBezTo>
                    <a:pt x="1" y="6901"/>
                    <a:pt x="1" y="5046"/>
                    <a:pt x="730" y="3648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5047483" y="2590702"/>
              <a:ext cx="201378" cy="202169"/>
            </a:xfrm>
            <a:custGeom>
              <a:avLst/>
              <a:gdLst/>
              <a:ahLst/>
              <a:cxnLst/>
              <a:rect l="l" t="t" r="r" b="b"/>
              <a:pathLst>
                <a:path w="7388" h="7417" fill="none" extrusionOk="0">
                  <a:moveTo>
                    <a:pt x="4621" y="6930"/>
                  </a:moveTo>
                  <a:cubicBezTo>
                    <a:pt x="6262" y="6353"/>
                    <a:pt x="7387" y="4256"/>
                    <a:pt x="6840" y="2614"/>
                  </a:cubicBezTo>
                  <a:cubicBezTo>
                    <a:pt x="6262" y="1003"/>
                    <a:pt x="4287" y="0"/>
                    <a:pt x="2645" y="547"/>
                  </a:cubicBezTo>
                  <a:cubicBezTo>
                    <a:pt x="1004" y="1064"/>
                    <a:pt x="1" y="3040"/>
                    <a:pt x="487" y="4712"/>
                  </a:cubicBezTo>
                  <a:cubicBezTo>
                    <a:pt x="1004" y="6383"/>
                    <a:pt x="2949" y="7417"/>
                    <a:pt x="4621" y="6930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572046" y="-5750"/>
              <a:ext cx="1626401" cy="1049741"/>
            </a:xfrm>
            <a:custGeom>
              <a:avLst/>
              <a:gdLst/>
              <a:ahLst/>
              <a:cxnLst/>
              <a:rect l="l" t="t" r="r" b="b"/>
              <a:pathLst>
                <a:path w="59668" h="38512" fill="none" extrusionOk="0">
                  <a:moveTo>
                    <a:pt x="36870" y="35928"/>
                  </a:moveTo>
                  <a:cubicBezTo>
                    <a:pt x="40518" y="37265"/>
                    <a:pt x="44348" y="38512"/>
                    <a:pt x="48238" y="38238"/>
                  </a:cubicBezTo>
                  <a:cubicBezTo>
                    <a:pt x="52099" y="37995"/>
                    <a:pt x="56080" y="36050"/>
                    <a:pt x="57874" y="32615"/>
                  </a:cubicBezTo>
                  <a:cubicBezTo>
                    <a:pt x="59667" y="29119"/>
                    <a:pt x="58907" y="24742"/>
                    <a:pt x="56810" y="21429"/>
                  </a:cubicBezTo>
                  <a:cubicBezTo>
                    <a:pt x="54713" y="18147"/>
                    <a:pt x="51491" y="15685"/>
                    <a:pt x="48238" y="13527"/>
                  </a:cubicBezTo>
                  <a:cubicBezTo>
                    <a:pt x="45107" y="11490"/>
                    <a:pt x="41886" y="9605"/>
                    <a:pt x="38542" y="7995"/>
                  </a:cubicBezTo>
                  <a:cubicBezTo>
                    <a:pt x="35198" y="6353"/>
                    <a:pt x="31703" y="4894"/>
                    <a:pt x="28177" y="3739"/>
                  </a:cubicBezTo>
                  <a:cubicBezTo>
                    <a:pt x="24621" y="2584"/>
                    <a:pt x="21034" y="1672"/>
                    <a:pt x="17387" y="1064"/>
                  </a:cubicBezTo>
                  <a:cubicBezTo>
                    <a:pt x="13678" y="456"/>
                    <a:pt x="9818" y="0"/>
                    <a:pt x="6079" y="183"/>
                  </a:cubicBezTo>
                  <a:cubicBezTo>
                    <a:pt x="3769" y="304"/>
                    <a:pt x="1611" y="1338"/>
                    <a:pt x="821" y="3648"/>
                  </a:cubicBezTo>
                  <a:cubicBezTo>
                    <a:pt x="0" y="5897"/>
                    <a:pt x="578" y="8450"/>
                    <a:pt x="1611" y="10487"/>
                  </a:cubicBezTo>
                  <a:cubicBezTo>
                    <a:pt x="2979" y="13314"/>
                    <a:pt x="5471" y="15563"/>
                    <a:pt x="7721" y="17721"/>
                  </a:cubicBezTo>
                  <a:cubicBezTo>
                    <a:pt x="10304" y="20183"/>
                    <a:pt x="13040" y="22463"/>
                    <a:pt x="15928" y="24591"/>
                  </a:cubicBezTo>
                  <a:cubicBezTo>
                    <a:pt x="18815" y="26688"/>
                    <a:pt x="21794" y="28633"/>
                    <a:pt x="24894" y="30366"/>
                  </a:cubicBezTo>
                  <a:cubicBezTo>
                    <a:pt x="28025" y="32129"/>
                    <a:pt x="31247" y="33679"/>
                    <a:pt x="34560" y="35047"/>
                  </a:cubicBezTo>
                  <a:cubicBezTo>
                    <a:pt x="35320" y="35320"/>
                    <a:pt x="36080" y="35624"/>
                    <a:pt x="36870" y="35928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4890077" y="1095303"/>
              <a:ext cx="1887391" cy="1837646"/>
            </a:xfrm>
            <a:custGeom>
              <a:avLst/>
              <a:gdLst/>
              <a:ahLst/>
              <a:cxnLst/>
              <a:rect l="l" t="t" r="r" b="b"/>
              <a:pathLst>
                <a:path w="69243" h="67418" fill="none" extrusionOk="0">
                  <a:moveTo>
                    <a:pt x="517" y="18238"/>
                  </a:moveTo>
                  <a:cubicBezTo>
                    <a:pt x="1429" y="21368"/>
                    <a:pt x="3861" y="23861"/>
                    <a:pt x="6627" y="25532"/>
                  </a:cubicBezTo>
                  <a:cubicBezTo>
                    <a:pt x="14165" y="30122"/>
                    <a:pt x="24013" y="29605"/>
                    <a:pt x="31460" y="34286"/>
                  </a:cubicBezTo>
                  <a:cubicBezTo>
                    <a:pt x="37327" y="37964"/>
                    <a:pt x="40974" y="44499"/>
                    <a:pt x="42767" y="51217"/>
                  </a:cubicBezTo>
                  <a:cubicBezTo>
                    <a:pt x="44014" y="55958"/>
                    <a:pt x="44865" y="61521"/>
                    <a:pt x="48938" y="64256"/>
                  </a:cubicBezTo>
                  <a:cubicBezTo>
                    <a:pt x="53558" y="67418"/>
                    <a:pt x="60215" y="65047"/>
                    <a:pt x="63923" y="60822"/>
                  </a:cubicBezTo>
                  <a:cubicBezTo>
                    <a:pt x="67631" y="56627"/>
                    <a:pt x="69242" y="50822"/>
                    <a:pt x="69090" y="45259"/>
                  </a:cubicBezTo>
                  <a:cubicBezTo>
                    <a:pt x="68938" y="39666"/>
                    <a:pt x="67084" y="34195"/>
                    <a:pt x="64470" y="29241"/>
                  </a:cubicBezTo>
                  <a:cubicBezTo>
                    <a:pt x="61795" y="24256"/>
                    <a:pt x="58360" y="19697"/>
                    <a:pt x="54257" y="15776"/>
                  </a:cubicBezTo>
                  <a:cubicBezTo>
                    <a:pt x="50154" y="11824"/>
                    <a:pt x="45442" y="8511"/>
                    <a:pt x="40305" y="5958"/>
                  </a:cubicBezTo>
                  <a:cubicBezTo>
                    <a:pt x="35047" y="3344"/>
                    <a:pt x="29515" y="1702"/>
                    <a:pt x="23770" y="669"/>
                  </a:cubicBezTo>
                  <a:cubicBezTo>
                    <a:pt x="21642" y="304"/>
                    <a:pt x="19484" y="0"/>
                    <a:pt x="17357" y="304"/>
                  </a:cubicBezTo>
                  <a:cubicBezTo>
                    <a:pt x="15077" y="639"/>
                    <a:pt x="12858" y="1520"/>
                    <a:pt x="10730" y="2341"/>
                  </a:cubicBezTo>
                  <a:cubicBezTo>
                    <a:pt x="7812" y="3496"/>
                    <a:pt x="5198" y="4742"/>
                    <a:pt x="3131" y="7204"/>
                  </a:cubicBezTo>
                  <a:cubicBezTo>
                    <a:pt x="1156" y="9605"/>
                    <a:pt x="1" y="12797"/>
                    <a:pt x="183" y="15927"/>
                  </a:cubicBezTo>
                  <a:cubicBezTo>
                    <a:pt x="183" y="16718"/>
                    <a:pt x="335" y="17478"/>
                    <a:pt x="517" y="18238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6092198" y="3125883"/>
              <a:ext cx="1267665" cy="1585787"/>
            </a:xfrm>
            <a:custGeom>
              <a:avLst/>
              <a:gdLst/>
              <a:ahLst/>
              <a:cxnLst/>
              <a:rect l="l" t="t" r="r" b="b"/>
              <a:pathLst>
                <a:path w="46507" h="58178" fill="none" extrusionOk="0">
                  <a:moveTo>
                    <a:pt x="1369" y="14195"/>
                  </a:moveTo>
                  <a:cubicBezTo>
                    <a:pt x="1" y="21278"/>
                    <a:pt x="2919" y="29089"/>
                    <a:pt x="8664" y="33527"/>
                  </a:cubicBezTo>
                  <a:cubicBezTo>
                    <a:pt x="11369" y="35624"/>
                    <a:pt x="14591" y="37023"/>
                    <a:pt x="17296" y="39150"/>
                  </a:cubicBezTo>
                  <a:cubicBezTo>
                    <a:pt x="21247" y="42251"/>
                    <a:pt x="23770" y="46780"/>
                    <a:pt x="26931" y="50701"/>
                  </a:cubicBezTo>
                  <a:cubicBezTo>
                    <a:pt x="30093" y="54622"/>
                    <a:pt x="34470" y="58178"/>
                    <a:pt x="39515" y="58056"/>
                  </a:cubicBezTo>
                  <a:cubicBezTo>
                    <a:pt x="42889" y="57996"/>
                    <a:pt x="46506" y="55503"/>
                    <a:pt x="46415" y="52129"/>
                  </a:cubicBezTo>
                  <a:cubicBezTo>
                    <a:pt x="46354" y="48451"/>
                    <a:pt x="42372" y="46324"/>
                    <a:pt x="39029" y="44804"/>
                  </a:cubicBezTo>
                  <a:cubicBezTo>
                    <a:pt x="34682" y="42828"/>
                    <a:pt x="30518" y="40548"/>
                    <a:pt x="26475" y="37965"/>
                  </a:cubicBezTo>
                  <a:cubicBezTo>
                    <a:pt x="22858" y="35655"/>
                    <a:pt x="19059" y="32494"/>
                    <a:pt x="19059" y="28208"/>
                  </a:cubicBezTo>
                  <a:cubicBezTo>
                    <a:pt x="19029" y="23557"/>
                    <a:pt x="23436" y="20244"/>
                    <a:pt x="25260" y="15958"/>
                  </a:cubicBezTo>
                  <a:cubicBezTo>
                    <a:pt x="26658" y="12645"/>
                    <a:pt x="26415" y="8663"/>
                    <a:pt x="24591" y="5563"/>
                  </a:cubicBezTo>
                  <a:cubicBezTo>
                    <a:pt x="23406" y="3587"/>
                    <a:pt x="21612" y="2007"/>
                    <a:pt x="19576" y="1034"/>
                  </a:cubicBezTo>
                  <a:cubicBezTo>
                    <a:pt x="17934" y="274"/>
                    <a:pt x="15685" y="1"/>
                    <a:pt x="13800" y="396"/>
                  </a:cubicBezTo>
                  <a:cubicBezTo>
                    <a:pt x="11734" y="761"/>
                    <a:pt x="10031" y="1217"/>
                    <a:pt x="8420" y="2554"/>
                  </a:cubicBezTo>
                  <a:cubicBezTo>
                    <a:pt x="6749" y="3922"/>
                    <a:pt x="5290" y="5563"/>
                    <a:pt x="4135" y="7417"/>
                  </a:cubicBezTo>
                  <a:cubicBezTo>
                    <a:pt x="2767" y="9484"/>
                    <a:pt x="1825" y="11764"/>
                    <a:pt x="1369" y="14195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7663836" y="2526077"/>
              <a:ext cx="983478" cy="1316510"/>
            </a:xfrm>
            <a:custGeom>
              <a:avLst/>
              <a:gdLst/>
              <a:ahLst/>
              <a:cxnLst/>
              <a:rect l="l" t="t" r="r" b="b"/>
              <a:pathLst>
                <a:path w="36081" h="48299" fill="none" extrusionOk="0">
                  <a:moveTo>
                    <a:pt x="244" y="30274"/>
                  </a:moveTo>
                  <a:cubicBezTo>
                    <a:pt x="0" y="35229"/>
                    <a:pt x="973" y="40639"/>
                    <a:pt x="4529" y="44104"/>
                  </a:cubicBezTo>
                  <a:cubicBezTo>
                    <a:pt x="8754" y="48147"/>
                    <a:pt x="15654" y="48299"/>
                    <a:pt x="20882" y="45624"/>
                  </a:cubicBezTo>
                  <a:cubicBezTo>
                    <a:pt x="26050" y="42919"/>
                    <a:pt x="29697" y="37934"/>
                    <a:pt x="32159" y="32645"/>
                  </a:cubicBezTo>
                  <a:cubicBezTo>
                    <a:pt x="34560" y="27600"/>
                    <a:pt x="36080" y="21976"/>
                    <a:pt x="35533" y="16384"/>
                  </a:cubicBezTo>
                  <a:cubicBezTo>
                    <a:pt x="35108" y="12098"/>
                    <a:pt x="33405" y="7842"/>
                    <a:pt x="30366" y="4712"/>
                  </a:cubicBezTo>
                  <a:cubicBezTo>
                    <a:pt x="27235" y="1490"/>
                    <a:pt x="22919" y="0"/>
                    <a:pt x="18481" y="122"/>
                  </a:cubicBezTo>
                  <a:cubicBezTo>
                    <a:pt x="15502" y="213"/>
                    <a:pt x="13223" y="1611"/>
                    <a:pt x="11368" y="3861"/>
                  </a:cubicBezTo>
                  <a:cubicBezTo>
                    <a:pt x="8785" y="7022"/>
                    <a:pt x="6353" y="10608"/>
                    <a:pt x="4529" y="14225"/>
                  </a:cubicBezTo>
                  <a:cubicBezTo>
                    <a:pt x="2280" y="18633"/>
                    <a:pt x="852" y="23466"/>
                    <a:pt x="365" y="28390"/>
                  </a:cubicBezTo>
                  <a:cubicBezTo>
                    <a:pt x="304" y="29028"/>
                    <a:pt x="244" y="29666"/>
                    <a:pt x="244" y="30274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7485715" y="-105154"/>
              <a:ext cx="1270963" cy="1995058"/>
            </a:xfrm>
            <a:custGeom>
              <a:avLst/>
              <a:gdLst/>
              <a:ahLst/>
              <a:cxnLst/>
              <a:rect l="l" t="t" r="r" b="b"/>
              <a:pathLst>
                <a:path w="46628" h="73193" fill="none" extrusionOk="0">
                  <a:moveTo>
                    <a:pt x="2797" y="15927"/>
                  </a:moveTo>
                  <a:cubicBezTo>
                    <a:pt x="0" y="25046"/>
                    <a:pt x="3192" y="35654"/>
                    <a:pt x="10548" y="41733"/>
                  </a:cubicBezTo>
                  <a:cubicBezTo>
                    <a:pt x="13830" y="44469"/>
                    <a:pt x="17995" y="46414"/>
                    <a:pt x="20366" y="49970"/>
                  </a:cubicBezTo>
                  <a:cubicBezTo>
                    <a:pt x="23071" y="54043"/>
                    <a:pt x="22980" y="59241"/>
                    <a:pt x="23466" y="64104"/>
                  </a:cubicBezTo>
                  <a:cubicBezTo>
                    <a:pt x="23739" y="67296"/>
                    <a:pt x="24743" y="70974"/>
                    <a:pt x="27721" y="72250"/>
                  </a:cubicBezTo>
                  <a:cubicBezTo>
                    <a:pt x="30001" y="73193"/>
                    <a:pt x="32645" y="72341"/>
                    <a:pt x="34743" y="71065"/>
                  </a:cubicBezTo>
                  <a:cubicBezTo>
                    <a:pt x="43223" y="65958"/>
                    <a:pt x="46627" y="55229"/>
                    <a:pt x="46597" y="45381"/>
                  </a:cubicBezTo>
                  <a:cubicBezTo>
                    <a:pt x="46567" y="39970"/>
                    <a:pt x="45655" y="34590"/>
                    <a:pt x="43983" y="29453"/>
                  </a:cubicBezTo>
                  <a:cubicBezTo>
                    <a:pt x="42250" y="24286"/>
                    <a:pt x="39788" y="19392"/>
                    <a:pt x="36627" y="14955"/>
                  </a:cubicBezTo>
                  <a:cubicBezTo>
                    <a:pt x="33496" y="10456"/>
                    <a:pt x="29606" y="6596"/>
                    <a:pt x="25381" y="3040"/>
                  </a:cubicBezTo>
                  <a:cubicBezTo>
                    <a:pt x="23831" y="1763"/>
                    <a:pt x="22098" y="426"/>
                    <a:pt x="20001" y="243"/>
                  </a:cubicBezTo>
                  <a:cubicBezTo>
                    <a:pt x="17630" y="0"/>
                    <a:pt x="15350" y="1155"/>
                    <a:pt x="13435" y="2371"/>
                  </a:cubicBezTo>
                  <a:cubicBezTo>
                    <a:pt x="8967" y="5106"/>
                    <a:pt x="5320" y="9240"/>
                    <a:pt x="3405" y="14134"/>
                  </a:cubicBezTo>
                  <a:cubicBezTo>
                    <a:pt x="3192" y="14711"/>
                    <a:pt x="2979" y="15319"/>
                    <a:pt x="2797" y="15927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5304322" y="1337204"/>
              <a:ext cx="556789" cy="467303"/>
            </a:xfrm>
            <a:custGeom>
              <a:avLst/>
              <a:gdLst/>
              <a:ahLst/>
              <a:cxnLst/>
              <a:rect l="l" t="t" r="r" b="b"/>
              <a:pathLst>
                <a:path w="20427" h="17144" fill="none" extrusionOk="0">
                  <a:moveTo>
                    <a:pt x="2979" y="2858"/>
                  </a:moveTo>
                  <a:cubicBezTo>
                    <a:pt x="1125" y="4438"/>
                    <a:pt x="1" y="6901"/>
                    <a:pt x="365" y="9302"/>
                  </a:cubicBezTo>
                  <a:cubicBezTo>
                    <a:pt x="791" y="11733"/>
                    <a:pt x="2736" y="13648"/>
                    <a:pt x="4894" y="14864"/>
                  </a:cubicBezTo>
                  <a:cubicBezTo>
                    <a:pt x="7903" y="16566"/>
                    <a:pt x="11612" y="17144"/>
                    <a:pt x="14834" y="15867"/>
                  </a:cubicBezTo>
                  <a:cubicBezTo>
                    <a:pt x="18025" y="14560"/>
                    <a:pt x="20426" y="11186"/>
                    <a:pt x="20062" y="7752"/>
                  </a:cubicBezTo>
                  <a:cubicBezTo>
                    <a:pt x="19758" y="5259"/>
                    <a:pt x="18086" y="3101"/>
                    <a:pt x="15958" y="1764"/>
                  </a:cubicBezTo>
                  <a:cubicBezTo>
                    <a:pt x="14317" y="761"/>
                    <a:pt x="12311" y="122"/>
                    <a:pt x="10365" y="61"/>
                  </a:cubicBezTo>
                  <a:cubicBezTo>
                    <a:pt x="8876" y="1"/>
                    <a:pt x="7387" y="700"/>
                    <a:pt x="6019" y="1186"/>
                  </a:cubicBezTo>
                  <a:cubicBezTo>
                    <a:pt x="4894" y="1581"/>
                    <a:pt x="3861" y="2098"/>
                    <a:pt x="2979" y="2858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6320035" y="2334682"/>
              <a:ext cx="241120" cy="230353"/>
            </a:xfrm>
            <a:custGeom>
              <a:avLst/>
              <a:gdLst/>
              <a:ahLst/>
              <a:cxnLst/>
              <a:rect l="l" t="t" r="r" b="b"/>
              <a:pathLst>
                <a:path w="8846" h="8451" fill="none" extrusionOk="0">
                  <a:moveTo>
                    <a:pt x="3618" y="1004"/>
                  </a:moveTo>
                  <a:cubicBezTo>
                    <a:pt x="2007" y="974"/>
                    <a:pt x="517" y="2250"/>
                    <a:pt x="274" y="3800"/>
                  </a:cubicBezTo>
                  <a:cubicBezTo>
                    <a:pt x="1" y="5381"/>
                    <a:pt x="913" y="7053"/>
                    <a:pt x="2311" y="7721"/>
                  </a:cubicBezTo>
                  <a:cubicBezTo>
                    <a:pt x="3709" y="8451"/>
                    <a:pt x="5533" y="8177"/>
                    <a:pt x="6809" y="7205"/>
                  </a:cubicBezTo>
                  <a:cubicBezTo>
                    <a:pt x="8268" y="6019"/>
                    <a:pt x="8846" y="3740"/>
                    <a:pt x="7843" y="2098"/>
                  </a:cubicBezTo>
                  <a:cubicBezTo>
                    <a:pt x="6870" y="457"/>
                    <a:pt x="4286" y="1"/>
                    <a:pt x="3010" y="1369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1084032" y="222905"/>
              <a:ext cx="579985" cy="526969"/>
            </a:xfrm>
            <a:custGeom>
              <a:avLst/>
              <a:gdLst/>
              <a:ahLst/>
              <a:cxnLst/>
              <a:rect l="l" t="t" r="r" b="b"/>
              <a:pathLst>
                <a:path w="21278" h="19333" fill="none" extrusionOk="0">
                  <a:moveTo>
                    <a:pt x="5077" y="14408"/>
                  </a:moveTo>
                  <a:cubicBezTo>
                    <a:pt x="7721" y="16445"/>
                    <a:pt x="10761" y="17873"/>
                    <a:pt x="13952" y="18664"/>
                  </a:cubicBezTo>
                  <a:cubicBezTo>
                    <a:pt x="15685" y="19089"/>
                    <a:pt x="17661" y="19332"/>
                    <a:pt x="19181" y="18329"/>
                  </a:cubicBezTo>
                  <a:cubicBezTo>
                    <a:pt x="20548" y="17448"/>
                    <a:pt x="21247" y="15837"/>
                    <a:pt x="21278" y="14226"/>
                  </a:cubicBezTo>
                  <a:cubicBezTo>
                    <a:pt x="21278" y="12615"/>
                    <a:pt x="20700" y="11065"/>
                    <a:pt x="19940" y="9666"/>
                  </a:cubicBezTo>
                  <a:cubicBezTo>
                    <a:pt x="17478" y="5198"/>
                    <a:pt x="12980" y="1946"/>
                    <a:pt x="8056" y="761"/>
                  </a:cubicBezTo>
                  <a:cubicBezTo>
                    <a:pt x="6323" y="365"/>
                    <a:pt x="4287" y="1"/>
                    <a:pt x="2767" y="1125"/>
                  </a:cubicBezTo>
                  <a:cubicBezTo>
                    <a:pt x="943" y="2402"/>
                    <a:pt x="1" y="5229"/>
                    <a:pt x="244" y="7326"/>
                  </a:cubicBezTo>
                  <a:cubicBezTo>
                    <a:pt x="639" y="10274"/>
                    <a:pt x="2797" y="12676"/>
                    <a:pt x="5077" y="14408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3958858" y="2801967"/>
              <a:ext cx="245290" cy="340528"/>
            </a:xfrm>
            <a:custGeom>
              <a:avLst/>
              <a:gdLst/>
              <a:ahLst/>
              <a:cxnLst/>
              <a:rect l="l" t="t" r="r" b="b"/>
              <a:pathLst>
                <a:path w="8999" h="12493" fill="none" extrusionOk="0">
                  <a:moveTo>
                    <a:pt x="8998" y="8146"/>
                  </a:moveTo>
                  <a:cubicBezTo>
                    <a:pt x="8998" y="10274"/>
                    <a:pt x="7357" y="12493"/>
                    <a:pt x="5290" y="12341"/>
                  </a:cubicBezTo>
                  <a:cubicBezTo>
                    <a:pt x="3557" y="12250"/>
                    <a:pt x="2341" y="10639"/>
                    <a:pt x="1521" y="9149"/>
                  </a:cubicBezTo>
                  <a:cubicBezTo>
                    <a:pt x="670" y="7569"/>
                    <a:pt x="1" y="5775"/>
                    <a:pt x="274" y="3982"/>
                  </a:cubicBezTo>
                  <a:cubicBezTo>
                    <a:pt x="578" y="1915"/>
                    <a:pt x="2585" y="0"/>
                    <a:pt x="4743" y="730"/>
                  </a:cubicBezTo>
                  <a:cubicBezTo>
                    <a:pt x="6506" y="1337"/>
                    <a:pt x="7174" y="2432"/>
                    <a:pt x="7813" y="4073"/>
                  </a:cubicBezTo>
                  <a:cubicBezTo>
                    <a:pt x="8360" y="5410"/>
                    <a:pt x="8998" y="6657"/>
                    <a:pt x="8998" y="8146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2939846" y="4347055"/>
              <a:ext cx="545995" cy="717526"/>
            </a:xfrm>
            <a:custGeom>
              <a:avLst/>
              <a:gdLst/>
              <a:ahLst/>
              <a:cxnLst/>
              <a:rect l="l" t="t" r="r" b="b"/>
              <a:pathLst>
                <a:path w="20031" h="26324" fill="none" extrusionOk="0">
                  <a:moveTo>
                    <a:pt x="730" y="12767"/>
                  </a:moveTo>
                  <a:cubicBezTo>
                    <a:pt x="0" y="15685"/>
                    <a:pt x="31" y="18937"/>
                    <a:pt x="1398" y="21612"/>
                  </a:cubicBezTo>
                  <a:cubicBezTo>
                    <a:pt x="2766" y="24317"/>
                    <a:pt x="5745" y="26323"/>
                    <a:pt x="8724" y="26019"/>
                  </a:cubicBezTo>
                  <a:cubicBezTo>
                    <a:pt x="12432" y="25685"/>
                    <a:pt x="15016" y="22311"/>
                    <a:pt x="16718" y="19028"/>
                  </a:cubicBezTo>
                  <a:cubicBezTo>
                    <a:pt x="18602" y="15442"/>
                    <a:pt x="20031" y="11338"/>
                    <a:pt x="19271" y="7326"/>
                  </a:cubicBezTo>
                  <a:cubicBezTo>
                    <a:pt x="18876" y="5442"/>
                    <a:pt x="17934" y="3679"/>
                    <a:pt x="16566" y="2372"/>
                  </a:cubicBezTo>
                  <a:cubicBezTo>
                    <a:pt x="15380" y="1186"/>
                    <a:pt x="13465" y="1"/>
                    <a:pt x="11763" y="1"/>
                  </a:cubicBezTo>
                  <a:cubicBezTo>
                    <a:pt x="10122" y="1"/>
                    <a:pt x="8450" y="1490"/>
                    <a:pt x="7295" y="2432"/>
                  </a:cubicBezTo>
                  <a:cubicBezTo>
                    <a:pt x="5775" y="3679"/>
                    <a:pt x="4438" y="5168"/>
                    <a:pt x="3344" y="6809"/>
                  </a:cubicBezTo>
                  <a:cubicBezTo>
                    <a:pt x="2158" y="8633"/>
                    <a:pt x="1246" y="10639"/>
                    <a:pt x="730" y="12767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Google Shape;45;p2"/>
          <p:cNvSpPr txBox="1">
            <a:spLocks noGrp="1"/>
          </p:cNvSpPr>
          <p:nvPr>
            <p:ph type="ctrTitle"/>
          </p:nvPr>
        </p:nvSpPr>
        <p:spPr>
          <a:xfrm>
            <a:off x="1095750" y="1133400"/>
            <a:ext cx="6952500" cy="238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72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46" name="Google Shape;46;p2"/>
          <p:cNvSpPr txBox="1">
            <a:spLocks noGrp="1"/>
          </p:cNvSpPr>
          <p:nvPr>
            <p:ph type="subTitle" idx="1"/>
          </p:nvPr>
        </p:nvSpPr>
        <p:spPr>
          <a:xfrm>
            <a:off x="1448550" y="3541350"/>
            <a:ext cx="6246900" cy="53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200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39">
    <p:spTree>
      <p:nvGrpSpPr>
        <p:cNvPr id="1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p31"/>
          <p:cNvSpPr/>
          <p:nvPr/>
        </p:nvSpPr>
        <p:spPr>
          <a:xfrm flipH="1">
            <a:off x="6236254" y="1144991"/>
            <a:ext cx="4237860" cy="5464038"/>
          </a:xfrm>
          <a:custGeom>
            <a:avLst/>
            <a:gdLst/>
            <a:ahLst/>
            <a:cxnLst/>
            <a:rect l="l" t="t" r="r" b="b"/>
            <a:pathLst>
              <a:path w="155475" h="200460" fill="none" extrusionOk="0">
                <a:moveTo>
                  <a:pt x="66537" y="34014"/>
                </a:moveTo>
                <a:cubicBezTo>
                  <a:pt x="85868" y="39150"/>
                  <a:pt x="106173" y="41005"/>
                  <a:pt x="124775" y="48451"/>
                </a:cubicBezTo>
                <a:cubicBezTo>
                  <a:pt x="133377" y="51856"/>
                  <a:pt x="141675" y="56628"/>
                  <a:pt x="147359" y="63953"/>
                </a:cubicBezTo>
                <a:cubicBezTo>
                  <a:pt x="153012" y="71248"/>
                  <a:pt x="155474" y="81491"/>
                  <a:pt x="151827" y="89972"/>
                </a:cubicBezTo>
                <a:cubicBezTo>
                  <a:pt x="147997" y="98908"/>
                  <a:pt x="138696" y="103893"/>
                  <a:pt x="130246" y="108696"/>
                </a:cubicBezTo>
                <a:cubicBezTo>
                  <a:pt x="121826" y="113528"/>
                  <a:pt x="112920" y="119881"/>
                  <a:pt x="111127" y="129425"/>
                </a:cubicBezTo>
                <a:cubicBezTo>
                  <a:pt x="109729" y="136903"/>
                  <a:pt x="113194" y="144410"/>
                  <a:pt x="117571" y="150641"/>
                </a:cubicBezTo>
                <a:cubicBezTo>
                  <a:pt x="121887" y="156873"/>
                  <a:pt x="127298" y="162465"/>
                  <a:pt x="130580" y="169304"/>
                </a:cubicBezTo>
                <a:cubicBezTo>
                  <a:pt x="133894" y="176143"/>
                  <a:pt x="134684" y="184928"/>
                  <a:pt x="130033" y="190916"/>
                </a:cubicBezTo>
                <a:cubicBezTo>
                  <a:pt x="126325" y="195627"/>
                  <a:pt x="120094" y="197572"/>
                  <a:pt x="114227" y="198484"/>
                </a:cubicBezTo>
                <a:cubicBezTo>
                  <a:pt x="101613" y="200460"/>
                  <a:pt x="88178" y="198940"/>
                  <a:pt x="77175" y="192466"/>
                </a:cubicBezTo>
                <a:cubicBezTo>
                  <a:pt x="66141" y="186022"/>
                  <a:pt x="57995" y="174228"/>
                  <a:pt x="57570" y="161462"/>
                </a:cubicBezTo>
                <a:cubicBezTo>
                  <a:pt x="57114" y="147541"/>
                  <a:pt x="65534" y="134684"/>
                  <a:pt x="75807" y="125231"/>
                </a:cubicBezTo>
                <a:cubicBezTo>
                  <a:pt x="86051" y="115778"/>
                  <a:pt x="98270" y="108665"/>
                  <a:pt x="108756" y="99425"/>
                </a:cubicBezTo>
                <a:cubicBezTo>
                  <a:pt x="114258" y="94562"/>
                  <a:pt x="119699" y="87905"/>
                  <a:pt x="118331" y="80701"/>
                </a:cubicBezTo>
                <a:cubicBezTo>
                  <a:pt x="117328" y="75352"/>
                  <a:pt x="112617" y="71248"/>
                  <a:pt x="107480" y="69364"/>
                </a:cubicBezTo>
                <a:cubicBezTo>
                  <a:pt x="102373" y="67510"/>
                  <a:pt x="96750" y="67479"/>
                  <a:pt x="91309" y="67479"/>
                </a:cubicBezTo>
                <a:cubicBezTo>
                  <a:pt x="73254" y="67479"/>
                  <a:pt x="54804" y="67479"/>
                  <a:pt x="37722" y="61552"/>
                </a:cubicBezTo>
                <a:cubicBezTo>
                  <a:pt x="20670" y="55625"/>
                  <a:pt x="5016" y="42433"/>
                  <a:pt x="1216" y="24804"/>
                </a:cubicBezTo>
                <a:cubicBezTo>
                  <a:pt x="0" y="19150"/>
                  <a:pt x="122" y="12980"/>
                  <a:pt x="2918" y="7934"/>
                </a:cubicBezTo>
                <a:cubicBezTo>
                  <a:pt x="5320" y="3709"/>
                  <a:pt x="10457" y="1"/>
                  <a:pt x="15533" y="609"/>
                </a:cubicBezTo>
                <a:cubicBezTo>
                  <a:pt x="17569" y="822"/>
                  <a:pt x="18268" y="2554"/>
                  <a:pt x="19211" y="4074"/>
                </a:cubicBezTo>
                <a:cubicBezTo>
                  <a:pt x="20578" y="6262"/>
                  <a:pt x="22159" y="8360"/>
                  <a:pt x="23861" y="10305"/>
                </a:cubicBezTo>
                <a:cubicBezTo>
                  <a:pt x="27265" y="14256"/>
                  <a:pt x="31278" y="17630"/>
                  <a:pt x="35594" y="20579"/>
                </a:cubicBezTo>
                <a:cubicBezTo>
                  <a:pt x="40001" y="23588"/>
                  <a:pt x="44713" y="26111"/>
                  <a:pt x="49606" y="28178"/>
                </a:cubicBezTo>
                <a:cubicBezTo>
                  <a:pt x="54530" y="30305"/>
                  <a:pt x="59606" y="32068"/>
                  <a:pt x="64774" y="33497"/>
                </a:cubicBezTo>
                <a:cubicBezTo>
                  <a:pt x="65230" y="33679"/>
                  <a:pt x="65868" y="33862"/>
                  <a:pt x="66537" y="34014"/>
                </a:cubicBezTo>
                <a:close/>
              </a:path>
            </a:pathLst>
          </a:custGeom>
          <a:noFill/>
          <a:ln w="9875" cap="flat" cmpd="sng">
            <a:solidFill>
              <a:schemeClr val="lt2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9" name="Google Shape;739;p31"/>
          <p:cNvSpPr/>
          <p:nvPr/>
        </p:nvSpPr>
        <p:spPr>
          <a:xfrm flipH="1">
            <a:off x="1745849" y="-1465525"/>
            <a:ext cx="5077990" cy="2434177"/>
          </a:xfrm>
          <a:custGeom>
            <a:avLst/>
            <a:gdLst/>
            <a:ahLst/>
            <a:cxnLst/>
            <a:rect l="l" t="t" r="r" b="b"/>
            <a:pathLst>
              <a:path w="186297" h="89303" fill="none" extrusionOk="0">
                <a:moveTo>
                  <a:pt x="5928" y="46658"/>
                </a:moveTo>
                <a:cubicBezTo>
                  <a:pt x="1" y="54713"/>
                  <a:pt x="23862" y="71916"/>
                  <a:pt x="37388" y="79151"/>
                </a:cubicBezTo>
                <a:cubicBezTo>
                  <a:pt x="50883" y="86385"/>
                  <a:pt x="66659" y="89303"/>
                  <a:pt x="81857" y="87388"/>
                </a:cubicBezTo>
                <a:cubicBezTo>
                  <a:pt x="105717" y="84379"/>
                  <a:pt x="126447" y="70184"/>
                  <a:pt x="148727" y="61065"/>
                </a:cubicBezTo>
                <a:cubicBezTo>
                  <a:pt x="156144" y="58026"/>
                  <a:pt x="163834" y="55503"/>
                  <a:pt x="170582" y="51217"/>
                </a:cubicBezTo>
                <a:cubicBezTo>
                  <a:pt x="177360" y="46901"/>
                  <a:pt x="183226" y="40457"/>
                  <a:pt x="184624" y="32554"/>
                </a:cubicBezTo>
                <a:cubicBezTo>
                  <a:pt x="186296" y="23132"/>
                  <a:pt x="181099" y="13405"/>
                  <a:pt x="173317" y="7812"/>
                </a:cubicBezTo>
                <a:cubicBezTo>
                  <a:pt x="165566" y="2250"/>
                  <a:pt x="155718" y="274"/>
                  <a:pt x="146143" y="152"/>
                </a:cubicBezTo>
                <a:cubicBezTo>
                  <a:pt x="132040" y="0"/>
                  <a:pt x="116568" y="4590"/>
                  <a:pt x="109213" y="16596"/>
                </a:cubicBezTo>
                <a:cubicBezTo>
                  <a:pt x="104623" y="24135"/>
                  <a:pt x="103802" y="33344"/>
                  <a:pt x="100155" y="41369"/>
                </a:cubicBezTo>
                <a:cubicBezTo>
                  <a:pt x="96203" y="50032"/>
                  <a:pt x="88756" y="57023"/>
                  <a:pt x="79911" y="60457"/>
                </a:cubicBezTo>
                <a:cubicBezTo>
                  <a:pt x="71066" y="63862"/>
                  <a:pt x="60853" y="63710"/>
                  <a:pt x="52099" y="59941"/>
                </a:cubicBezTo>
                <a:cubicBezTo>
                  <a:pt x="46871" y="57722"/>
                  <a:pt x="42221" y="54287"/>
                  <a:pt x="37357" y="51247"/>
                </a:cubicBezTo>
                <a:cubicBezTo>
                  <a:pt x="32524" y="48208"/>
                  <a:pt x="25594" y="40852"/>
                  <a:pt x="19880" y="40275"/>
                </a:cubicBezTo>
                <a:cubicBezTo>
                  <a:pt x="14196" y="39697"/>
                  <a:pt x="9120" y="41886"/>
                  <a:pt x="5928" y="46658"/>
                </a:cubicBezTo>
                <a:close/>
              </a:path>
            </a:pathLst>
          </a:custGeom>
          <a:noFill/>
          <a:ln w="9875" cap="flat" cmpd="sng">
            <a:solidFill>
              <a:schemeClr val="lt2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0" name="Google Shape;740;p31"/>
          <p:cNvSpPr/>
          <p:nvPr/>
        </p:nvSpPr>
        <p:spPr>
          <a:xfrm flipH="1">
            <a:off x="-1162050" y="-680130"/>
            <a:ext cx="3125181" cy="4788788"/>
          </a:xfrm>
          <a:custGeom>
            <a:avLst/>
            <a:gdLst/>
            <a:ahLst/>
            <a:cxnLst/>
            <a:rect l="l" t="t" r="r" b="b"/>
            <a:pathLst>
              <a:path w="114654" h="175687" fill="none" extrusionOk="0">
                <a:moveTo>
                  <a:pt x="70458" y="3314"/>
                </a:moveTo>
                <a:cubicBezTo>
                  <a:pt x="53588" y="0"/>
                  <a:pt x="45533" y="4499"/>
                  <a:pt x="33831" y="8633"/>
                </a:cubicBezTo>
                <a:cubicBezTo>
                  <a:pt x="22189" y="12767"/>
                  <a:pt x="11338" y="20457"/>
                  <a:pt x="5684" y="31460"/>
                </a:cubicBezTo>
                <a:cubicBezTo>
                  <a:pt x="1" y="42493"/>
                  <a:pt x="365" y="56962"/>
                  <a:pt x="8420" y="66384"/>
                </a:cubicBezTo>
                <a:cubicBezTo>
                  <a:pt x="14834" y="73892"/>
                  <a:pt x="25290" y="77692"/>
                  <a:pt x="30031" y="86354"/>
                </a:cubicBezTo>
                <a:cubicBezTo>
                  <a:pt x="34348" y="94196"/>
                  <a:pt x="32615" y="104136"/>
                  <a:pt x="28816" y="112251"/>
                </a:cubicBezTo>
                <a:cubicBezTo>
                  <a:pt x="25016" y="120397"/>
                  <a:pt x="19332" y="127540"/>
                  <a:pt x="15381" y="135595"/>
                </a:cubicBezTo>
                <a:cubicBezTo>
                  <a:pt x="11429" y="143620"/>
                  <a:pt x="9362" y="153407"/>
                  <a:pt x="13223" y="161492"/>
                </a:cubicBezTo>
                <a:cubicBezTo>
                  <a:pt x="16019" y="167419"/>
                  <a:pt x="21703" y="171644"/>
                  <a:pt x="27904" y="173650"/>
                </a:cubicBezTo>
                <a:cubicBezTo>
                  <a:pt x="34135" y="175657"/>
                  <a:pt x="40883" y="175687"/>
                  <a:pt x="47327" y="174805"/>
                </a:cubicBezTo>
                <a:cubicBezTo>
                  <a:pt x="71187" y="171492"/>
                  <a:pt x="92707" y="155443"/>
                  <a:pt x="103559" y="133984"/>
                </a:cubicBezTo>
                <a:cubicBezTo>
                  <a:pt x="114440" y="112495"/>
                  <a:pt x="114653" y="86111"/>
                  <a:pt x="105048" y="64044"/>
                </a:cubicBezTo>
                <a:cubicBezTo>
                  <a:pt x="95504" y="41977"/>
                  <a:pt x="92920" y="12007"/>
                  <a:pt x="70458" y="3314"/>
                </a:cubicBezTo>
                <a:close/>
              </a:path>
            </a:pathLst>
          </a:custGeom>
          <a:noFill/>
          <a:ln w="9875" cap="flat" cmpd="sng">
            <a:solidFill>
              <a:schemeClr val="lt2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1" name="Google Shape;741;p31"/>
          <p:cNvSpPr/>
          <p:nvPr/>
        </p:nvSpPr>
        <p:spPr>
          <a:xfrm flipH="1">
            <a:off x="1279558" y="-8230"/>
            <a:ext cx="1705093" cy="2340547"/>
          </a:xfrm>
          <a:custGeom>
            <a:avLst/>
            <a:gdLst/>
            <a:ahLst/>
            <a:cxnLst/>
            <a:rect l="l" t="t" r="r" b="b"/>
            <a:pathLst>
              <a:path w="62555" h="85868" fill="none" extrusionOk="0">
                <a:moveTo>
                  <a:pt x="29606" y="2067"/>
                </a:moveTo>
                <a:cubicBezTo>
                  <a:pt x="19940" y="6171"/>
                  <a:pt x="12250" y="11611"/>
                  <a:pt x="4834" y="19028"/>
                </a:cubicBezTo>
                <a:cubicBezTo>
                  <a:pt x="2432" y="21429"/>
                  <a:pt x="1" y="24712"/>
                  <a:pt x="1064" y="27964"/>
                </a:cubicBezTo>
                <a:cubicBezTo>
                  <a:pt x="1764" y="29970"/>
                  <a:pt x="3678" y="31369"/>
                  <a:pt x="5745" y="32007"/>
                </a:cubicBezTo>
                <a:cubicBezTo>
                  <a:pt x="7752" y="32706"/>
                  <a:pt x="9970" y="32767"/>
                  <a:pt x="12037" y="33131"/>
                </a:cubicBezTo>
                <a:cubicBezTo>
                  <a:pt x="21278" y="34530"/>
                  <a:pt x="29515" y="40366"/>
                  <a:pt x="34956" y="47965"/>
                </a:cubicBezTo>
                <a:cubicBezTo>
                  <a:pt x="40427" y="55563"/>
                  <a:pt x="43284" y="64804"/>
                  <a:pt x="44409" y="74074"/>
                </a:cubicBezTo>
                <a:cubicBezTo>
                  <a:pt x="44804" y="77144"/>
                  <a:pt x="45108" y="80457"/>
                  <a:pt x="47144" y="82767"/>
                </a:cubicBezTo>
                <a:cubicBezTo>
                  <a:pt x="49789" y="85716"/>
                  <a:pt x="54713" y="85868"/>
                  <a:pt x="57904" y="83527"/>
                </a:cubicBezTo>
                <a:cubicBezTo>
                  <a:pt x="61096" y="81217"/>
                  <a:pt x="62555" y="76992"/>
                  <a:pt x="62160" y="73102"/>
                </a:cubicBezTo>
                <a:cubicBezTo>
                  <a:pt x="61795" y="69181"/>
                  <a:pt x="59819" y="65564"/>
                  <a:pt x="57236" y="62554"/>
                </a:cubicBezTo>
                <a:cubicBezTo>
                  <a:pt x="54682" y="59576"/>
                  <a:pt x="51552" y="57083"/>
                  <a:pt x="48512" y="54591"/>
                </a:cubicBezTo>
                <a:cubicBezTo>
                  <a:pt x="43953" y="50822"/>
                  <a:pt x="39485" y="46840"/>
                  <a:pt x="36141" y="41977"/>
                </a:cubicBezTo>
                <a:cubicBezTo>
                  <a:pt x="32798" y="37113"/>
                  <a:pt x="30639" y="31217"/>
                  <a:pt x="31187" y="25320"/>
                </a:cubicBezTo>
                <a:cubicBezTo>
                  <a:pt x="31643" y="20760"/>
                  <a:pt x="33679" y="16505"/>
                  <a:pt x="36141" y="12675"/>
                </a:cubicBezTo>
                <a:cubicBezTo>
                  <a:pt x="37235" y="10943"/>
                  <a:pt x="38482" y="9210"/>
                  <a:pt x="39029" y="7204"/>
                </a:cubicBezTo>
                <a:cubicBezTo>
                  <a:pt x="39545" y="5198"/>
                  <a:pt x="39241" y="2827"/>
                  <a:pt x="37661" y="1520"/>
                </a:cubicBezTo>
                <a:cubicBezTo>
                  <a:pt x="36415" y="487"/>
                  <a:pt x="36323" y="0"/>
                  <a:pt x="34773" y="213"/>
                </a:cubicBezTo>
                <a:cubicBezTo>
                  <a:pt x="34013" y="335"/>
                  <a:pt x="33284" y="517"/>
                  <a:pt x="32646" y="851"/>
                </a:cubicBezTo>
                <a:cubicBezTo>
                  <a:pt x="31946" y="1125"/>
                  <a:pt x="31946" y="1155"/>
                  <a:pt x="29606" y="2067"/>
                </a:cubicBezTo>
                <a:close/>
              </a:path>
            </a:pathLst>
          </a:custGeom>
          <a:noFill/>
          <a:ln w="9875" cap="flat" cmpd="sng">
            <a:solidFill>
              <a:schemeClr val="lt2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2" name="Google Shape;742;p31"/>
          <p:cNvSpPr/>
          <p:nvPr/>
        </p:nvSpPr>
        <p:spPr>
          <a:xfrm flipH="1">
            <a:off x="7504764" y="3144936"/>
            <a:ext cx="1441622" cy="1015778"/>
          </a:xfrm>
          <a:custGeom>
            <a:avLst/>
            <a:gdLst/>
            <a:ahLst/>
            <a:cxnLst/>
            <a:rect l="l" t="t" r="r" b="b"/>
            <a:pathLst>
              <a:path w="52889" h="37266" fill="none" extrusionOk="0">
                <a:moveTo>
                  <a:pt x="3648" y="23223"/>
                </a:moveTo>
                <a:cubicBezTo>
                  <a:pt x="8025" y="16475"/>
                  <a:pt x="19423" y="8177"/>
                  <a:pt x="26475" y="4408"/>
                </a:cubicBezTo>
                <a:cubicBezTo>
                  <a:pt x="30517" y="2250"/>
                  <a:pt x="34834" y="335"/>
                  <a:pt x="39393" y="153"/>
                </a:cubicBezTo>
                <a:cubicBezTo>
                  <a:pt x="43952" y="1"/>
                  <a:pt x="48846" y="1946"/>
                  <a:pt x="51065" y="5958"/>
                </a:cubicBezTo>
                <a:cubicBezTo>
                  <a:pt x="52889" y="9272"/>
                  <a:pt x="52554" y="13436"/>
                  <a:pt x="50974" y="16870"/>
                </a:cubicBezTo>
                <a:cubicBezTo>
                  <a:pt x="49424" y="20335"/>
                  <a:pt x="46810" y="23132"/>
                  <a:pt x="44043" y="25685"/>
                </a:cubicBezTo>
                <a:cubicBezTo>
                  <a:pt x="39970" y="29454"/>
                  <a:pt x="35411" y="32828"/>
                  <a:pt x="30213" y="34804"/>
                </a:cubicBezTo>
                <a:cubicBezTo>
                  <a:pt x="24985" y="36780"/>
                  <a:pt x="19119" y="37266"/>
                  <a:pt x="13891" y="35290"/>
                </a:cubicBezTo>
                <a:cubicBezTo>
                  <a:pt x="8693" y="33314"/>
                  <a:pt x="0" y="30852"/>
                  <a:pt x="3648" y="23223"/>
                </a:cubicBezTo>
                <a:close/>
              </a:path>
            </a:pathLst>
          </a:custGeom>
          <a:noFill/>
          <a:ln w="9875" cap="flat" cmpd="sng">
            <a:solidFill>
              <a:schemeClr val="lt2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3" name="Google Shape;743;p31"/>
          <p:cNvSpPr/>
          <p:nvPr/>
        </p:nvSpPr>
        <p:spPr>
          <a:xfrm flipH="1">
            <a:off x="6414500" y="4332991"/>
            <a:ext cx="787933" cy="1546018"/>
          </a:xfrm>
          <a:custGeom>
            <a:avLst/>
            <a:gdLst/>
            <a:ahLst/>
            <a:cxnLst/>
            <a:rect l="l" t="t" r="r" b="b"/>
            <a:pathLst>
              <a:path w="28907" h="56719" fill="none" extrusionOk="0">
                <a:moveTo>
                  <a:pt x="213" y="15289"/>
                </a:moveTo>
                <a:cubicBezTo>
                  <a:pt x="578" y="10882"/>
                  <a:pt x="1824" y="6262"/>
                  <a:pt x="5137" y="3283"/>
                </a:cubicBezTo>
                <a:cubicBezTo>
                  <a:pt x="8420" y="365"/>
                  <a:pt x="14256" y="0"/>
                  <a:pt x="16991" y="3496"/>
                </a:cubicBezTo>
                <a:cubicBezTo>
                  <a:pt x="18572" y="5532"/>
                  <a:pt x="18815" y="8420"/>
                  <a:pt x="18298" y="11003"/>
                </a:cubicBezTo>
                <a:cubicBezTo>
                  <a:pt x="17842" y="13587"/>
                  <a:pt x="16779" y="16019"/>
                  <a:pt x="16140" y="18572"/>
                </a:cubicBezTo>
                <a:cubicBezTo>
                  <a:pt x="13861" y="27387"/>
                  <a:pt x="16718" y="37326"/>
                  <a:pt x="23314" y="43557"/>
                </a:cubicBezTo>
                <a:cubicBezTo>
                  <a:pt x="25563" y="45685"/>
                  <a:pt x="28390" y="47752"/>
                  <a:pt x="28694" y="50822"/>
                </a:cubicBezTo>
                <a:cubicBezTo>
                  <a:pt x="28906" y="53314"/>
                  <a:pt x="27052" y="55837"/>
                  <a:pt x="24590" y="56354"/>
                </a:cubicBezTo>
                <a:cubicBezTo>
                  <a:pt x="22918" y="56718"/>
                  <a:pt x="21125" y="56110"/>
                  <a:pt x="19909" y="54925"/>
                </a:cubicBezTo>
                <a:cubicBezTo>
                  <a:pt x="19149" y="54165"/>
                  <a:pt x="18602" y="53983"/>
                  <a:pt x="17660" y="52949"/>
                </a:cubicBezTo>
                <a:cubicBezTo>
                  <a:pt x="16718" y="51916"/>
                  <a:pt x="15684" y="50943"/>
                  <a:pt x="14651" y="50031"/>
                </a:cubicBezTo>
                <a:cubicBezTo>
                  <a:pt x="12949" y="48451"/>
                  <a:pt x="11642" y="46749"/>
                  <a:pt x="9970" y="44803"/>
                </a:cubicBezTo>
                <a:cubicBezTo>
                  <a:pt x="7781" y="42220"/>
                  <a:pt x="5927" y="39393"/>
                  <a:pt x="4407" y="36353"/>
                </a:cubicBezTo>
                <a:cubicBezTo>
                  <a:pt x="2888" y="33314"/>
                  <a:pt x="1733" y="30031"/>
                  <a:pt x="1003" y="26718"/>
                </a:cubicBezTo>
                <a:cubicBezTo>
                  <a:pt x="304" y="23435"/>
                  <a:pt x="0" y="20000"/>
                  <a:pt x="152" y="16626"/>
                </a:cubicBezTo>
                <a:cubicBezTo>
                  <a:pt x="182" y="16110"/>
                  <a:pt x="182" y="15684"/>
                  <a:pt x="213" y="15289"/>
                </a:cubicBezTo>
                <a:close/>
              </a:path>
            </a:pathLst>
          </a:custGeom>
          <a:noFill/>
          <a:ln w="9875" cap="flat" cmpd="sng">
            <a:solidFill>
              <a:schemeClr val="lt2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4" name="Google Shape;744;p31"/>
          <p:cNvSpPr/>
          <p:nvPr/>
        </p:nvSpPr>
        <p:spPr>
          <a:xfrm flipH="1">
            <a:off x="7532103" y="344687"/>
            <a:ext cx="1431700" cy="1067976"/>
          </a:xfrm>
          <a:custGeom>
            <a:avLst/>
            <a:gdLst/>
            <a:ahLst/>
            <a:cxnLst/>
            <a:rect l="l" t="t" r="r" b="b"/>
            <a:pathLst>
              <a:path w="52525" h="39181" fill="none" extrusionOk="0">
                <a:moveTo>
                  <a:pt x="17691" y="28238"/>
                </a:moveTo>
                <a:cubicBezTo>
                  <a:pt x="27235" y="34895"/>
                  <a:pt x="38786" y="38786"/>
                  <a:pt x="50397" y="39120"/>
                </a:cubicBezTo>
                <a:cubicBezTo>
                  <a:pt x="51005" y="39181"/>
                  <a:pt x="51765" y="39090"/>
                  <a:pt x="52129" y="38603"/>
                </a:cubicBezTo>
                <a:cubicBezTo>
                  <a:pt x="52525" y="37934"/>
                  <a:pt x="52069" y="37114"/>
                  <a:pt x="51582" y="36506"/>
                </a:cubicBezTo>
                <a:cubicBezTo>
                  <a:pt x="46962" y="30883"/>
                  <a:pt x="39819" y="28117"/>
                  <a:pt x="33375" y="24530"/>
                </a:cubicBezTo>
                <a:cubicBezTo>
                  <a:pt x="28634" y="21886"/>
                  <a:pt x="24135" y="18694"/>
                  <a:pt x="20092" y="15047"/>
                </a:cubicBezTo>
                <a:cubicBezTo>
                  <a:pt x="18056" y="13223"/>
                  <a:pt x="16171" y="11247"/>
                  <a:pt x="14348" y="9241"/>
                </a:cubicBezTo>
                <a:cubicBezTo>
                  <a:pt x="12524" y="7174"/>
                  <a:pt x="10974" y="4894"/>
                  <a:pt x="9028" y="2919"/>
                </a:cubicBezTo>
                <a:cubicBezTo>
                  <a:pt x="7721" y="1581"/>
                  <a:pt x="5867" y="1"/>
                  <a:pt x="3861" y="578"/>
                </a:cubicBezTo>
                <a:cubicBezTo>
                  <a:pt x="2311" y="973"/>
                  <a:pt x="1277" y="2463"/>
                  <a:pt x="761" y="3861"/>
                </a:cubicBezTo>
                <a:cubicBezTo>
                  <a:pt x="92" y="5594"/>
                  <a:pt x="1" y="7569"/>
                  <a:pt x="518" y="9332"/>
                </a:cubicBezTo>
                <a:cubicBezTo>
                  <a:pt x="1186" y="11612"/>
                  <a:pt x="3040" y="13679"/>
                  <a:pt x="4439" y="15533"/>
                </a:cubicBezTo>
                <a:cubicBezTo>
                  <a:pt x="7752" y="19880"/>
                  <a:pt x="11642" y="23740"/>
                  <a:pt x="15989" y="27053"/>
                </a:cubicBezTo>
                <a:cubicBezTo>
                  <a:pt x="16597" y="27478"/>
                  <a:pt x="17114" y="27843"/>
                  <a:pt x="17691" y="28238"/>
                </a:cubicBezTo>
                <a:close/>
              </a:path>
            </a:pathLst>
          </a:custGeom>
          <a:noFill/>
          <a:ln w="9875" cap="flat" cmpd="sng">
            <a:solidFill>
              <a:schemeClr val="lt2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5" name="Google Shape;745;p31"/>
          <p:cNvSpPr/>
          <p:nvPr/>
        </p:nvSpPr>
        <p:spPr>
          <a:xfrm flipH="1">
            <a:off x="3128774" y="495470"/>
            <a:ext cx="265134" cy="268459"/>
          </a:xfrm>
          <a:custGeom>
            <a:avLst/>
            <a:gdLst/>
            <a:ahLst/>
            <a:cxnLst/>
            <a:rect l="l" t="t" r="r" b="b"/>
            <a:pathLst>
              <a:path w="9727" h="9849" fill="none" extrusionOk="0">
                <a:moveTo>
                  <a:pt x="8724" y="6901"/>
                </a:moveTo>
                <a:cubicBezTo>
                  <a:pt x="7569" y="9089"/>
                  <a:pt x="4316" y="9849"/>
                  <a:pt x="2280" y="8420"/>
                </a:cubicBezTo>
                <a:cubicBezTo>
                  <a:pt x="274" y="6931"/>
                  <a:pt x="0" y="3618"/>
                  <a:pt x="1763" y="1794"/>
                </a:cubicBezTo>
                <a:cubicBezTo>
                  <a:pt x="3496" y="1"/>
                  <a:pt x="6961" y="62"/>
                  <a:pt x="8359" y="2128"/>
                </a:cubicBezTo>
                <a:cubicBezTo>
                  <a:pt x="9727" y="4226"/>
                  <a:pt x="9088" y="6019"/>
                  <a:pt x="8724" y="6901"/>
                </a:cubicBezTo>
                <a:close/>
              </a:path>
            </a:pathLst>
          </a:custGeom>
          <a:noFill/>
          <a:ln w="9875" cap="flat" cmpd="sng">
            <a:solidFill>
              <a:schemeClr val="lt2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6" name="Google Shape;746;p31"/>
          <p:cNvSpPr/>
          <p:nvPr/>
        </p:nvSpPr>
        <p:spPr>
          <a:xfrm flipH="1">
            <a:off x="858740" y="4972564"/>
            <a:ext cx="319812" cy="315696"/>
          </a:xfrm>
          <a:custGeom>
            <a:avLst/>
            <a:gdLst/>
            <a:ahLst/>
            <a:cxnLst/>
            <a:rect l="l" t="t" r="r" b="b"/>
            <a:pathLst>
              <a:path w="11733" h="11582" fill="none" extrusionOk="0">
                <a:moveTo>
                  <a:pt x="4560" y="11429"/>
                </a:moveTo>
                <a:cubicBezTo>
                  <a:pt x="2128" y="11125"/>
                  <a:pt x="183" y="8815"/>
                  <a:pt x="122" y="6384"/>
                </a:cubicBezTo>
                <a:cubicBezTo>
                  <a:pt x="0" y="4043"/>
                  <a:pt x="1611" y="1672"/>
                  <a:pt x="3800" y="852"/>
                </a:cubicBezTo>
                <a:cubicBezTo>
                  <a:pt x="6049" y="0"/>
                  <a:pt x="8754" y="760"/>
                  <a:pt x="10213" y="2615"/>
                </a:cubicBezTo>
                <a:cubicBezTo>
                  <a:pt x="11368" y="4074"/>
                  <a:pt x="11733" y="6201"/>
                  <a:pt x="11247" y="7934"/>
                </a:cubicBezTo>
                <a:cubicBezTo>
                  <a:pt x="10882" y="9302"/>
                  <a:pt x="9393" y="10061"/>
                  <a:pt x="8207" y="10669"/>
                </a:cubicBezTo>
                <a:cubicBezTo>
                  <a:pt x="7082" y="11216"/>
                  <a:pt x="5806" y="11581"/>
                  <a:pt x="4560" y="11429"/>
                </a:cubicBezTo>
                <a:close/>
              </a:path>
            </a:pathLst>
          </a:custGeom>
          <a:noFill/>
          <a:ln w="9875" cap="flat" cmpd="sng">
            <a:solidFill>
              <a:schemeClr val="lt2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7" name="Google Shape;747;p31"/>
          <p:cNvSpPr/>
          <p:nvPr/>
        </p:nvSpPr>
        <p:spPr>
          <a:xfrm flipH="1">
            <a:off x="279571" y="2583234"/>
            <a:ext cx="1710899" cy="1760616"/>
          </a:xfrm>
          <a:custGeom>
            <a:avLst/>
            <a:gdLst/>
            <a:ahLst/>
            <a:cxnLst/>
            <a:rect l="l" t="t" r="r" b="b"/>
            <a:pathLst>
              <a:path w="62768" h="64592" fill="none" extrusionOk="0">
                <a:moveTo>
                  <a:pt x="13192" y="305"/>
                </a:moveTo>
                <a:cubicBezTo>
                  <a:pt x="6080" y="12311"/>
                  <a:pt x="0" y="26992"/>
                  <a:pt x="4286" y="41095"/>
                </a:cubicBezTo>
                <a:cubicBezTo>
                  <a:pt x="8298" y="54105"/>
                  <a:pt x="20487" y="62160"/>
                  <a:pt x="33557" y="63983"/>
                </a:cubicBezTo>
                <a:cubicBezTo>
                  <a:pt x="37873" y="64591"/>
                  <a:pt x="42281" y="64530"/>
                  <a:pt x="46627" y="64105"/>
                </a:cubicBezTo>
                <a:cubicBezTo>
                  <a:pt x="51217" y="63649"/>
                  <a:pt x="55868" y="63041"/>
                  <a:pt x="60184" y="61339"/>
                </a:cubicBezTo>
                <a:cubicBezTo>
                  <a:pt x="62768" y="60305"/>
                  <a:pt x="62707" y="56050"/>
                  <a:pt x="59454" y="56141"/>
                </a:cubicBezTo>
                <a:cubicBezTo>
                  <a:pt x="52403" y="56293"/>
                  <a:pt x="45472" y="58026"/>
                  <a:pt x="38329" y="57752"/>
                </a:cubicBezTo>
                <a:cubicBezTo>
                  <a:pt x="32372" y="57539"/>
                  <a:pt x="26323" y="56476"/>
                  <a:pt x="20973" y="53862"/>
                </a:cubicBezTo>
                <a:cubicBezTo>
                  <a:pt x="15624" y="51217"/>
                  <a:pt x="11216" y="47023"/>
                  <a:pt x="8967" y="41430"/>
                </a:cubicBezTo>
                <a:cubicBezTo>
                  <a:pt x="6596" y="35624"/>
                  <a:pt x="6171" y="28998"/>
                  <a:pt x="7113" y="22858"/>
                </a:cubicBezTo>
                <a:cubicBezTo>
                  <a:pt x="8298" y="15168"/>
                  <a:pt x="11125" y="7843"/>
                  <a:pt x="13800" y="578"/>
                </a:cubicBezTo>
                <a:cubicBezTo>
                  <a:pt x="13861" y="244"/>
                  <a:pt x="13344" y="1"/>
                  <a:pt x="13192" y="305"/>
                </a:cubicBezTo>
                <a:close/>
              </a:path>
            </a:pathLst>
          </a:custGeom>
          <a:noFill/>
          <a:ln w="9875" cap="flat" cmpd="sng">
            <a:solidFill>
              <a:schemeClr val="lt2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8" name="Google Shape;748;p31"/>
          <p:cNvSpPr/>
          <p:nvPr/>
        </p:nvSpPr>
        <p:spPr>
          <a:xfrm flipH="1">
            <a:off x="4222299" y="-38049"/>
            <a:ext cx="1940407" cy="855041"/>
          </a:xfrm>
          <a:custGeom>
            <a:avLst/>
            <a:gdLst/>
            <a:ahLst/>
            <a:cxnLst/>
            <a:rect l="l" t="t" r="r" b="b"/>
            <a:pathLst>
              <a:path w="71188" h="31369" fill="none" extrusionOk="0">
                <a:moveTo>
                  <a:pt x="213" y="6596"/>
                </a:moveTo>
                <a:cubicBezTo>
                  <a:pt x="609" y="9362"/>
                  <a:pt x="2402" y="11763"/>
                  <a:pt x="4286" y="13800"/>
                </a:cubicBezTo>
                <a:cubicBezTo>
                  <a:pt x="14408" y="24529"/>
                  <a:pt x="29485" y="29149"/>
                  <a:pt x="44135" y="30578"/>
                </a:cubicBezTo>
                <a:cubicBezTo>
                  <a:pt x="52585" y="31368"/>
                  <a:pt x="61856" y="30973"/>
                  <a:pt x="68300" y="25532"/>
                </a:cubicBezTo>
                <a:cubicBezTo>
                  <a:pt x="69789" y="24286"/>
                  <a:pt x="71187" y="22554"/>
                  <a:pt x="70975" y="20608"/>
                </a:cubicBezTo>
                <a:cubicBezTo>
                  <a:pt x="70792" y="18754"/>
                  <a:pt x="69151" y="17295"/>
                  <a:pt x="67358" y="16778"/>
                </a:cubicBezTo>
                <a:cubicBezTo>
                  <a:pt x="65564" y="16231"/>
                  <a:pt x="63680" y="16414"/>
                  <a:pt x="61826" y="16657"/>
                </a:cubicBezTo>
                <a:cubicBezTo>
                  <a:pt x="55777" y="17386"/>
                  <a:pt x="49728" y="18359"/>
                  <a:pt x="43649" y="18298"/>
                </a:cubicBezTo>
                <a:cubicBezTo>
                  <a:pt x="37570" y="18207"/>
                  <a:pt x="31339" y="16961"/>
                  <a:pt x="26293" y="13587"/>
                </a:cubicBezTo>
                <a:cubicBezTo>
                  <a:pt x="22676" y="11155"/>
                  <a:pt x="19819" y="7751"/>
                  <a:pt x="16475" y="4955"/>
                </a:cubicBezTo>
                <a:cubicBezTo>
                  <a:pt x="14013" y="2888"/>
                  <a:pt x="11126" y="1064"/>
                  <a:pt x="7934" y="517"/>
                </a:cubicBezTo>
                <a:cubicBezTo>
                  <a:pt x="6809" y="274"/>
                  <a:pt x="5350" y="0"/>
                  <a:pt x="4165" y="61"/>
                </a:cubicBezTo>
                <a:cubicBezTo>
                  <a:pt x="3010" y="91"/>
                  <a:pt x="1946" y="1125"/>
                  <a:pt x="1277" y="2037"/>
                </a:cubicBezTo>
                <a:cubicBezTo>
                  <a:pt x="426" y="3344"/>
                  <a:pt x="1" y="5015"/>
                  <a:pt x="213" y="6596"/>
                </a:cubicBezTo>
                <a:close/>
              </a:path>
            </a:pathLst>
          </a:custGeom>
          <a:noFill/>
          <a:ln w="9875" cap="flat" cmpd="sng">
            <a:solidFill>
              <a:schemeClr val="lt2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9" name="Google Shape;749;p31"/>
          <p:cNvSpPr/>
          <p:nvPr/>
        </p:nvSpPr>
        <p:spPr>
          <a:xfrm flipH="1">
            <a:off x="7450905" y="2216226"/>
            <a:ext cx="1440804" cy="626377"/>
          </a:xfrm>
          <a:custGeom>
            <a:avLst/>
            <a:gdLst/>
            <a:ahLst/>
            <a:cxnLst/>
            <a:rect l="l" t="t" r="r" b="b"/>
            <a:pathLst>
              <a:path w="52859" h="22980" fill="none" extrusionOk="0">
                <a:moveTo>
                  <a:pt x="25989" y="20548"/>
                </a:moveTo>
                <a:cubicBezTo>
                  <a:pt x="31551" y="20669"/>
                  <a:pt x="37174" y="20457"/>
                  <a:pt x="42615" y="21520"/>
                </a:cubicBezTo>
                <a:cubicBezTo>
                  <a:pt x="45655" y="22128"/>
                  <a:pt x="49363" y="22979"/>
                  <a:pt x="51460" y="20700"/>
                </a:cubicBezTo>
                <a:cubicBezTo>
                  <a:pt x="52615" y="19454"/>
                  <a:pt x="52858" y="17478"/>
                  <a:pt x="52311" y="15837"/>
                </a:cubicBezTo>
                <a:cubicBezTo>
                  <a:pt x="51795" y="14195"/>
                  <a:pt x="50609" y="12827"/>
                  <a:pt x="49272" y="11733"/>
                </a:cubicBezTo>
                <a:cubicBezTo>
                  <a:pt x="41460" y="5228"/>
                  <a:pt x="29606" y="7690"/>
                  <a:pt x="20092" y="4043"/>
                </a:cubicBezTo>
                <a:cubicBezTo>
                  <a:pt x="16262" y="2584"/>
                  <a:pt x="12645" y="0"/>
                  <a:pt x="8359" y="61"/>
                </a:cubicBezTo>
                <a:cubicBezTo>
                  <a:pt x="5380" y="92"/>
                  <a:pt x="2219" y="1703"/>
                  <a:pt x="1064" y="4590"/>
                </a:cubicBezTo>
                <a:cubicBezTo>
                  <a:pt x="0" y="7235"/>
                  <a:pt x="943" y="10183"/>
                  <a:pt x="2675" y="12341"/>
                </a:cubicBezTo>
                <a:cubicBezTo>
                  <a:pt x="5046" y="15411"/>
                  <a:pt x="8602" y="17478"/>
                  <a:pt x="12250" y="18694"/>
                </a:cubicBezTo>
                <a:cubicBezTo>
                  <a:pt x="16201" y="19970"/>
                  <a:pt x="20335" y="20396"/>
                  <a:pt x="24469" y="20548"/>
                </a:cubicBezTo>
                <a:cubicBezTo>
                  <a:pt x="24955" y="20517"/>
                  <a:pt x="25472" y="20548"/>
                  <a:pt x="25989" y="20548"/>
                </a:cubicBezTo>
                <a:close/>
              </a:path>
            </a:pathLst>
          </a:custGeom>
          <a:noFill/>
          <a:ln w="9875" cap="flat" cmpd="sng">
            <a:solidFill>
              <a:schemeClr val="lt2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0" name="Google Shape;750;p31"/>
          <p:cNvSpPr/>
          <p:nvPr/>
        </p:nvSpPr>
        <p:spPr>
          <a:xfrm flipH="1">
            <a:off x="7478255" y="4669336"/>
            <a:ext cx="1109408" cy="1572540"/>
          </a:xfrm>
          <a:custGeom>
            <a:avLst/>
            <a:gdLst/>
            <a:ahLst/>
            <a:cxnLst/>
            <a:rect l="l" t="t" r="r" b="b"/>
            <a:pathLst>
              <a:path w="40701" h="57692" fill="none" extrusionOk="0">
                <a:moveTo>
                  <a:pt x="19636" y="56536"/>
                </a:moveTo>
                <a:cubicBezTo>
                  <a:pt x="11368" y="52646"/>
                  <a:pt x="4985" y="45108"/>
                  <a:pt x="2493" y="36354"/>
                </a:cubicBezTo>
                <a:cubicBezTo>
                  <a:pt x="0" y="27630"/>
                  <a:pt x="1490" y="17813"/>
                  <a:pt x="6444" y="10214"/>
                </a:cubicBezTo>
                <a:cubicBezTo>
                  <a:pt x="8876" y="6505"/>
                  <a:pt x="12220" y="3192"/>
                  <a:pt x="16353" y="1581"/>
                </a:cubicBezTo>
                <a:cubicBezTo>
                  <a:pt x="20487" y="1"/>
                  <a:pt x="25502" y="274"/>
                  <a:pt x="29028" y="3010"/>
                </a:cubicBezTo>
                <a:cubicBezTo>
                  <a:pt x="33101" y="6110"/>
                  <a:pt x="34408" y="11673"/>
                  <a:pt x="34682" y="16749"/>
                </a:cubicBezTo>
                <a:cubicBezTo>
                  <a:pt x="34925" y="21855"/>
                  <a:pt x="34439" y="27114"/>
                  <a:pt x="35989" y="31977"/>
                </a:cubicBezTo>
                <a:cubicBezTo>
                  <a:pt x="37448" y="36536"/>
                  <a:pt x="40700" y="40731"/>
                  <a:pt x="40457" y="45503"/>
                </a:cubicBezTo>
                <a:cubicBezTo>
                  <a:pt x="40184" y="50609"/>
                  <a:pt x="35776" y="54774"/>
                  <a:pt x="30822" y="56111"/>
                </a:cubicBezTo>
                <a:cubicBezTo>
                  <a:pt x="25898" y="57448"/>
                  <a:pt x="24895" y="57692"/>
                  <a:pt x="19636" y="56536"/>
                </a:cubicBezTo>
                <a:close/>
              </a:path>
            </a:pathLst>
          </a:custGeom>
          <a:noFill/>
          <a:ln w="9875" cap="flat" cmpd="sng">
            <a:solidFill>
              <a:schemeClr val="lt2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1" name="Google Shape;751;p31"/>
          <p:cNvSpPr/>
          <p:nvPr/>
        </p:nvSpPr>
        <p:spPr>
          <a:xfrm flipH="1">
            <a:off x="4966288" y="4106817"/>
            <a:ext cx="1321525" cy="1764732"/>
          </a:xfrm>
          <a:custGeom>
            <a:avLst/>
            <a:gdLst/>
            <a:ahLst/>
            <a:cxnLst/>
            <a:rect l="l" t="t" r="r" b="b"/>
            <a:pathLst>
              <a:path w="48483" h="64743" fill="none" extrusionOk="0">
                <a:moveTo>
                  <a:pt x="17266" y="58329"/>
                </a:moveTo>
                <a:cubicBezTo>
                  <a:pt x="8056" y="53132"/>
                  <a:pt x="1673" y="43162"/>
                  <a:pt x="822" y="32554"/>
                </a:cubicBezTo>
                <a:cubicBezTo>
                  <a:pt x="1" y="22007"/>
                  <a:pt x="4712" y="11125"/>
                  <a:pt x="13010" y="4559"/>
                </a:cubicBezTo>
                <a:cubicBezTo>
                  <a:pt x="16263" y="2006"/>
                  <a:pt x="20396" y="0"/>
                  <a:pt x="24378" y="1064"/>
                </a:cubicBezTo>
                <a:cubicBezTo>
                  <a:pt x="28938" y="2280"/>
                  <a:pt x="31704" y="7143"/>
                  <a:pt x="32220" y="11854"/>
                </a:cubicBezTo>
                <a:cubicBezTo>
                  <a:pt x="32737" y="16566"/>
                  <a:pt x="31552" y="21247"/>
                  <a:pt x="31035" y="25958"/>
                </a:cubicBezTo>
                <a:cubicBezTo>
                  <a:pt x="30488" y="30669"/>
                  <a:pt x="30731" y="35806"/>
                  <a:pt x="33588" y="39545"/>
                </a:cubicBezTo>
                <a:cubicBezTo>
                  <a:pt x="35655" y="42341"/>
                  <a:pt x="38907" y="44013"/>
                  <a:pt x="41795" y="45928"/>
                </a:cubicBezTo>
                <a:cubicBezTo>
                  <a:pt x="44683" y="47904"/>
                  <a:pt x="47479" y="50578"/>
                  <a:pt x="47905" y="54043"/>
                </a:cubicBezTo>
                <a:cubicBezTo>
                  <a:pt x="48482" y="58846"/>
                  <a:pt x="43923" y="63071"/>
                  <a:pt x="39120" y="63922"/>
                </a:cubicBezTo>
                <a:cubicBezTo>
                  <a:pt x="34348" y="64743"/>
                  <a:pt x="27904" y="64743"/>
                  <a:pt x="17266" y="58329"/>
                </a:cubicBezTo>
                <a:close/>
              </a:path>
            </a:pathLst>
          </a:custGeom>
          <a:noFill/>
          <a:ln w="9875" cap="flat" cmpd="sng">
            <a:solidFill>
              <a:schemeClr val="lt2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2" name="Google Shape;752;p31"/>
          <p:cNvSpPr/>
          <p:nvPr/>
        </p:nvSpPr>
        <p:spPr>
          <a:xfrm flipH="1">
            <a:off x="3048797" y="4351618"/>
            <a:ext cx="1783785" cy="1508757"/>
          </a:xfrm>
          <a:custGeom>
            <a:avLst/>
            <a:gdLst/>
            <a:ahLst/>
            <a:cxnLst/>
            <a:rect l="l" t="t" r="r" b="b"/>
            <a:pathLst>
              <a:path w="65442" h="55352" fill="none" extrusionOk="0">
                <a:moveTo>
                  <a:pt x="18541" y="45351"/>
                </a:moveTo>
                <a:cubicBezTo>
                  <a:pt x="10335" y="40822"/>
                  <a:pt x="3435" y="33375"/>
                  <a:pt x="1155" y="24257"/>
                </a:cubicBezTo>
                <a:cubicBezTo>
                  <a:pt x="0" y="19728"/>
                  <a:pt x="91" y="14864"/>
                  <a:pt x="1854" y="10579"/>
                </a:cubicBezTo>
                <a:cubicBezTo>
                  <a:pt x="3648" y="6293"/>
                  <a:pt x="7234" y="2645"/>
                  <a:pt x="11672" y="1338"/>
                </a:cubicBezTo>
                <a:cubicBezTo>
                  <a:pt x="16110" y="1"/>
                  <a:pt x="21368" y="1308"/>
                  <a:pt x="24408" y="4834"/>
                </a:cubicBezTo>
                <a:cubicBezTo>
                  <a:pt x="29575" y="10913"/>
                  <a:pt x="26900" y="20731"/>
                  <a:pt x="31125" y="27509"/>
                </a:cubicBezTo>
                <a:cubicBezTo>
                  <a:pt x="33618" y="31582"/>
                  <a:pt x="38268" y="33862"/>
                  <a:pt x="42858" y="35169"/>
                </a:cubicBezTo>
                <a:cubicBezTo>
                  <a:pt x="47448" y="36445"/>
                  <a:pt x="52281" y="36932"/>
                  <a:pt x="56810" y="38512"/>
                </a:cubicBezTo>
                <a:cubicBezTo>
                  <a:pt x="60153" y="39637"/>
                  <a:pt x="63588" y="41764"/>
                  <a:pt x="64439" y="45199"/>
                </a:cubicBezTo>
                <a:cubicBezTo>
                  <a:pt x="65442" y="49394"/>
                  <a:pt x="61673" y="53588"/>
                  <a:pt x="57448" y="54652"/>
                </a:cubicBezTo>
                <a:cubicBezTo>
                  <a:pt x="54591" y="55351"/>
                  <a:pt x="51551" y="55078"/>
                  <a:pt x="48724" y="54470"/>
                </a:cubicBezTo>
                <a:cubicBezTo>
                  <a:pt x="46809" y="54044"/>
                  <a:pt x="45290" y="52980"/>
                  <a:pt x="43466" y="52403"/>
                </a:cubicBezTo>
                <a:cubicBezTo>
                  <a:pt x="40913" y="51613"/>
                  <a:pt x="38086" y="51613"/>
                  <a:pt x="35502" y="51126"/>
                </a:cubicBezTo>
                <a:cubicBezTo>
                  <a:pt x="32706" y="50579"/>
                  <a:pt x="29970" y="49941"/>
                  <a:pt x="27295" y="49059"/>
                </a:cubicBezTo>
                <a:cubicBezTo>
                  <a:pt x="24256" y="48087"/>
                  <a:pt x="21307" y="46871"/>
                  <a:pt x="18541" y="45351"/>
                </a:cubicBezTo>
                <a:close/>
              </a:path>
            </a:pathLst>
          </a:custGeom>
          <a:noFill/>
          <a:ln w="9875" cap="flat" cmpd="sng">
            <a:solidFill>
              <a:schemeClr val="lt2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3" name="Google Shape;753;p31"/>
          <p:cNvSpPr/>
          <p:nvPr/>
        </p:nvSpPr>
        <p:spPr>
          <a:xfrm flipH="1">
            <a:off x="3393894" y="4711687"/>
            <a:ext cx="271785" cy="270122"/>
          </a:xfrm>
          <a:custGeom>
            <a:avLst/>
            <a:gdLst/>
            <a:ahLst/>
            <a:cxnLst/>
            <a:rect l="l" t="t" r="r" b="b"/>
            <a:pathLst>
              <a:path w="9971" h="9910" fill="none" extrusionOk="0">
                <a:moveTo>
                  <a:pt x="730" y="3648"/>
                </a:moveTo>
                <a:cubicBezTo>
                  <a:pt x="1369" y="2432"/>
                  <a:pt x="2554" y="1521"/>
                  <a:pt x="3831" y="943"/>
                </a:cubicBezTo>
                <a:cubicBezTo>
                  <a:pt x="5198" y="305"/>
                  <a:pt x="6840" y="1"/>
                  <a:pt x="8147" y="700"/>
                </a:cubicBezTo>
                <a:cubicBezTo>
                  <a:pt x="9302" y="1399"/>
                  <a:pt x="9879" y="2797"/>
                  <a:pt x="9910" y="4135"/>
                </a:cubicBezTo>
                <a:cubicBezTo>
                  <a:pt x="9970" y="6353"/>
                  <a:pt x="8511" y="8572"/>
                  <a:pt x="6384" y="9302"/>
                </a:cubicBezTo>
                <a:cubicBezTo>
                  <a:pt x="4469" y="9910"/>
                  <a:pt x="2706" y="9150"/>
                  <a:pt x="1247" y="7934"/>
                </a:cubicBezTo>
                <a:cubicBezTo>
                  <a:pt x="1" y="6901"/>
                  <a:pt x="1" y="5046"/>
                  <a:pt x="730" y="3648"/>
                </a:cubicBezTo>
                <a:close/>
              </a:path>
            </a:pathLst>
          </a:custGeom>
          <a:noFill/>
          <a:ln w="9875" cap="flat" cmpd="sng">
            <a:solidFill>
              <a:schemeClr val="lt2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4" name="Google Shape;754;p31"/>
          <p:cNvSpPr/>
          <p:nvPr/>
        </p:nvSpPr>
        <p:spPr>
          <a:xfrm flipH="1">
            <a:off x="2915076" y="4604727"/>
            <a:ext cx="201378" cy="202169"/>
          </a:xfrm>
          <a:custGeom>
            <a:avLst/>
            <a:gdLst/>
            <a:ahLst/>
            <a:cxnLst/>
            <a:rect l="l" t="t" r="r" b="b"/>
            <a:pathLst>
              <a:path w="7388" h="7417" fill="none" extrusionOk="0">
                <a:moveTo>
                  <a:pt x="4621" y="6930"/>
                </a:moveTo>
                <a:cubicBezTo>
                  <a:pt x="6262" y="6353"/>
                  <a:pt x="7387" y="4256"/>
                  <a:pt x="6840" y="2614"/>
                </a:cubicBezTo>
                <a:cubicBezTo>
                  <a:pt x="6262" y="1003"/>
                  <a:pt x="4287" y="0"/>
                  <a:pt x="2645" y="547"/>
                </a:cubicBezTo>
                <a:cubicBezTo>
                  <a:pt x="1004" y="1064"/>
                  <a:pt x="1" y="3040"/>
                  <a:pt x="487" y="4712"/>
                </a:cubicBezTo>
                <a:cubicBezTo>
                  <a:pt x="1004" y="6383"/>
                  <a:pt x="2949" y="7417"/>
                  <a:pt x="4621" y="6930"/>
                </a:cubicBezTo>
                <a:close/>
              </a:path>
            </a:pathLst>
          </a:custGeom>
          <a:noFill/>
          <a:ln w="9875" cap="flat" cmpd="sng">
            <a:solidFill>
              <a:schemeClr val="lt2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5" name="Google Shape;755;p31"/>
          <p:cNvSpPr/>
          <p:nvPr/>
        </p:nvSpPr>
        <p:spPr>
          <a:xfrm flipH="1">
            <a:off x="6808817" y="-5750"/>
            <a:ext cx="1626401" cy="1049741"/>
          </a:xfrm>
          <a:custGeom>
            <a:avLst/>
            <a:gdLst/>
            <a:ahLst/>
            <a:cxnLst/>
            <a:rect l="l" t="t" r="r" b="b"/>
            <a:pathLst>
              <a:path w="59668" h="38512" fill="none" extrusionOk="0">
                <a:moveTo>
                  <a:pt x="36870" y="35928"/>
                </a:moveTo>
                <a:cubicBezTo>
                  <a:pt x="40518" y="37265"/>
                  <a:pt x="44348" y="38512"/>
                  <a:pt x="48238" y="38238"/>
                </a:cubicBezTo>
                <a:cubicBezTo>
                  <a:pt x="52099" y="37995"/>
                  <a:pt x="56080" y="36050"/>
                  <a:pt x="57874" y="32615"/>
                </a:cubicBezTo>
                <a:cubicBezTo>
                  <a:pt x="59667" y="29119"/>
                  <a:pt x="58907" y="24742"/>
                  <a:pt x="56810" y="21429"/>
                </a:cubicBezTo>
                <a:cubicBezTo>
                  <a:pt x="54713" y="18147"/>
                  <a:pt x="51491" y="15685"/>
                  <a:pt x="48238" y="13527"/>
                </a:cubicBezTo>
                <a:cubicBezTo>
                  <a:pt x="45107" y="11490"/>
                  <a:pt x="41886" y="9605"/>
                  <a:pt x="38542" y="7995"/>
                </a:cubicBezTo>
                <a:cubicBezTo>
                  <a:pt x="35198" y="6353"/>
                  <a:pt x="31703" y="4894"/>
                  <a:pt x="28177" y="3739"/>
                </a:cubicBezTo>
                <a:cubicBezTo>
                  <a:pt x="24621" y="2584"/>
                  <a:pt x="21034" y="1672"/>
                  <a:pt x="17387" y="1064"/>
                </a:cubicBezTo>
                <a:cubicBezTo>
                  <a:pt x="13678" y="456"/>
                  <a:pt x="9818" y="0"/>
                  <a:pt x="6079" y="183"/>
                </a:cubicBezTo>
                <a:cubicBezTo>
                  <a:pt x="3769" y="304"/>
                  <a:pt x="1611" y="1338"/>
                  <a:pt x="821" y="3648"/>
                </a:cubicBezTo>
                <a:cubicBezTo>
                  <a:pt x="0" y="5897"/>
                  <a:pt x="578" y="8450"/>
                  <a:pt x="1611" y="10487"/>
                </a:cubicBezTo>
                <a:cubicBezTo>
                  <a:pt x="2979" y="13314"/>
                  <a:pt x="5471" y="15563"/>
                  <a:pt x="7721" y="17721"/>
                </a:cubicBezTo>
                <a:cubicBezTo>
                  <a:pt x="10304" y="20183"/>
                  <a:pt x="13040" y="22463"/>
                  <a:pt x="15928" y="24591"/>
                </a:cubicBezTo>
                <a:cubicBezTo>
                  <a:pt x="18815" y="26688"/>
                  <a:pt x="21794" y="28633"/>
                  <a:pt x="24894" y="30366"/>
                </a:cubicBezTo>
                <a:cubicBezTo>
                  <a:pt x="28025" y="32129"/>
                  <a:pt x="31247" y="33679"/>
                  <a:pt x="34560" y="35047"/>
                </a:cubicBezTo>
                <a:cubicBezTo>
                  <a:pt x="35320" y="35320"/>
                  <a:pt x="36080" y="35624"/>
                  <a:pt x="36870" y="35928"/>
                </a:cubicBezTo>
                <a:close/>
              </a:path>
            </a:pathLst>
          </a:custGeom>
          <a:noFill/>
          <a:ln w="9875" cap="flat" cmpd="sng">
            <a:solidFill>
              <a:schemeClr val="lt2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6" name="Google Shape;756;p31"/>
          <p:cNvSpPr/>
          <p:nvPr/>
        </p:nvSpPr>
        <p:spPr>
          <a:xfrm flipH="1">
            <a:off x="1092276" y="4337521"/>
            <a:ext cx="1267665" cy="1585787"/>
          </a:xfrm>
          <a:custGeom>
            <a:avLst/>
            <a:gdLst/>
            <a:ahLst/>
            <a:cxnLst/>
            <a:rect l="l" t="t" r="r" b="b"/>
            <a:pathLst>
              <a:path w="46507" h="58178" fill="none" extrusionOk="0">
                <a:moveTo>
                  <a:pt x="1369" y="14195"/>
                </a:moveTo>
                <a:cubicBezTo>
                  <a:pt x="1" y="21278"/>
                  <a:pt x="2919" y="29089"/>
                  <a:pt x="8664" y="33527"/>
                </a:cubicBezTo>
                <a:cubicBezTo>
                  <a:pt x="11369" y="35624"/>
                  <a:pt x="14591" y="37023"/>
                  <a:pt x="17296" y="39150"/>
                </a:cubicBezTo>
                <a:cubicBezTo>
                  <a:pt x="21247" y="42251"/>
                  <a:pt x="23770" y="46780"/>
                  <a:pt x="26931" y="50701"/>
                </a:cubicBezTo>
                <a:cubicBezTo>
                  <a:pt x="30093" y="54622"/>
                  <a:pt x="34470" y="58178"/>
                  <a:pt x="39515" y="58056"/>
                </a:cubicBezTo>
                <a:cubicBezTo>
                  <a:pt x="42889" y="57996"/>
                  <a:pt x="46506" y="55503"/>
                  <a:pt x="46415" y="52129"/>
                </a:cubicBezTo>
                <a:cubicBezTo>
                  <a:pt x="46354" y="48451"/>
                  <a:pt x="42372" y="46324"/>
                  <a:pt x="39029" y="44804"/>
                </a:cubicBezTo>
                <a:cubicBezTo>
                  <a:pt x="34682" y="42828"/>
                  <a:pt x="30518" y="40548"/>
                  <a:pt x="26475" y="37965"/>
                </a:cubicBezTo>
                <a:cubicBezTo>
                  <a:pt x="22858" y="35655"/>
                  <a:pt x="19059" y="32494"/>
                  <a:pt x="19059" y="28208"/>
                </a:cubicBezTo>
                <a:cubicBezTo>
                  <a:pt x="19029" y="23557"/>
                  <a:pt x="23436" y="20244"/>
                  <a:pt x="25260" y="15958"/>
                </a:cubicBezTo>
                <a:cubicBezTo>
                  <a:pt x="26658" y="12645"/>
                  <a:pt x="26415" y="8663"/>
                  <a:pt x="24591" y="5563"/>
                </a:cubicBezTo>
                <a:cubicBezTo>
                  <a:pt x="23406" y="3587"/>
                  <a:pt x="21612" y="2007"/>
                  <a:pt x="19576" y="1034"/>
                </a:cubicBezTo>
                <a:cubicBezTo>
                  <a:pt x="17934" y="274"/>
                  <a:pt x="15685" y="1"/>
                  <a:pt x="13800" y="396"/>
                </a:cubicBezTo>
                <a:cubicBezTo>
                  <a:pt x="11734" y="761"/>
                  <a:pt x="10031" y="1217"/>
                  <a:pt x="8420" y="2554"/>
                </a:cubicBezTo>
                <a:cubicBezTo>
                  <a:pt x="6749" y="3922"/>
                  <a:pt x="5290" y="5563"/>
                  <a:pt x="4135" y="7417"/>
                </a:cubicBezTo>
                <a:cubicBezTo>
                  <a:pt x="2767" y="9484"/>
                  <a:pt x="1825" y="11764"/>
                  <a:pt x="1369" y="14195"/>
                </a:cubicBezTo>
                <a:close/>
              </a:path>
            </a:pathLst>
          </a:custGeom>
          <a:noFill/>
          <a:ln w="9875" cap="flat" cmpd="sng">
            <a:solidFill>
              <a:schemeClr val="lt2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7" name="Google Shape;757;p31"/>
          <p:cNvSpPr/>
          <p:nvPr/>
        </p:nvSpPr>
        <p:spPr>
          <a:xfrm flipH="1">
            <a:off x="359950" y="2526077"/>
            <a:ext cx="983478" cy="1316510"/>
          </a:xfrm>
          <a:custGeom>
            <a:avLst/>
            <a:gdLst/>
            <a:ahLst/>
            <a:cxnLst/>
            <a:rect l="l" t="t" r="r" b="b"/>
            <a:pathLst>
              <a:path w="36081" h="48299" fill="none" extrusionOk="0">
                <a:moveTo>
                  <a:pt x="244" y="30274"/>
                </a:moveTo>
                <a:cubicBezTo>
                  <a:pt x="0" y="35229"/>
                  <a:pt x="973" y="40639"/>
                  <a:pt x="4529" y="44104"/>
                </a:cubicBezTo>
                <a:cubicBezTo>
                  <a:pt x="8754" y="48147"/>
                  <a:pt x="15654" y="48299"/>
                  <a:pt x="20882" y="45624"/>
                </a:cubicBezTo>
                <a:cubicBezTo>
                  <a:pt x="26050" y="42919"/>
                  <a:pt x="29697" y="37934"/>
                  <a:pt x="32159" y="32645"/>
                </a:cubicBezTo>
                <a:cubicBezTo>
                  <a:pt x="34560" y="27600"/>
                  <a:pt x="36080" y="21976"/>
                  <a:pt x="35533" y="16384"/>
                </a:cubicBezTo>
                <a:cubicBezTo>
                  <a:pt x="35108" y="12098"/>
                  <a:pt x="33405" y="7842"/>
                  <a:pt x="30366" y="4712"/>
                </a:cubicBezTo>
                <a:cubicBezTo>
                  <a:pt x="27235" y="1490"/>
                  <a:pt x="22919" y="0"/>
                  <a:pt x="18481" y="122"/>
                </a:cubicBezTo>
                <a:cubicBezTo>
                  <a:pt x="15502" y="213"/>
                  <a:pt x="13223" y="1611"/>
                  <a:pt x="11368" y="3861"/>
                </a:cubicBezTo>
                <a:cubicBezTo>
                  <a:pt x="8785" y="7022"/>
                  <a:pt x="6353" y="10608"/>
                  <a:pt x="4529" y="14225"/>
                </a:cubicBezTo>
                <a:cubicBezTo>
                  <a:pt x="2280" y="18633"/>
                  <a:pt x="852" y="23466"/>
                  <a:pt x="365" y="28390"/>
                </a:cubicBezTo>
                <a:cubicBezTo>
                  <a:pt x="304" y="29028"/>
                  <a:pt x="244" y="29666"/>
                  <a:pt x="244" y="30274"/>
                </a:cubicBezTo>
                <a:close/>
              </a:path>
            </a:pathLst>
          </a:custGeom>
          <a:noFill/>
          <a:ln w="9875" cap="flat" cmpd="sng">
            <a:solidFill>
              <a:schemeClr val="lt2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8" name="Google Shape;758;p31"/>
          <p:cNvSpPr/>
          <p:nvPr/>
        </p:nvSpPr>
        <p:spPr>
          <a:xfrm flipH="1">
            <a:off x="250586" y="-105154"/>
            <a:ext cx="1270963" cy="1995058"/>
          </a:xfrm>
          <a:custGeom>
            <a:avLst/>
            <a:gdLst/>
            <a:ahLst/>
            <a:cxnLst/>
            <a:rect l="l" t="t" r="r" b="b"/>
            <a:pathLst>
              <a:path w="46628" h="73193" fill="none" extrusionOk="0">
                <a:moveTo>
                  <a:pt x="2797" y="15927"/>
                </a:moveTo>
                <a:cubicBezTo>
                  <a:pt x="0" y="25046"/>
                  <a:pt x="3192" y="35654"/>
                  <a:pt x="10548" y="41733"/>
                </a:cubicBezTo>
                <a:cubicBezTo>
                  <a:pt x="13830" y="44469"/>
                  <a:pt x="17995" y="46414"/>
                  <a:pt x="20366" y="49970"/>
                </a:cubicBezTo>
                <a:cubicBezTo>
                  <a:pt x="23071" y="54043"/>
                  <a:pt x="22980" y="59241"/>
                  <a:pt x="23466" y="64104"/>
                </a:cubicBezTo>
                <a:cubicBezTo>
                  <a:pt x="23739" y="67296"/>
                  <a:pt x="24743" y="70974"/>
                  <a:pt x="27721" y="72250"/>
                </a:cubicBezTo>
                <a:cubicBezTo>
                  <a:pt x="30001" y="73193"/>
                  <a:pt x="32645" y="72341"/>
                  <a:pt x="34743" y="71065"/>
                </a:cubicBezTo>
                <a:cubicBezTo>
                  <a:pt x="43223" y="65958"/>
                  <a:pt x="46627" y="55229"/>
                  <a:pt x="46597" y="45381"/>
                </a:cubicBezTo>
                <a:cubicBezTo>
                  <a:pt x="46567" y="39970"/>
                  <a:pt x="45655" y="34590"/>
                  <a:pt x="43983" y="29453"/>
                </a:cubicBezTo>
                <a:cubicBezTo>
                  <a:pt x="42250" y="24286"/>
                  <a:pt x="39788" y="19392"/>
                  <a:pt x="36627" y="14955"/>
                </a:cubicBezTo>
                <a:cubicBezTo>
                  <a:pt x="33496" y="10456"/>
                  <a:pt x="29606" y="6596"/>
                  <a:pt x="25381" y="3040"/>
                </a:cubicBezTo>
                <a:cubicBezTo>
                  <a:pt x="23831" y="1763"/>
                  <a:pt x="22098" y="426"/>
                  <a:pt x="20001" y="243"/>
                </a:cubicBezTo>
                <a:cubicBezTo>
                  <a:pt x="17630" y="0"/>
                  <a:pt x="15350" y="1155"/>
                  <a:pt x="13435" y="2371"/>
                </a:cubicBezTo>
                <a:cubicBezTo>
                  <a:pt x="8967" y="5106"/>
                  <a:pt x="5320" y="9240"/>
                  <a:pt x="3405" y="14134"/>
                </a:cubicBezTo>
                <a:cubicBezTo>
                  <a:pt x="3192" y="14711"/>
                  <a:pt x="2979" y="15319"/>
                  <a:pt x="2797" y="15927"/>
                </a:cubicBezTo>
                <a:close/>
              </a:path>
            </a:pathLst>
          </a:custGeom>
          <a:noFill/>
          <a:ln w="9875" cap="flat" cmpd="sng">
            <a:solidFill>
              <a:schemeClr val="lt2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9" name="Google Shape;759;p31"/>
          <p:cNvSpPr/>
          <p:nvPr/>
        </p:nvSpPr>
        <p:spPr>
          <a:xfrm flipH="1">
            <a:off x="7343246" y="222905"/>
            <a:ext cx="579985" cy="526969"/>
          </a:xfrm>
          <a:custGeom>
            <a:avLst/>
            <a:gdLst/>
            <a:ahLst/>
            <a:cxnLst/>
            <a:rect l="l" t="t" r="r" b="b"/>
            <a:pathLst>
              <a:path w="21278" h="19333" fill="none" extrusionOk="0">
                <a:moveTo>
                  <a:pt x="5077" y="14408"/>
                </a:moveTo>
                <a:cubicBezTo>
                  <a:pt x="7721" y="16445"/>
                  <a:pt x="10761" y="17873"/>
                  <a:pt x="13952" y="18664"/>
                </a:cubicBezTo>
                <a:cubicBezTo>
                  <a:pt x="15685" y="19089"/>
                  <a:pt x="17661" y="19332"/>
                  <a:pt x="19181" y="18329"/>
                </a:cubicBezTo>
                <a:cubicBezTo>
                  <a:pt x="20548" y="17448"/>
                  <a:pt x="21247" y="15837"/>
                  <a:pt x="21278" y="14226"/>
                </a:cubicBezTo>
                <a:cubicBezTo>
                  <a:pt x="21278" y="12615"/>
                  <a:pt x="20700" y="11065"/>
                  <a:pt x="19940" y="9666"/>
                </a:cubicBezTo>
                <a:cubicBezTo>
                  <a:pt x="17478" y="5198"/>
                  <a:pt x="12980" y="1946"/>
                  <a:pt x="8056" y="761"/>
                </a:cubicBezTo>
                <a:cubicBezTo>
                  <a:pt x="6323" y="365"/>
                  <a:pt x="4287" y="1"/>
                  <a:pt x="2767" y="1125"/>
                </a:cubicBezTo>
                <a:cubicBezTo>
                  <a:pt x="943" y="2402"/>
                  <a:pt x="1" y="5229"/>
                  <a:pt x="244" y="7326"/>
                </a:cubicBezTo>
                <a:cubicBezTo>
                  <a:pt x="639" y="10274"/>
                  <a:pt x="2797" y="12676"/>
                  <a:pt x="5077" y="14408"/>
                </a:cubicBezTo>
                <a:close/>
              </a:path>
            </a:pathLst>
          </a:custGeom>
          <a:noFill/>
          <a:ln w="9875" cap="flat" cmpd="sng">
            <a:solidFill>
              <a:schemeClr val="lt2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0" name="Google Shape;760;p31"/>
          <p:cNvSpPr/>
          <p:nvPr/>
        </p:nvSpPr>
        <p:spPr>
          <a:xfrm flipH="1">
            <a:off x="5521422" y="4347055"/>
            <a:ext cx="545995" cy="717526"/>
          </a:xfrm>
          <a:custGeom>
            <a:avLst/>
            <a:gdLst/>
            <a:ahLst/>
            <a:cxnLst/>
            <a:rect l="l" t="t" r="r" b="b"/>
            <a:pathLst>
              <a:path w="20031" h="26324" fill="none" extrusionOk="0">
                <a:moveTo>
                  <a:pt x="730" y="12767"/>
                </a:moveTo>
                <a:cubicBezTo>
                  <a:pt x="0" y="15685"/>
                  <a:pt x="31" y="18937"/>
                  <a:pt x="1398" y="21612"/>
                </a:cubicBezTo>
                <a:cubicBezTo>
                  <a:pt x="2766" y="24317"/>
                  <a:pt x="5745" y="26323"/>
                  <a:pt x="8724" y="26019"/>
                </a:cubicBezTo>
                <a:cubicBezTo>
                  <a:pt x="12432" y="25685"/>
                  <a:pt x="15016" y="22311"/>
                  <a:pt x="16718" y="19028"/>
                </a:cubicBezTo>
                <a:cubicBezTo>
                  <a:pt x="18602" y="15442"/>
                  <a:pt x="20031" y="11338"/>
                  <a:pt x="19271" y="7326"/>
                </a:cubicBezTo>
                <a:cubicBezTo>
                  <a:pt x="18876" y="5442"/>
                  <a:pt x="17934" y="3679"/>
                  <a:pt x="16566" y="2372"/>
                </a:cubicBezTo>
                <a:cubicBezTo>
                  <a:pt x="15380" y="1186"/>
                  <a:pt x="13465" y="1"/>
                  <a:pt x="11763" y="1"/>
                </a:cubicBezTo>
                <a:cubicBezTo>
                  <a:pt x="10122" y="1"/>
                  <a:pt x="8450" y="1490"/>
                  <a:pt x="7295" y="2432"/>
                </a:cubicBezTo>
                <a:cubicBezTo>
                  <a:pt x="5775" y="3679"/>
                  <a:pt x="4438" y="5168"/>
                  <a:pt x="3344" y="6809"/>
                </a:cubicBezTo>
                <a:cubicBezTo>
                  <a:pt x="2158" y="8633"/>
                  <a:pt x="1246" y="10639"/>
                  <a:pt x="730" y="12767"/>
                </a:cubicBezTo>
                <a:close/>
              </a:path>
            </a:pathLst>
          </a:custGeom>
          <a:noFill/>
          <a:ln w="9875" cap="flat" cmpd="sng">
            <a:solidFill>
              <a:schemeClr val="lt2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3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701529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A3EFB-E5A4-4F85-84D0-3F54949E58B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2022/4/21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1E1E3-0430-46C2-B0D3-2490A70B129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81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A3EFB-E5A4-4F85-84D0-3F54949E58B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2022/4/21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1E1E3-0430-46C2-B0D3-2490A70B129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892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3888" y="3442098"/>
            <a:ext cx="7886700" cy="1125141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A3EFB-E5A4-4F85-84D0-3F54949E58B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2022/4/21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1E1E3-0430-46C2-B0D3-2490A70B129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381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A3EFB-E5A4-4F85-84D0-3F54949E58B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2022/4/21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1E1E3-0430-46C2-B0D3-2490A70B129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683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9842" y="1260873"/>
            <a:ext cx="386834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29842" y="1878807"/>
            <a:ext cx="386834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60873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4629150" y="1878807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A3EFB-E5A4-4F85-84D0-3F54949E58B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2022/4/21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1E1E3-0430-46C2-B0D3-2490A70B129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972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A3EFB-E5A4-4F85-84D0-3F54949E58B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2022/4/21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1E1E3-0430-46C2-B0D3-2490A70B129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15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A3EFB-E5A4-4F85-84D0-3F54949E58B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2022/4/21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1E1E3-0430-46C2-B0D3-2490A70B129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724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2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29842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A3EFB-E5A4-4F85-84D0-3F54949E58B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2022/4/21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1E1E3-0430-46C2-B0D3-2490A70B129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369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2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29842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A3EFB-E5A4-4F85-84D0-3F54949E58B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2022/4/21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1E1E3-0430-46C2-B0D3-2490A70B129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944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"/>
          <p:cNvSpPr txBox="1">
            <a:spLocks noGrp="1"/>
          </p:cNvSpPr>
          <p:nvPr>
            <p:ph type="body" idx="1"/>
          </p:nvPr>
        </p:nvSpPr>
        <p:spPr>
          <a:xfrm>
            <a:off x="713225" y="1217175"/>
            <a:ext cx="7717500" cy="337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74" name="Google Shape;74;p4"/>
          <p:cNvGrpSpPr/>
          <p:nvPr/>
        </p:nvGrpSpPr>
        <p:grpSpPr>
          <a:xfrm>
            <a:off x="-2343150" y="-1903675"/>
            <a:ext cx="11974678" cy="5688484"/>
            <a:chOff x="-2343150" y="-1903675"/>
            <a:chExt cx="11974678" cy="5688484"/>
          </a:xfrm>
        </p:grpSpPr>
        <p:sp>
          <p:nvSpPr>
            <p:cNvPr id="75" name="Google Shape;75;p4"/>
            <p:cNvSpPr/>
            <p:nvPr/>
          </p:nvSpPr>
          <p:spPr>
            <a:xfrm flipH="1">
              <a:off x="1783949" y="-1903675"/>
              <a:ext cx="5077990" cy="2434177"/>
            </a:xfrm>
            <a:custGeom>
              <a:avLst/>
              <a:gdLst/>
              <a:ahLst/>
              <a:cxnLst/>
              <a:rect l="l" t="t" r="r" b="b"/>
              <a:pathLst>
                <a:path w="186297" h="89303" fill="none" extrusionOk="0">
                  <a:moveTo>
                    <a:pt x="5928" y="46658"/>
                  </a:moveTo>
                  <a:cubicBezTo>
                    <a:pt x="1" y="54713"/>
                    <a:pt x="23862" y="71916"/>
                    <a:pt x="37388" y="79151"/>
                  </a:cubicBezTo>
                  <a:cubicBezTo>
                    <a:pt x="50883" y="86385"/>
                    <a:pt x="66659" y="89303"/>
                    <a:pt x="81857" y="87388"/>
                  </a:cubicBezTo>
                  <a:cubicBezTo>
                    <a:pt x="105717" y="84379"/>
                    <a:pt x="126447" y="70184"/>
                    <a:pt x="148727" y="61065"/>
                  </a:cubicBezTo>
                  <a:cubicBezTo>
                    <a:pt x="156144" y="58026"/>
                    <a:pt x="163834" y="55503"/>
                    <a:pt x="170582" y="51217"/>
                  </a:cubicBezTo>
                  <a:cubicBezTo>
                    <a:pt x="177360" y="46901"/>
                    <a:pt x="183226" y="40457"/>
                    <a:pt x="184624" y="32554"/>
                  </a:cubicBezTo>
                  <a:cubicBezTo>
                    <a:pt x="186296" y="23132"/>
                    <a:pt x="181099" y="13405"/>
                    <a:pt x="173317" y="7812"/>
                  </a:cubicBezTo>
                  <a:cubicBezTo>
                    <a:pt x="165566" y="2250"/>
                    <a:pt x="155718" y="274"/>
                    <a:pt x="146143" y="152"/>
                  </a:cubicBezTo>
                  <a:cubicBezTo>
                    <a:pt x="132040" y="0"/>
                    <a:pt x="116568" y="4590"/>
                    <a:pt x="109213" y="16596"/>
                  </a:cubicBezTo>
                  <a:cubicBezTo>
                    <a:pt x="104623" y="24135"/>
                    <a:pt x="103802" y="33344"/>
                    <a:pt x="100155" y="41369"/>
                  </a:cubicBezTo>
                  <a:cubicBezTo>
                    <a:pt x="96203" y="50032"/>
                    <a:pt x="88756" y="57023"/>
                    <a:pt x="79911" y="60457"/>
                  </a:cubicBezTo>
                  <a:cubicBezTo>
                    <a:pt x="71066" y="63862"/>
                    <a:pt x="60853" y="63710"/>
                    <a:pt x="52099" y="59941"/>
                  </a:cubicBezTo>
                  <a:cubicBezTo>
                    <a:pt x="46871" y="57722"/>
                    <a:pt x="42221" y="54287"/>
                    <a:pt x="37357" y="51247"/>
                  </a:cubicBezTo>
                  <a:cubicBezTo>
                    <a:pt x="32524" y="48208"/>
                    <a:pt x="25594" y="40852"/>
                    <a:pt x="19880" y="40275"/>
                  </a:cubicBezTo>
                  <a:cubicBezTo>
                    <a:pt x="14196" y="39697"/>
                    <a:pt x="9120" y="41886"/>
                    <a:pt x="5928" y="46658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4"/>
            <p:cNvSpPr/>
            <p:nvPr/>
          </p:nvSpPr>
          <p:spPr>
            <a:xfrm flipH="1">
              <a:off x="-2343150" y="-1003980"/>
              <a:ext cx="3125181" cy="4788788"/>
            </a:xfrm>
            <a:custGeom>
              <a:avLst/>
              <a:gdLst/>
              <a:ahLst/>
              <a:cxnLst/>
              <a:rect l="l" t="t" r="r" b="b"/>
              <a:pathLst>
                <a:path w="114654" h="175687" fill="none" extrusionOk="0">
                  <a:moveTo>
                    <a:pt x="70458" y="3314"/>
                  </a:moveTo>
                  <a:cubicBezTo>
                    <a:pt x="53588" y="0"/>
                    <a:pt x="45533" y="4499"/>
                    <a:pt x="33831" y="8633"/>
                  </a:cubicBezTo>
                  <a:cubicBezTo>
                    <a:pt x="22189" y="12767"/>
                    <a:pt x="11338" y="20457"/>
                    <a:pt x="5684" y="31460"/>
                  </a:cubicBezTo>
                  <a:cubicBezTo>
                    <a:pt x="1" y="42493"/>
                    <a:pt x="365" y="56962"/>
                    <a:pt x="8420" y="66384"/>
                  </a:cubicBezTo>
                  <a:cubicBezTo>
                    <a:pt x="14834" y="73892"/>
                    <a:pt x="25290" y="77692"/>
                    <a:pt x="30031" y="86354"/>
                  </a:cubicBezTo>
                  <a:cubicBezTo>
                    <a:pt x="34348" y="94196"/>
                    <a:pt x="32615" y="104136"/>
                    <a:pt x="28816" y="112251"/>
                  </a:cubicBezTo>
                  <a:cubicBezTo>
                    <a:pt x="25016" y="120397"/>
                    <a:pt x="19332" y="127540"/>
                    <a:pt x="15381" y="135595"/>
                  </a:cubicBezTo>
                  <a:cubicBezTo>
                    <a:pt x="11429" y="143620"/>
                    <a:pt x="9362" y="153407"/>
                    <a:pt x="13223" y="161492"/>
                  </a:cubicBezTo>
                  <a:cubicBezTo>
                    <a:pt x="16019" y="167419"/>
                    <a:pt x="21703" y="171644"/>
                    <a:pt x="27904" y="173650"/>
                  </a:cubicBezTo>
                  <a:cubicBezTo>
                    <a:pt x="34135" y="175657"/>
                    <a:pt x="40883" y="175687"/>
                    <a:pt x="47327" y="174805"/>
                  </a:cubicBezTo>
                  <a:cubicBezTo>
                    <a:pt x="71187" y="171492"/>
                    <a:pt x="92707" y="155443"/>
                    <a:pt x="103559" y="133984"/>
                  </a:cubicBezTo>
                  <a:cubicBezTo>
                    <a:pt x="114440" y="112495"/>
                    <a:pt x="114653" y="86111"/>
                    <a:pt x="105048" y="64044"/>
                  </a:cubicBezTo>
                  <a:cubicBezTo>
                    <a:pt x="95504" y="41977"/>
                    <a:pt x="92920" y="12007"/>
                    <a:pt x="70458" y="3314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4"/>
            <p:cNvSpPr/>
            <p:nvPr/>
          </p:nvSpPr>
          <p:spPr>
            <a:xfrm flipH="1">
              <a:off x="8199828" y="-129963"/>
              <a:ext cx="1431700" cy="1067976"/>
            </a:xfrm>
            <a:custGeom>
              <a:avLst/>
              <a:gdLst/>
              <a:ahLst/>
              <a:cxnLst/>
              <a:rect l="l" t="t" r="r" b="b"/>
              <a:pathLst>
                <a:path w="52525" h="39181" fill="none" extrusionOk="0">
                  <a:moveTo>
                    <a:pt x="17691" y="28238"/>
                  </a:moveTo>
                  <a:cubicBezTo>
                    <a:pt x="27235" y="34895"/>
                    <a:pt x="38786" y="38786"/>
                    <a:pt x="50397" y="39120"/>
                  </a:cubicBezTo>
                  <a:cubicBezTo>
                    <a:pt x="51005" y="39181"/>
                    <a:pt x="51765" y="39090"/>
                    <a:pt x="52129" y="38603"/>
                  </a:cubicBezTo>
                  <a:cubicBezTo>
                    <a:pt x="52525" y="37934"/>
                    <a:pt x="52069" y="37114"/>
                    <a:pt x="51582" y="36506"/>
                  </a:cubicBezTo>
                  <a:cubicBezTo>
                    <a:pt x="46962" y="30883"/>
                    <a:pt x="39819" y="28117"/>
                    <a:pt x="33375" y="24530"/>
                  </a:cubicBezTo>
                  <a:cubicBezTo>
                    <a:pt x="28634" y="21886"/>
                    <a:pt x="24135" y="18694"/>
                    <a:pt x="20092" y="15047"/>
                  </a:cubicBezTo>
                  <a:cubicBezTo>
                    <a:pt x="18056" y="13223"/>
                    <a:pt x="16171" y="11247"/>
                    <a:pt x="14348" y="9241"/>
                  </a:cubicBezTo>
                  <a:cubicBezTo>
                    <a:pt x="12524" y="7174"/>
                    <a:pt x="10974" y="4894"/>
                    <a:pt x="9028" y="2919"/>
                  </a:cubicBezTo>
                  <a:cubicBezTo>
                    <a:pt x="7721" y="1581"/>
                    <a:pt x="5867" y="1"/>
                    <a:pt x="3861" y="578"/>
                  </a:cubicBezTo>
                  <a:cubicBezTo>
                    <a:pt x="2311" y="973"/>
                    <a:pt x="1277" y="2463"/>
                    <a:pt x="761" y="3861"/>
                  </a:cubicBezTo>
                  <a:cubicBezTo>
                    <a:pt x="92" y="5594"/>
                    <a:pt x="1" y="7569"/>
                    <a:pt x="518" y="9332"/>
                  </a:cubicBezTo>
                  <a:cubicBezTo>
                    <a:pt x="1186" y="11612"/>
                    <a:pt x="3040" y="13679"/>
                    <a:pt x="4439" y="15533"/>
                  </a:cubicBezTo>
                  <a:cubicBezTo>
                    <a:pt x="7752" y="19880"/>
                    <a:pt x="11642" y="23740"/>
                    <a:pt x="15989" y="27053"/>
                  </a:cubicBezTo>
                  <a:cubicBezTo>
                    <a:pt x="16597" y="27478"/>
                    <a:pt x="17114" y="27843"/>
                    <a:pt x="17691" y="28238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4"/>
            <p:cNvSpPr/>
            <p:nvPr/>
          </p:nvSpPr>
          <p:spPr>
            <a:xfrm flipH="1">
              <a:off x="3166874" y="57320"/>
              <a:ext cx="265134" cy="268459"/>
            </a:xfrm>
            <a:custGeom>
              <a:avLst/>
              <a:gdLst/>
              <a:ahLst/>
              <a:cxnLst/>
              <a:rect l="l" t="t" r="r" b="b"/>
              <a:pathLst>
                <a:path w="9727" h="9849" fill="none" extrusionOk="0">
                  <a:moveTo>
                    <a:pt x="8724" y="6901"/>
                  </a:moveTo>
                  <a:cubicBezTo>
                    <a:pt x="7569" y="9089"/>
                    <a:pt x="4316" y="9849"/>
                    <a:pt x="2280" y="8420"/>
                  </a:cubicBezTo>
                  <a:cubicBezTo>
                    <a:pt x="274" y="6931"/>
                    <a:pt x="0" y="3618"/>
                    <a:pt x="1763" y="1794"/>
                  </a:cubicBezTo>
                  <a:cubicBezTo>
                    <a:pt x="3496" y="1"/>
                    <a:pt x="6961" y="62"/>
                    <a:pt x="8359" y="2128"/>
                  </a:cubicBezTo>
                  <a:cubicBezTo>
                    <a:pt x="9727" y="4226"/>
                    <a:pt x="9088" y="6019"/>
                    <a:pt x="8724" y="6901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4"/>
            <p:cNvSpPr/>
            <p:nvPr/>
          </p:nvSpPr>
          <p:spPr>
            <a:xfrm flipH="1">
              <a:off x="6866876" y="191904"/>
              <a:ext cx="223730" cy="227873"/>
            </a:xfrm>
            <a:custGeom>
              <a:avLst/>
              <a:gdLst/>
              <a:ahLst/>
              <a:cxnLst/>
              <a:rect l="l" t="t" r="r" b="b"/>
              <a:pathLst>
                <a:path w="8208" h="8360" fill="none" extrusionOk="0">
                  <a:moveTo>
                    <a:pt x="7721" y="5502"/>
                  </a:moveTo>
                  <a:cubicBezTo>
                    <a:pt x="6991" y="7356"/>
                    <a:pt x="4590" y="8359"/>
                    <a:pt x="2766" y="7599"/>
                  </a:cubicBezTo>
                  <a:cubicBezTo>
                    <a:pt x="943" y="6840"/>
                    <a:pt x="0" y="4408"/>
                    <a:pt x="851" y="2615"/>
                  </a:cubicBezTo>
                  <a:cubicBezTo>
                    <a:pt x="1672" y="821"/>
                    <a:pt x="4195" y="0"/>
                    <a:pt x="5928" y="973"/>
                  </a:cubicBezTo>
                  <a:cubicBezTo>
                    <a:pt x="7690" y="1976"/>
                    <a:pt x="8207" y="3922"/>
                    <a:pt x="7721" y="5502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4"/>
            <p:cNvSpPr/>
            <p:nvPr/>
          </p:nvSpPr>
          <p:spPr>
            <a:xfrm flipH="1">
              <a:off x="4260399" y="-476199"/>
              <a:ext cx="1940407" cy="855041"/>
            </a:xfrm>
            <a:custGeom>
              <a:avLst/>
              <a:gdLst/>
              <a:ahLst/>
              <a:cxnLst/>
              <a:rect l="l" t="t" r="r" b="b"/>
              <a:pathLst>
                <a:path w="71188" h="31369" fill="none" extrusionOk="0">
                  <a:moveTo>
                    <a:pt x="213" y="6596"/>
                  </a:moveTo>
                  <a:cubicBezTo>
                    <a:pt x="609" y="9362"/>
                    <a:pt x="2402" y="11763"/>
                    <a:pt x="4286" y="13800"/>
                  </a:cubicBezTo>
                  <a:cubicBezTo>
                    <a:pt x="14408" y="24529"/>
                    <a:pt x="29485" y="29149"/>
                    <a:pt x="44135" y="30578"/>
                  </a:cubicBezTo>
                  <a:cubicBezTo>
                    <a:pt x="52585" y="31368"/>
                    <a:pt x="61856" y="30973"/>
                    <a:pt x="68300" y="25532"/>
                  </a:cubicBezTo>
                  <a:cubicBezTo>
                    <a:pt x="69789" y="24286"/>
                    <a:pt x="71187" y="22554"/>
                    <a:pt x="70975" y="20608"/>
                  </a:cubicBezTo>
                  <a:cubicBezTo>
                    <a:pt x="70792" y="18754"/>
                    <a:pt x="69151" y="17295"/>
                    <a:pt x="67358" y="16778"/>
                  </a:cubicBezTo>
                  <a:cubicBezTo>
                    <a:pt x="65564" y="16231"/>
                    <a:pt x="63680" y="16414"/>
                    <a:pt x="61826" y="16657"/>
                  </a:cubicBezTo>
                  <a:cubicBezTo>
                    <a:pt x="55777" y="17386"/>
                    <a:pt x="49728" y="18359"/>
                    <a:pt x="43649" y="18298"/>
                  </a:cubicBezTo>
                  <a:cubicBezTo>
                    <a:pt x="37570" y="18207"/>
                    <a:pt x="31339" y="16961"/>
                    <a:pt x="26293" y="13587"/>
                  </a:cubicBezTo>
                  <a:cubicBezTo>
                    <a:pt x="22676" y="11155"/>
                    <a:pt x="19819" y="7751"/>
                    <a:pt x="16475" y="4955"/>
                  </a:cubicBezTo>
                  <a:cubicBezTo>
                    <a:pt x="14013" y="2888"/>
                    <a:pt x="11126" y="1064"/>
                    <a:pt x="7934" y="517"/>
                  </a:cubicBezTo>
                  <a:cubicBezTo>
                    <a:pt x="6809" y="274"/>
                    <a:pt x="5350" y="0"/>
                    <a:pt x="4165" y="61"/>
                  </a:cubicBezTo>
                  <a:cubicBezTo>
                    <a:pt x="3010" y="91"/>
                    <a:pt x="1946" y="1125"/>
                    <a:pt x="1277" y="2037"/>
                  </a:cubicBezTo>
                  <a:cubicBezTo>
                    <a:pt x="426" y="3344"/>
                    <a:pt x="1" y="5015"/>
                    <a:pt x="213" y="6596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4"/>
            <p:cNvSpPr/>
            <p:nvPr/>
          </p:nvSpPr>
          <p:spPr>
            <a:xfrm flipH="1">
              <a:off x="7476542" y="-480400"/>
              <a:ext cx="1626401" cy="1049741"/>
            </a:xfrm>
            <a:custGeom>
              <a:avLst/>
              <a:gdLst/>
              <a:ahLst/>
              <a:cxnLst/>
              <a:rect l="l" t="t" r="r" b="b"/>
              <a:pathLst>
                <a:path w="59668" h="38512" fill="none" extrusionOk="0">
                  <a:moveTo>
                    <a:pt x="36870" y="35928"/>
                  </a:moveTo>
                  <a:cubicBezTo>
                    <a:pt x="40518" y="37265"/>
                    <a:pt x="44348" y="38512"/>
                    <a:pt x="48238" y="38238"/>
                  </a:cubicBezTo>
                  <a:cubicBezTo>
                    <a:pt x="52099" y="37995"/>
                    <a:pt x="56080" y="36050"/>
                    <a:pt x="57874" y="32615"/>
                  </a:cubicBezTo>
                  <a:cubicBezTo>
                    <a:pt x="59667" y="29119"/>
                    <a:pt x="58907" y="24742"/>
                    <a:pt x="56810" y="21429"/>
                  </a:cubicBezTo>
                  <a:cubicBezTo>
                    <a:pt x="54713" y="18147"/>
                    <a:pt x="51491" y="15685"/>
                    <a:pt x="48238" y="13527"/>
                  </a:cubicBezTo>
                  <a:cubicBezTo>
                    <a:pt x="45107" y="11490"/>
                    <a:pt x="41886" y="9605"/>
                    <a:pt x="38542" y="7995"/>
                  </a:cubicBezTo>
                  <a:cubicBezTo>
                    <a:pt x="35198" y="6353"/>
                    <a:pt x="31703" y="4894"/>
                    <a:pt x="28177" y="3739"/>
                  </a:cubicBezTo>
                  <a:cubicBezTo>
                    <a:pt x="24621" y="2584"/>
                    <a:pt x="21034" y="1672"/>
                    <a:pt x="17387" y="1064"/>
                  </a:cubicBezTo>
                  <a:cubicBezTo>
                    <a:pt x="13678" y="456"/>
                    <a:pt x="9818" y="0"/>
                    <a:pt x="6079" y="183"/>
                  </a:cubicBezTo>
                  <a:cubicBezTo>
                    <a:pt x="3769" y="304"/>
                    <a:pt x="1611" y="1338"/>
                    <a:pt x="821" y="3648"/>
                  </a:cubicBezTo>
                  <a:cubicBezTo>
                    <a:pt x="0" y="5897"/>
                    <a:pt x="578" y="8450"/>
                    <a:pt x="1611" y="10487"/>
                  </a:cubicBezTo>
                  <a:cubicBezTo>
                    <a:pt x="2979" y="13314"/>
                    <a:pt x="5471" y="15563"/>
                    <a:pt x="7721" y="17721"/>
                  </a:cubicBezTo>
                  <a:cubicBezTo>
                    <a:pt x="10304" y="20183"/>
                    <a:pt x="13040" y="22463"/>
                    <a:pt x="15928" y="24591"/>
                  </a:cubicBezTo>
                  <a:cubicBezTo>
                    <a:pt x="18815" y="26688"/>
                    <a:pt x="21794" y="28633"/>
                    <a:pt x="24894" y="30366"/>
                  </a:cubicBezTo>
                  <a:cubicBezTo>
                    <a:pt x="28025" y="32129"/>
                    <a:pt x="31247" y="33679"/>
                    <a:pt x="34560" y="35047"/>
                  </a:cubicBezTo>
                  <a:cubicBezTo>
                    <a:pt x="35320" y="35320"/>
                    <a:pt x="36080" y="35624"/>
                    <a:pt x="36870" y="35928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4"/>
            <p:cNvSpPr/>
            <p:nvPr/>
          </p:nvSpPr>
          <p:spPr>
            <a:xfrm flipH="1">
              <a:off x="-821150" y="2202227"/>
              <a:ext cx="983478" cy="1316510"/>
            </a:xfrm>
            <a:custGeom>
              <a:avLst/>
              <a:gdLst/>
              <a:ahLst/>
              <a:cxnLst/>
              <a:rect l="l" t="t" r="r" b="b"/>
              <a:pathLst>
                <a:path w="36081" h="48299" fill="none" extrusionOk="0">
                  <a:moveTo>
                    <a:pt x="244" y="30274"/>
                  </a:moveTo>
                  <a:cubicBezTo>
                    <a:pt x="0" y="35229"/>
                    <a:pt x="973" y="40639"/>
                    <a:pt x="4529" y="44104"/>
                  </a:cubicBezTo>
                  <a:cubicBezTo>
                    <a:pt x="8754" y="48147"/>
                    <a:pt x="15654" y="48299"/>
                    <a:pt x="20882" y="45624"/>
                  </a:cubicBezTo>
                  <a:cubicBezTo>
                    <a:pt x="26050" y="42919"/>
                    <a:pt x="29697" y="37934"/>
                    <a:pt x="32159" y="32645"/>
                  </a:cubicBezTo>
                  <a:cubicBezTo>
                    <a:pt x="34560" y="27600"/>
                    <a:pt x="36080" y="21976"/>
                    <a:pt x="35533" y="16384"/>
                  </a:cubicBezTo>
                  <a:cubicBezTo>
                    <a:pt x="35108" y="12098"/>
                    <a:pt x="33405" y="7842"/>
                    <a:pt x="30366" y="4712"/>
                  </a:cubicBezTo>
                  <a:cubicBezTo>
                    <a:pt x="27235" y="1490"/>
                    <a:pt x="22919" y="0"/>
                    <a:pt x="18481" y="122"/>
                  </a:cubicBezTo>
                  <a:cubicBezTo>
                    <a:pt x="15502" y="213"/>
                    <a:pt x="13223" y="1611"/>
                    <a:pt x="11368" y="3861"/>
                  </a:cubicBezTo>
                  <a:cubicBezTo>
                    <a:pt x="8785" y="7022"/>
                    <a:pt x="6353" y="10608"/>
                    <a:pt x="4529" y="14225"/>
                  </a:cubicBezTo>
                  <a:cubicBezTo>
                    <a:pt x="2280" y="18633"/>
                    <a:pt x="852" y="23466"/>
                    <a:pt x="365" y="28390"/>
                  </a:cubicBezTo>
                  <a:cubicBezTo>
                    <a:pt x="304" y="29028"/>
                    <a:pt x="244" y="29666"/>
                    <a:pt x="244" y="30274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4"/>
            <p:cNvSpPr/>
            <p:nvPr/>
          </p:nvSpPr>
          <p:spPr>
            <a:xfrm flipH="1">
              <a:off x="-930514" y="-429004"/>
              <a:ext cx="1270963" cy="1995058"/>
            </a:xfrm>
            <a:custGeom>
              <a:avLst/>
              <a:gdLst/>
              <a:ahLst/>
              <a:cxnLst/>
              <a:rect l="l" t="t" r="r" b="b"/>
              <a:pathLst>
                <a:path w="46628" h="73193" fill="none" extrusionOk="0">
                  <a:moveTo>
                    <a:pt x="2797" y="15927"/>
                  </a:moveTo>
                  <a:cubicBezTo>
                    <a:pt x="0" y="25046"/>
                    <a:pt x="3192" y="35654"/>
                    <a:pt x="10548" y="41733"/>
                  </a:cubicBezTo>
                  <a:cubicBezTo>
                    <a:pt x="13830" y="44469"/>
                    <a:pt x="17995" y="46414"/>
                    <a:pt x="20366" y="49970"/>
                  </a:cubicBezTo>
                  <a:cubicBezTo>
                    <a:pt x="23071" y="54043"/>
                    <a:pt x="22980" y="59241"/>
                    <a:pt x="23466" y="64104"/>
                  </a:cubicBezTo>
                  <a:cubicBezTo>
                    <a:pt x="23739" y="67296"/>
                    <a:pt x="24743" y="70974"/>
                    <a:pt x="27721" y="72250"/>
                  </a:cubicBezTo>
                  <a:cubicBezTo>
                    <a:pt x="30001" y="73193"/>
                    <a:pt x="32645" y="72341"/>
                    <a:pt x="34743" y="71065"/>
                  </a:cubicBezTo>
                  <a:cubicBezTo>
                    <a:pt x="43223" y="65958"/>
                    <a:pt x="46627" y="55229"/>
                    <a:pt x="46597" y="45381"/>
                  </a:cubicBezTo>
                  <a:cubicBezTo>
                    <a:pt x="46567" y="39970"/>
                    <a:pt x="45655" y="34590"/>
                    <a:pt x="43983" y="29453"/>
                  </a:cubicBezTo>
                  <a:cubicBezTo>
                    <a:pt x="42250" y="24286"/>
                    <a:pt x="39788" y="19392"/>
                    <a:pt x="36627" y="14955"/>
                  </a:cubicBezTo>
                  <a:cubicBezTo>
                    <a:pt x="33496" y="10456"/>
                    <a:pt x="29606" y="6596"/>
                    <a:pt x="25381" y="3040"/>
                  </a:cubicBezTo>
                  <a:cubicBezTo>
                    <a:pt x="23831" y="1763"/>
                    <a:pt x="22098" y="426"/>
                    <a:pt x="20001" y="243"/>
                  </a:cubicBezTo>
                  <a:cubicBezTo>
                    <a:pt x="17630" y="0"/>
                    <a:pt x="15350" y="1155"/>
                    <a:pt x="13435" y="2371"/>
                  </a:cubicBezTo>
                  <a:cubicBezTo>
                    <a:pt x="8967" y="5106"/>
                    <a:pt x="5320" y="9240"/>
                    <a:pt x="3405" y="14134"/>
                  </a:cubicBezTo>
                  <a:cubicBezTo>
                    <a:pt x="3192" y="14711"/>
                    <a:pt x="2979" y="15319"/>
                    <a:pt x="2797" y="15927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4"/>
            <p:cNvSpPr/>
            <p:nvPr/>
          </p:nvSpPr>
          <p:spPr>
            <a:xfrm flipH="1">
              <a:off x="8010971" y="-251745"/>
              <a:ext cx="579985" cy="526969"/>
            </a:xfrm>
            <a:custGeom>
              <a:avLst/>
              <a:gdLst/>
              <a:ahLst/>
              <a:cxnLst/>
              <a:rect l="l" t="t" r="r" b="b"/>
              <a:pathLst>
                <a:path w="21278" h="19333" fill="none" extrusionOk="0">
                  <a:moveTo>
                    <a:pt x="5077" y="14408"/>
                  </a:moveTo>
                  <a:cubicBezTo>
                    <a:pt x="7721" y="16445"/>
                    <a:pt x="10761" y="17873"/>
                    <a:pt x="13952" y="18664"/>
                  </a:cubicBezTo>
                  <a:cubicBezTo>
                    <a:pt x="15685" y="19089"/>
                    <a:pt x="17661" y="19332"/>
                    <a:pt x="19181" y="18329"/>
                  </a:cubicBezTo>
                  <a:cubicBezTo>
                    <a:pt x="20548" y="17448"/>
                    <a:pt x="21247" y="15837"/>
                    <a:pt x="21278" y="14226"/>
                  </a:cubicBezTo>
                  <a:cubicBezTo>
                    <a:pt x="21278" y="12615"/>
                    <a:pt x="20700" y="11065"/>
                    <a:pt x="19940" y="9666"/>
                  </a:cubicBezTo>
                  <a:cubicBezTo>
                    <a:pt x="17478" y="5198"/>
                    <a:pt x="12980" y="1946"/>
                    <a:pt x="8056" y="761"/>
                  </a:cubicBezTo>
                  <a:cubicBezTo>
                    <a:pt x="6323" y="365"/>
                    <a:pt x="4287" y="1"/>
                    <a:pt x="2767" y="1125"/>
                  </a:cubicBezTo>
                  <a:cubicBezTo>
                    <a:pt x="943" y="2402"/>
                    <a:pt x="1" y="5229"/>
                    <a:pt x="244" y="7326"/>
                  </a:cubicBezTo>
                  <a:cubicBezTo>
                    <a:pt x="639" y="10274"/>
                    <a:pt x="2797" y="12676"/>
                    <a:pt x="5077" y="14408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5" name="Google Shape;85;p4"/>
          <p:cNvSpPr txBox="1">
            <a:spLocks noGrp="1"/>
          </p:cNvSpPr>
          <p:nvPr>
            <p:ph type="title"/>
          </p:nvPr>
        </p:nvSpPr>
        <p:spPr>
          <a:xfrm>
            <a:off x="713250" y="539500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veat"/>
              <a:buNone/>
              <a:defRPr sz="3600" b="1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lab"/>
              <a:buNone/>
              <a:defRPr sz="3000">
                <a:solidFill>
                  <a:schemeClr val="dk1"/>
                </a:solidFill>
                <a:latin typeface="Josefin Slab"/>
                <a:ea typeface="Josefin Slab"/>
                <a:cs typeface="Josefin Slab"/>
                <a:sym typeface="Josefin Sla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lab"/>
              <a:buNone/>
              <a:defRPr sz="3000">
                <a:solidFill>
                  <a:schemeClr val="dk1"/>
                </a:solidFill>
                <a:latin typeface="Josefin Slab"/>
                <a:ea typeface="Josefin Slab"/>
                <a:cs typeface="Josefin Slab"/>
                <a:sym typeface="Josefin Sla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lab"/>
              <a:buNone/>
              <a:defRPr sz="3000">
                <a:solidFill>
                  <a:schemeClr val="dk1"/>
                </a:solidFill>
                <a:latin typeface="Josefin Slab"/>
                <a:ea typeface="Josefin Slab"/>
                <a:cs typeface="Josefin Slab"/>
                <a:sym typeface="Josefin Sla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lab"/>
              <a:buNone/>
              <a:defRPr sz="3000">
                <a:solidFill>
                  <a:schemeClr val="dk1"/>
                </a:solidFill>
                <a:latin typeface="Josefin Slab"/>
                <a:ea typeface="Josefin Slab"/>
                <a:cs typeface="Josefin Slab"/>
                <a:sym typeface="Josefin Sla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lab"/>
              <a:buNone/>
              <a:defRPr sz="3000">
                <a:solidFill>
                  <a:schemeClr val="dk1"/>
                </a:solidFill>
                <a:latin typeface="Josefin Slab"/>
                <a:ea typeface="Josefin Slab"/>
                <a:cs typeface="Josefin Slab"/>
                <a:sym typeface="Josefin Sla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lab"/>
              <a:buNone/>
              <a:defRPr sz="3000">
                <a:solidFill>
                  <a:schemeClr val="dk1"/>
                </a:solidFill>
                <a:latin typeface="Josefin Slab"/>
                <a:ea typeface="Josefin Slab"/>
                <a:cs typeface="Josefin Slab"/>
                <a:sym typeface="Josefin Sla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lab"/>
              <a:buNone/>
              <a:defRPr sz="3000">
                <a:solidFill>
                  <a:schemeClr val="dk1"/>
                </a:solidFill>
                <a:latin typeface="Josefin Slab"/>
                <a:ea typeface="Josefin Slab"/>
                <a:cs typeface="Josefin Slab"/>
                <a:sym typeface="Josefin Sla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lab"/>
              <a:buNone/>
              <a:defRPr sz="3000">
                <a:solidFill>
                  <a:schemeClr val="dk1"/>
                </a:solidFill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A3EFB-E5A4-4F85-84D0-3F54949E58B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2022/4/21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1E1E3-0430-46C2-B0D3-2490A70B129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290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A3EFB-E5A4-4F85-84D0-3F54949E58B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2022/4/21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1E1E3-0430-46C2-B0D3-2490A70B129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538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15578-682B-4A01-9638-014C16DE11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3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AAC1EE-97A3-4603-AA67-B9B86F55FF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70C8B9-3AC5-46CF-A12A-6DF4288A1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8CA0AF-530D-4EBD-B965-8B94F5F1B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359C82-3A0F-48FF-926E-5D04481A0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1285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41855-5658-46FC-B1E4-D8A33D040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E48DD4-982E-4DF5-83BC-71D4D6BCEB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C6D471-1D4A-4A93-8DC4-6EC44FFF71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EF56D3-DE4D-452A-8EDB-00A20AD17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3EE1EB-0B3D-4FD7-B6AB-2BD17542B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4939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AF01F-173B-42F4-B79E-090D56ACB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F68C77-CBFA-461F-A51E-325EB95509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1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1E92DB-083F-452B-B9A8-07F35FD15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284B60-C1EA-4B69-AA90-8F1E5FB94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62BA63-766D-48C7-962C-260FED02A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620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4F6C79-9DB9-41C2-AB7F-EE2DBD4CB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B300A1-412B-4D8E-A682-9491921A93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449AE0-B2AB-4AC5-AD17-D5485CF0B2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4E3E69-8221-46DF-8417-9117474D9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0CA87B-A6B0-4084-8ABD-22FC70DE9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9FFCA0-2136-413A-9FC4-8666492A9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3246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C1165-B1EA-4947-A1FB-D9CF6BE2F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49C6E-764C-4F36-94CB-FE2A2DF8CB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3"/>
            <a:ext cx="386834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9B79E8-DF7C-4EBB-9F3B-6BE1496FD9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7"/>
            <a:ext cx="386834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2F9A33-7E46-4A42-A0A4-E18DB17B89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3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8AAA32-05F2-47FB-B9B2-30397B27C7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7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50AE778-A2FD-4AD5-B23E-61A0D2506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F383F0-95C5-45CA-90E7-CB2237487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17D151-FD6A-419A-A7B0-CA8BE2A25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5441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CD961-234E-4CF8-B0EF-237952B82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A917F9D-08A6-466A-864D-D2F376CC9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DF56FB-BF1A-451B-AFCC-8E5E82A91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5A4458-ED35-410C-9316-3AE12AF06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0172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26121E3-1542-49D2-AFE7-215B078A3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DB79D1B-E5A5-4FF6-B1AF-3C1CE82BE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A32E8B-A5B1-45B5-9A9F-B5EF9E6E9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0874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4EF36-1426-4285-828F-C8CFBFE98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2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2C0F19-B360-4B7D-8B84-54564343E2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61CC49-77D0-4E31-A9D2-D30F8EDAEA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2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AB92D8-AB77-44F5-B9DD-F7A3C2F63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0A841E-88D4-4D0A-97C4-E4897B618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54F814-BBE2-4CE3-B3C8-C4A938E78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78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oogle Shape;87;p5"/>
          <p:cNvGrpSpPr/>
          <p:nvPr/>
        </p:nvGrpSpPr>
        <p:grpSpPr>
          <a:xfrm rot="10800000" flipH="1">
            <a:off x="-881429" y="-3284800"/>
            <a:ext cx="10640157" cy="10281660"/>
            <a:chOff x="-777704" y="-1837000"/>
            <a:chExt cx="10640157" cy="10281660"/>
          </a:xfrm>
        </p:grpSpPr>
        <p:sp>
          <p:nvSpPr>
            <p:cNvPr id="88" name="Google Shape;88;p5"/>
            <p:cNvSpPr/>
            <p:nvPr/>
          </p:nvSpPr>
          <p:spPr>
            <a:xfrm flipH="1">
              <a:off x="2124424" y="-1837000"/>
              <a:ext cx="5077990" cy="2434177"/>
            </a:xfrm>
            <a:custGeom>
              <a:avLst/>
              <a:gdLst/>
              <a:ahLst/>
              <a:cxnLst/>
              <a:rect l="l" t="t" r="r" b="b"/>
              <a:pathLst>
                <a:path w="186297" h="89303" fill="none" extrusionOk="0">
                  <a:moveTo>
                    <a:pt x="5928" y="46658"/>
                  </a:moveTo>
                  <a:cubicBezTo>
                    <a:pt x="1" y="54713"/>
                    <a:pt x="23862" y="71916"/>
                    <a:pt x="37388" y="79151"/>
                  </a:cubicBezTo>
                  <a:cubicBezTo>
                    <a:pt x="50883" y="86385"/>
                    <a:pt x="66659" y="89303"/>
                    <a:pt x="81857" y="87388"/>
                  </a:cubicBezTo>
                  <a:cubicBezTo>
                    <a:pt x="105717" y="84379"/>
                    <a:pt x="126447" y="70184"/>
                    <a:pt x="148727" y="61065"/>
                  </a:cubicBezTo>
                  <a:cubicBezTo>
                    <a:pt x="156144" y="58026"/>
                    <a:pt x="163834" y="55503"/>
                    <a:pt x="170582" y="51217"/>
                  </a:cubicBezTo>
                  <a:cubicBezTo>
                    <a:pt x="177360" y="46901"/>
                    <a:pt x="183226" y="40457"/>
                    <a:pt x="184624" y="32554"/>
                  </a:cubicBezTo>
                  <a:cubicBezTo>
                    <a:pt x="186296" y="23132"/>
                    <a:pt x="181099" y="13405"/>
                    <a:pt x="173317" y="7812"/>
                  </a:cubicBezTo>
                  <a:cubicBezTo>
                    <a:pt x="165566" y="2250"/>
                    <a:pt x="155718" y="274"/>
                    <a:pt x="146143" y="152"/>
                  </a:cubicBezTo>
                  <a:cubicBezTo>
                    <a:pt x="132040" y="0"/>
                    <a:pt x="116568" y="4590"/>
                    <a:pt x="109213" y="16596"/>
                  </a:cubicBezTo>
                  <a:cubicBezTo>
                    <a:pt x="104623" y="24135"/>
                    <a:pt x="103802" y="33344"/>
                    <a:pt x="100155" y="41369"/>
                  </a:cubicBezTo>
                  <a:cubicBezTo>
                    <a:pt x="96203" y="50032"/>
                    <a:pt x="88756" y="57023"/>
                    <a:pt x="79911" y="60457"/>
                  </a:cubicBezTo>
                  <a:cubicBezTo>
                    <a:pt x="71066" y="63862"/>
                    <a:pt x="60853" y="63710"/>
                    <a:pt x="52099" y="59941"/>
                  </a:cubicBezTo>
                  <a:cubicBezTo>
                    <a:pt x="46871" y="57722"/>
                    <a:pt x="42221" y="54287"/>
                    <a:pt x="37357" y="51247"/>
                  </a:cubicBezTo>
                  <a:cubicBezTo>
                    <a:pt x="32524" y="48208"/>
                    <a:pt x="25594" y="40852"/>
                    <a:pt x="19880" y="40275"/>
                  </a:cubicBezTo>
                  <a:cubicBezTo>
                    <a:pt x="14196" y="39697"/>
                    <a:pt x="9120" y="41886"/>
                    <a:pt x="5928" y="46658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5"/>
            <p:cNvSpPr/>
            <p:nvPr/>
          </p:nvSpPr>
          <p:spPr>
            <a:xfrm flipH="1">
              <a:off x="8355364" y="2478186"/>
              <a:ext cx="1441622" cy="1015778"/>
            </a:xfrm>
            <a:custGeom>
              <a:avLst/>
              <a:gdLst/>
              <a:ahLst/>
              <a:cxnLst/>
              <a:rect l="l" t="t" r="r" b="b"/>
              <a:pathLst>
                <a:path w="52889" h="37266" fill="none" extrusionOk="0">
                  <a:moveTo>
                    <a:pt x="3648" y="23223"/>
                  </a:moveTo>
                  <a:cubicBezTo>
                    <a:pt x="8025" y="16475"/>
                    <a:pt x="19423" y="8177"/>
                    <a:pt x="26475" y="4408"/>
                  </a:cubicBezTo>
                  <a:cubicBezTo>
                    <a:pt x="30517" y="2250"/>
                    <a:pt x="34834" y="335"/>
                    <a:pt x="39393" y="153"/>
                  </a:cubicBezTo>
                  <a:cubicBezTo>
                    <a:pt x="43952" y="1"/>
                    <a:pt x="48846" y="1946"/>
                    <a:pt x="51065" y="5958"/>
                  </a:cubicBezTo>
                  <a:cubicBezTo>
                    <a:pt x="52889" y="9272"/>
                    <a:pt x="52554" y="13436"/>
                    <a:pt x="50974" y="16870"/>
                  </a:cubicBezTo>
                  <a:cubicBezTo>
                    <a:pt x="49424" y="20335"/>
                    <a:pt x="46810" y="23132"/>
                    <a:pt x="44043" y="25685"/>
                  </a:cubicBezTo>
                  <a:cubicBezTo>
                    <a:pt x="39970" y="29454"/>
                    <a:pt x="35411" y="32828"/>
                    <a:pt x="30213" y="34804"/>
                  </a:cubicBezTo>
                  <a:cubicBezTo>
                    <a:pt x="24985" y="36780"/>
                    <a:pt x="19119" y="37266"/>
                    <a:pt x="13891" y="35290"/>
                  </a:cubicBezTo>
                  <a:cubicBezTo>
                    <a:pt x="8693" y="33314"/>
                    <a:pt x="0" y="30852"/>
                    <a:pt x="3648" y="23223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5"/>
            <p:cNvSpPr/>
            <p:nvPr/>
          </p:nvSpPr>
          <p:spPr>
            <a:xfrm rot="-9860773" flipH="1">
              <a:off x="7396391" y="4216145"/>
              <a:ext cx="787962" cy="1546076"/>
            </a:xfrm>
            <a:custGeom>
              <a:avLst/>
              <a:gdLst/>
              <a:ahLst/>
              <a:cxnLst/>
              <a:rect l="l" t="t" r="r" b="b"/>
              <a:pathLst>
                <a:path w="28907" h="56719" fill="none" extrusionOk="0">
                  <a:moveTo>
                    <a:pt x="213" y="15289"/>
                  </a:moveTo>
                  <a:cubicBezTo>
                    <a:pt x="578" y="10882"/>
                    <a:pt x="1824" y="6262"/>
                    <a:pt x="5137" y="3283"/>
                  </a:cubicBezTo>
                  <a:cubicBezTo>
                    <a:pt x="8420" y="365"/>
                    <a:pt x="14256" y="0"/>
                    <a:pt x="16991" y="3496"/>
                  </a:cubicBezTo>
                  <a:cubicBezTo>
                    <a:pt x="18572" y="5532"/>
                    <a:pt x="18815" y="8420"/>
                    <a:pt x="18298" y="11003"/>
                  </a:cubicBezTo>
                  <a:cubicBezTo>
                    <a:pt x="17842" y="13587"/>
                    <a:pt x="16779" y="16019"/>
                    <a:pt x="16140" y="18572"/>
                  </a:cubicBezTo>
                  <a:cubicBezTo>
                    <a:pt x="13861" y="27387"/>
                    <a:pt x="16718" y="37326"/>
                    <a:pt x="23314" y="43557"/>
                  </a:cubicBezTo>
                  <a:cubicBezTo>
                    <a:pt x="25563" y="45685"/>
                    <a:pt x="28390" y="47752"/>
                    <a:pt x="28694" y="50822"/>
                  </a:cubicBezTo>
                  <a:cubicBezTo>
                    <a:pt x="28906" y="53314"/>
                    <a:pt x="27052" y="55837"/>
                    <a:pt x="24590" y="56354"/>
                  </a:cubicBezTo>
                  <a:cubicBezTo>
                    <a:pt x="22918" y="56718"/>
                    <a:pt x="21125" y="56110"/>
                    <a:pt x="19909" y="54925"/>
                  </a:cubicBezTo>
                  <a:cubicBezTo>
                    <a:pt x="19149" y="54165"/>
                    <a:pt x="18602" y="53983"/>
                    <a:pt x="17660" y="52949"/>
                  </a:cubicBezTo>
                  <a:cubicBezTo>
                    <a:pt x="16718" y="51916"/>
                    <a:pt x="15684" y="50943"/>
                    <a:pt x="14651" y="50031"/>
                  </a:cubicBezTo>
                  <a:cubicBezTo>
                    <a:pt x="12949" y="48451"/>
                    <a:pt x="11642" y="46749"/>
                    <a:pt x="9970" y="44803"/>
                  </a:cubicBezTo>
                  <a:cubicBezTo>
                    <a:pt x="7781" y="42220"/>
                    <a:pt x="5927" y="39393"/>
                    <a:pt x="4407" y="36353"/>
                  </a:cubicBezTo>
                  <a:cubicBezTo>
                    <a:pt x="2888" y="33314"/>
                    <a:pt x="1733" y="30031"/>
                    <a:pt x="1003" y="26718"/>
                  </a:cubicBezTo>
                  <a:cubicBezTo>
                    <a:pt x="304" y="23435"/>
                    <a:pt x="0" y="20000"/>
                    <a:pt x="152" y="16626"/>
                  </a:cubicBezTo>
                  <a:cubicBezTo>
                    <a:pt x="182" y="16110"/>
                    <a:pt x="182" y="15684"/>
                    <a:pt x="213" y="15289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5"/>
            <p:cNvSpPr/>
            <p:nvPr/>
          </p:nvSpPr>
          <p:spPr>
            <a:xfrm flipH="1">
              <a:off x="1291786" y="4535121"/>
              <a:ext cx="671134" cy="1190580"/>
            </a:xfrm>
            <a:custGeom>
              <a:avLst/>
              <a:gdLst/>
              <a:ahLst/>
              <a:cxnLst/>
              <a:rect l="l" t="t" r="r" b="b"/>
              <a:pathLst>
                <a:path w="24622" h="43679" fill="none" extrusionOk="0">
                  <a:moveTo>
                    <a:pt x="19789" y="12523"/>
                  </a:moveTo>
                  <a:cubicBezTo>
                    <a:pt x="24287" y="18754"/>
                    <a:pt x="24621" y="22068"/>
                    <a:pt x="24348" y="26748"/>
                  </a:cubicBezTo>
                  <a:cubicBezTo>
                    <a:pt x="23922" y="33709"/>
                    <a:pt x="18998" y="40122"/>
                    <a:pt x="12524" y="42736"/>
                  </a:cubicBezTo>
                  <a:cubicBezTo>
                    <a:pt x="10518" y="43588"/>
                    <a:pt x="7570" y="43679"/>
                    <a:pt x="6810" y="41642"/>
                  </a:cubicBezTo>
                  <a:cubicBezTo>
                    <a:pt x="6232" y="40153"/>
                    <a:pt x="7266" y="38603"/>
                    <a:pt x="8056" y="37265"/>
                  </a:cubicBezTo>
                  <a:cubicBezTo>
                    <a:pt x="13892" y="27812"/>
                    <a:pt x="11764" y="14256"/>
                    <a:pt x="3314" y="7052"/>
                  </a:cubicBezTo>
                  <a:cubicBezTo>
                    <a:pt x="1825" y="5806"/>
                    <a:pt x="1" y="4256"/>
                    <a:pt x="366" y="2341"/>
                  </a:cubicBezTo>
                  <a:cubicBezTo>
                    <a:pt x="670" y="943"/>
                    <a:pt x="2159" y="61"/>
                    <a:pt x="3618" y="31"/>
                  </a:cubicBezTo>
                  <a:cubicBezTo>
                    <a:pt x="5047" y="0"/>
                    <a:pt x="6384" y="639"/>
                    <a:pt x="7630" y="1338"/>
                  </a:cubicBezTo>
                  <a:cubicBezTo>
                    <a:pt x="12494" y="4013"/>
                    <a:pt x="16719" y="7903"/>
                    <a:pt x="19789" y="12523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5"/>
            <p:cNvSpPr/>
            <p:nvPr/>
          </p:nvSpPr>
          <p:spPr>
            <a:xfrm flipH="1">
              <a:off x="8430753" y="358387"/>
              <a:ext cx="1431700" cy="1067976"/>
            </a:xfrm>
            <a:custGeom>
              <a:avLst/>
              <a:gdLst/>
              <a:ahLst/>
              <a:cxnLst/>
              <a:rect l="l" t="t" r="r" b="b"/>
              <a:pathLst>
                <a:path w="52525" h="39181" fill="none" extrusionOk="0">
                  <a:moveTo>
                    <a:pt x="17691" y="28238"/>
                  </a:moveTo>
                  <a:cubicBezTo>
                    <a:pt x="27235" y="34895"/>
                    <a:pt x="38786" y="38786"/>
                    <a:pt x="50397" y="39120"/>
                  </a:cubicBezTo>
                  <a:cubicBezTo>
                    <a:pt x="51005" y="39181"/>
                    <a:pt x="51765" y="39090"/>
                    <a:pt x="52129" y="38603"/>
                  </a:cubicBezTo>
                  <a:cubicBezTo>
                    <a:pt x="52525" y="37934"/>
                    <a:pt x="52069" y="37114"/>
                    <a:pt x="51582" y="36506"/>
                  </a:cubicBezTo>
                  <a:cubicBezTo>
                    <a:pt x="46962" y="30883"/>
                    <a:pt x="39819" y="28117"/>
                    <a:pt x="33375" y="24530"/>
                  </a:cubicBezTo>
                  <a:cubicBezTo>
                    <a:pt x="28634" y="21886"/>
                    <a:pt x="24135" y="18694"/>
                    <a:pt x="20092" y="15047"/>
                  </a:cubicBezTo>
                  <a:cubicBezTo>
                    <a:pt x="18056" y="13223"/>
                    <a:pt x="16171" y="11247"/>
                    <a:pt x="14348" y="9241"/>
                  </a:cubicBezTo>
                  <a:cubicBezTo>
                    <a:pt x="12524" y="7174"/>
                    <a:pt x="10974" y="4894"/>
                    <a:pt x="9028" y="2919"/>
                  </a:cubicBezTo>
                  <a:cubicBezTo>
                    <a:pt x="7721" y="1581"/>
                    <a:pt x="5867" y="1"/>
                    <a:pt x="3861" y="578"/>
                  </a:cubicBezTo>
                  <a:cubicBezTo>
                    <a:pt x="2311" y="973"/>
                    <a:pt x="1277" y="2463"/>
                    <a:pt x="761" y="3861"/>
                  </a:cubicBezTo>
                  <a:cubicBezTo>
                    <a:pt x="92" y="5594"/>
                    <a:pt x="1" y="7569"/>
                    <a:pt x="518" y="9332"/>
                  </a:cubicBezTo>
                  <a:cubicBezTo>
                    <a:pt x="1186" y="11612"/>
                    <a:pt x="3040" y="13679"/>
                    <a:pt x="4439" y="15533"/>
                  </a:cubicBezTo>
                  <a:cubicBezTo>
                    <a:pt x="7752" y="19880"/>
                    <a:pt x="11642" y="23740"/>
                    <a:pt x="15989" y="27053"/>
                  </a:cubicBezTo>
                  <a:cubicBezTo>
                    <a:pt x="16597" y="27478"/>
                    <a:pt x="17114" y="27843"/>
                    <a:pt x="17691" y="28238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5"/>
            <p:cNvSpPr/>
            <p:nvPr/>
          </p:nvSpPr>
          <p:spPr>
            <a:xfrm flipH="1">
              <a:off x="2928649" y="266870"/>
              <a:ext cx="265134" cy="268459"/>
            </a:xfrm>
            <a:custGeom>
              <a:avLst/>
              <a:gdLst/>
              <a:ahLst/>
              <a:cxnLst/>
              <a:rect l="l" t="t" r="r" b="b"/>
              <a:pathLst>
                <a:path w="9727" h="9849" fill="none" extrusionOk="0">
                  <a:moveTo>
                    <a:pt x="8724" y="6901"/>
                  </a:moveTo>
                  <a:cubicBezTo>
                    <a:pt x="7569" y="9089"/>
                    <a:pt x="4316" y="9849"/>
                    <a:pt x="2280" y="8420"/>
                  </a:cubicBezTo>
                  <a:cubicBezTo>
                    <a:pt x="274" y="6931"/>
                    <a:pt x="0" y="3618"/>
                    <a:pt x="1763" y="1794"/>
                  </a:cubicBezTo>
                  <a:cubicBezTo>
                    <a:pt x="3496" y="1"/>
                    <a:pt x="6961" y="62"/>
                    <a:pt x="8359" y="2128"/>
                  </a:cubicBezTo>
                  <a:cubicBezTo>
                    <a:pt x="9727" y="4226"/>
                    <a:pt x="9088" y="6019"/>
                    <a:pt x="8724" y="6901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5"/>
            <p:cNvSpPr/>
            <p:nvPr/>
          </p:nvSpPr>
          <p:spPr>
            <a:xfrm flipH="1">
              <a:off x="858740" y="4972564"/>
              <a:ext cx="319812" cy="315696"/>
            </a:xfrm>
            <a:custGeom>
              <a:avLst/>
              <a:gdLst/>
              <a:ahLst/>
              <a:cxnLst/>
              <a:rect l="l" t="t" r="r" b="b"/>
              <a:pathLst>
                <a:path w="11733" h="11582" fill="none" extrusionOk="0">
                  <a:moveTo>
                    <a:pt x="4560" y="11429"/>
                  </a:moveTo>
                  <a:cubicBezTo>
                    <a:pt x="2128" y="11125"/>
                    <a:pt x="183" y="8815"/>
                    <a:pt x="122" y="6384"/>
                  </a:cubicBezTo>
                  <a:cubicBezTo>
                    <a:pt x="0" y="4043"/>
                    <a:pt x="1611" y="1672"/>
                    <a:pt x="3800" y="852"/>
                  </a:cubicBezTo>
                  <a:cubicBezTo>
                    <a:pt x="6049" y="0"/>
                    <a:pt x="8754" y="760"/>
                    <a:pt x="10213" y="2615"/>
                  </a:cubicBezTo>
                  <a:cubicBezTo>
                    <a:pt x="11368" y="4074"/>
                    <a:pt x="11733" y="6201"/>
                    <a:pt x="11247" y="7934"/>
                  </a:cubicBezTo>
                  <a:cubicBezTo>
                    <a:pt x="10882" y="9302"/>
                    <a:pt x="9393" y="10061"/>
                    <a:pt x="8207" y="10669"/>
                  </a:cubicBezTo>
                  <a:cubicBezTo>
                    <a:pt x="7082" y="11216"/>
                    <a:pt x="5806" y="11581"/>
                    <a:pt x="4560" y="11429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5"/>
            <p:cNvSpPr/>
            <p:nvPr/>
          </p:nvSpPr>
          <p:spPr>
            <a:xfrm flipH="1">
              <a:off x="-777704" y="2216234"/>
              <a:ext cx="1710899" cy="1760616"/>
            </a:xfrm>
            <a:custGeom>
              <a:avLst/>
              <a:gdLst/>
              <a:ahLst/>
              <a:cxnLst/>
              <a:rect l="l" t="t" r="r" b="b"/>
              <a:pathLst>
                <a:path w="62768" h="64592" fill="none" extrusionOk="0">
                  <a:moveTo>
                    <a:pt x="13192" y="305"/>
                  </a:moveTo>
                  <a:cubicBezTo>
                    <a:pt x="6080" y="12311"/>
                    <a:pt x="0" y="26992"/>
                    <a:pt x="4286" y="41095"/>
                  </a:cubicBezTo>
                  <a:cubicBezTo>
                    <a:pt x="8298" y="54105"/>
                    <a:pt x="20487" y="62160"/>
                    <a:pt x="33557" y="63983"/>
                  </a:cubicBezTo>
                  <a:cubicBezTo>
                    <a:pt x="37873" y="64591"/>
                    <a:pt x="42281" y="64530"/>
                    <a:pt x="46627" y="64105"/>
                  </a:cubicBezTo>
                  <a:cubicBezTo>
                    <a:pt x="51217" y="63649"/>
                    <a:pt x="55868" y="63041"/>
                    <a:pt x="60184" y="61339"/>
                  </a:cubicBezTo>
                  <a:cubicBezTo>
                    <a:pt x="62768" y="60305"/>
                    <a:pt x="62707" y="56050"/>
                    <a:pt x="59454" y="56141"/>
                  </a:cubicBezTo>
                  <a:cubicBezTo>
                    <a:pt x="52403" y="56293"/>
                    <a:pt x="45472" y="58026"/>
                    <a:pt x="38329" y="57752"/>
                  </a:cubicBezTo>
                  <a:cubicBezTo>
                    <a:pt x="32372" y="57539"/>
                    <a:pt x="26323" y="56476"/>
                    <a:pt x="20973" y="53862"/>
                  </a:cubicBezTo>
                  <a:cubicBezTo>
                    <a:pt x="15624" y="51217"/>
                    <a:pt x="11216" y="47023"/>
                    <a:pt x="8967" y="41430"/>
                  </a:cubicBezTo>
                  <a:cubicBezTo>
                    <a:pt x="6596" y="35624"/>
                    <a:pt x="6171" y="28998"/>
                    <a:pt x="7113" y="22858"/>
                  </a:cubicBezTo>
                  <a:cubicBezTo>
                    <a:pt x="8298" y="15168"/>
                    <a:pt x="11125" y="7843"/>
                    <a:pt x="13800" y="578"/>
                  </a:cubicBezTo>
                  <a:cubicBezTo>
                    <a:pt x="13861" y="244"/>
                    <a:pt x="13344" y="1"/>
                    <a:pt x="13192" y="305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5"/>
            <p:cNvSpPr/>
            <p:nvPr/>
          </p:nvSpPr>
          <p:spPr>
            <a:xfrm flipH="1">
              <a:off x="4600874" y="-409524"/>
              <a:ext cx="1940407" cy="855041"/>
            </a:xfrm>
            <a:custGeom>
              <a:avLst/>
              <a:gdLst/>
              <a:ahLst/>
              <a:cxnLst/>
              <a:rect l="l" t="t" r="r" b="b"/>
              <a:pathLst>
                <a:path w="71188" h="31369" fill="none" extrusionOk="0">
                  <a:moveTo>
                    <a:pt x="213" y="6596"/>
                  </a:moveTo>
                  <a:cubicBezTo>
                    <a:pt x="609" y="9362"/>
                    <a:pt x="2402" y="11763"/>
                    <a:pt x="4286" y="13800"/>
                  </a:cubicBezTo>
                  <a:cubicBezTo>
                    <a:pt x="14408" y="24529"/>
                    <a:pt x="29485" y="29149"/>
                    <a:pt x="44135" y="30578"/>
                  </a:cubicBezTo>
                  <a:cubicBezTo>
                    <a:pt x="52585" y="31368"/>
                    <a:pt x="61856" y="30973"/>
                    <a:pt x="68300" y="25532"/>
                  </a:cubicBezTo>
                  <a:cubicBezTo>
                    <a:pt x="69789" y="24286"/>
                    <a:pt x="71187" y="22554"/>
                    <a:pt x="70975" y="20608"/>
                  </a:cubicBezTo>
                  <a:cubicBezTo>
                    <a:pt x="70792" y="18754"/>
                    <a:pt x="69151" y="17295"/>
                    <a:pt x="67358" y="16778"/>
                  </a:cubicBezTo>
                  <a:cubicBezTo>
                    <a:pt x="65564" y="16231"/>
                    <a:pt x="63680" y="16414"/>
                    <a:pt x="61826" y="16657"/>
                  </a:cubicBezTo>
                  <a:cubicBezTo>
                    <a:pt x="55777" y="17386"/>
                    <a:pt x="49728" y="18359"/>
                    <a:pt x="43649" y="18298"/>
                  </a:cubicBezTo>
                  <a:cubicBezTo>
                    <a:pt x="37570" y="18207"/>
                    <a:pt x="31339" y="16961"/>
                    <a:pt x="26293" y="13587"/>
                  </a:cubicBezTo>
                  <a:cubicBezTo>
                    <a:pt x="22676" y="11155"/>
                    <a:pt x="19819" y="7751"/>
                    <a:pt x="16475" y="4955"/>
                  </a:cubicBezTo>
                  <a:cubicBezTo>
                    <a:pt x="14013" y="2888"/>
                    <a:pt x="11126" y="1064"/>
                    <a:pt x="7934" y="517"/>
                  </a:cubicBezTo>
                  <a:cubicBezTo>
                    <a:pt x="6809" y="274"/>
                    <a:pt x="5350" y="0"/>
                    <a:pt x="4165" y="61"/>
                  </a:cubicBezTo>
                  <a:cubicBezTo>
                    <a:pt x="3010" y="91"/>
                    <a:pt x="1946" y="1125"/>
                    <a:pt x="1277" y="2037"/>
                  </a:cubicBezTo>
                  <a:cubicBezTo>
                    <a:pt x="426" y="3344"/>
                    <a:pt x="1" y="5015"/>
                    <a:pt x="213" y="6596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5"/>
            <p:cNvSpPr/>
            <p:nvPr/>
          </p:nvSpPr>
          <p:spPr>
            <a:xfrm flipH="1">
              <a:off x="8355780" y="1499651"/>
              <a:ext cx="1440804" cy="626377"/>
            </a:xfrm>
            <a:custGeom>
              <a:avLst/>
              <a:gdLst/>
              <a:ahLst/>
              <a:cxnLst/>
              <a:rect l="l" t="t" r="r" b="b"/>
              <a:pathLst>
                <a:path w="52859" h="22980" fill="none" extrusionOk="0">
                  <a:moveTo>
                    <a:pt x="25989" y="20548"/>
                  </a:moveTo>
                  <a:cubicBezTo>
                    <a:pt x="31551" y="20669"/>
                    <a:pt x="37174" y="20457"/>
                    <a:pt x="42615" y="21520"/>
                  </a:cubicBezTo>
                  <a:cubicBezTo>
                    <a:pt x="45655" y="22128"/>
                    <a:pt x="49363" y="22979"/>
                    <a:pt x="51460" y="20700"/>
                  </a:cubicBezTo>
                  <a:cubicBezTo>
                    <a:pt x="52615" y="19454"/>
                    <a:pt x="52858" y="17478"/>
                    <a:pt x="52311" y="15837"/>
                  </a:cubicBezTo>
                  <a:cubicBezTo>
                    <a:pt x="51795" y="14195"/>
                    <a:pt x="50609" y="12827"/>
                    <a:pt x="49272" y="11733"/>
                  </a:cubicBezTo>
                  <a:cubicBezTo>
                    <a:pt x="41460" y="5228"/>
                    <a:pt x="29606" y="7690"/>
                    <a:pt x="20092" y="4043"/>
                  </a:cubicBezTo>
                  <a:cubicBezTo>
                    <a:pt x="16262" y="2584"/>
                    <a:pt x="12645" y="0"/>
                    <a:pt x="8359" y="61"/>
                  </a:cubicBezTo>
                  <a:cubicBezTo>
                    <a:pt x="5380" y="92"/>
                    <a:pt x="2219" y="1703"/>
                    <a:pt x="1064" y="4590"/>
                  </a:cubicBezTo>
                  <a:cubicBezTo>
                    <a:pt x="0" y="7235"/>
                    <a:pt x="943" y="10183"/>
                    <a:pt x="2675" y="12341"/>
                  </a:cubicBezTo>
                  <a:cubicBezTo>
                    <a:pt x="5046" y="15411"/>
                    <a:pt x="8602" y="17478"/>
                    <a:pt x="12250" y="18694"/>
                  </a:cubicBezTo>
                  <a:cubicBezTo>
                    <a:pt x="16201" y="19970"/>
                    <a:pt x="20335" y="20396"/>
                    <a:pt x="24469" y="20548"/>
                  </a:cubicBezTo>
                  <a:cubicBezTo>
                    <a:pt x="24955" y="20517"/>
                    <a:pt x="25472" y="20548"/>
                    <a:pt x="25989" y="20548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5"/>
            <p:cNvSpPr/>
            <p:nvPr/>
          </p:nvSpPr>
          <p:spPr>
            <a:xfrm flipH="1">
              <a:off x="8252730" y="3846136"/>
              <a:ext cx="1109408" cy="1572540"/>
            </a:xfrm>
            <a:custGeom>
              <a:avLst/>
              <a:gdLst/>
              <a:ahLst/>
              <a:cxnLst/>
              <a:rect l="l" t="t" r="r" b="b"/>
              <a:pathLst>
                <a:path w="40701" h="57692" fill="none" extrusionOk="0">
                  <a:moveTo>
                    <a:pt x="19636" y="56536"/>
                  </a:moveTo>
                  <a:cubicBezTo>
                    <a:pt x="11368" y="52646"/>
                    <a:pt x="4985" y="45108"/>
                    <a:pt x="2493" y="36354"/>
                  </a:cubicBezTo>
                  <a:cubicBezTo>
                    <a:pt x="0" y="27630"/>
                    <a:pt x="1490" y="17813"/>
                    <a:pt x="6444" y="10214"/>
                  </a:cubicBezTo>
                  <a:cubicBezTo>
                    <a:pt x="8876" y="6505"/>
                    <a:pt x="12220" y="3192"/>
                    <a:pt x="16353" y="1581"/>
                  </a:cubicBezTo>
                  <a:cubicBezTo>
                    <a:pt x="20487" y="1"/>
                    <a:pt x="25502" y="274"/>
                    <a:pt x="29028" y="3010"/>
                  </a:cubicBezTo>
                  <a:cubicBezTo>
                    <a:pt x="33101" y="6110"/>
                    <a:pt x="34408" y="11673"/>
                    <a:pt x="34682" y="16749"/>
                  </a:cubicBezTo>
                  <a:cubicBezTo>
                    <a:pt x="34925" y="21855"/>
                    <a:pt x="34439" y="27114"/>
                    <a:pt x="35989" y="31977"/>
                  </a:cubicBezTo>
                  <a:cubicBezTo>
                    <a:pt x="37448" y="36536"/>
                    <a:pt x="40700" y="40731"/>
                    <a:pt x="40457" y="45503"/>
                  </a:cubicBezTo>
                  <a:cubicBezTo>
                    <a:pt x="40184" y="50609"/>
                    <a:pt x="35776" y="54774"/>
                    <a:pt x="30822" y="56111"/>
                  </a:cubicBezTo>
                  <a:cubicBezTo>
                    <a:pt x="25898" y="57448"/>
                    <a:pt x="24895" y="57692"/>
                    <a:pt x="19636" y="56536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5"/>
            <p:cNvSpPr/>
            <p:nvPr/>
          </p:nvSpPr>
          <p:spPr>
            <a:xfrm rot="-6079833" flipH="1">
              <a:off x="4966269" y="4106843"/>
              <a:ext cx="1321463" cy="1764650"/>
            </a:xfrm>
            <a:custGeom>
              <a:avLst/>
              <a:gdLst/>
              <a:ahLst/>
              <a:cxnLst/>
              <a:rect l="l" t="t" r="r" b="b"/>
              <a:pathLst>
                <a:path w="48483" h="64743" fill="none" extrusionOk="0">
                  <a:moveTo>
                    <a:pt x="17266" y="58329"/>
                  </a:moveTo>
                  <a:cubicBezTo>
                    <a:pt x="8056" y="53132"/>
                    <a:pt x="1673" y="43162"/>
                    <a:pt x="822" y="32554"/>
                  </a:cubicBezTo>
                  <a:cubicBezTo>
                    <a:pt x="1" y="22007"/>
                    <a:pt x="4712" y="11125"/>
                    <a:pt x="13010" y="4559"/>
                  </a:cubicBezTo>
                  <a:cubicBezTo>
                    <a:pt x="16263" y="2006"/>
                    <a:pt x="20396" y="0"/>
                    <a:pt x="24378" y="1064"/>
                  </a:cubicBezTo>
                  <a:cubicBezTo>
                    <a:pt x="28938" y="2280"/>
                    <a:pt x="31704" y="7143"/>
                    <a:pt x="32220" y="11854"/>
                  </a:cubicBezTo>
                  <a:cubicBezTo>
                    <a:pt x="32737" y="16566"/>
                    <a:pt x="31552" y="21247"/>
                    <a:pt x="31035" y="25958"/>
                  </a:cubicBezTo>
                  <a:cubicBezTo>
                    <a:pt x="30488" y="30669"/>
                    <a:pt x="30731" y="35806"/>
                    <a:pt x="33588" y="39545"/>
                  </a:cubicBezTo>
                  <a:cubicBezTo>
                    <a:pt x="35655" y="42341"/>
                    <a:pt x="38907" y="44013"/>
                    <a:pt x="41795" y="45928"/>
                  </a:cubicBezTo>
                  <a:cubicBezTo>
                    <a:pt x="44683" y="47904"/>
                    <a:pt x="47479" y="50578"/>
                    <a:pt x="47905" y="54043"/>
                  </a:cubicBezTo>
                  <a:cubicBezTo>
                    <a:pt x="48482" y="58846"/>
                    <a:pt x="43923" y="63071"/>
                    <a:pt x="39120" y="63922"/>
                  </a:cubicBezTo>
                  <a:cubicBezTo>
                    <a:pt x="34348" y="64743"/>
                    <a:pt x="27904" y="64743"/>
                    <a:pt x="17266" y="58329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5"/>
            <p:cNvSpPr/>
            <p:nvPr/>
          </p:nvSpPr>
          <p:spPr>
            <a:xfrm rot="-1159144" flipH="1">
              <a:off x="1420883" y="4599642"/>
              <a:ext cx="1783775" cy="1508748"/>
            </a:xfrm>
            <a:custGeom>
              <a:avLst/>
              <a:gdLst/>
              <a:ahLst/>
              <a:cxnLst/>
              <a:rect l="l" t="t" r="r" b="b"/>
              <a:pathLst>
                <a:path w="65442" h="55352" fill="none" extrusionOk="0">
                  <a:moveTo>
                    <a:pt x="18541" y="45351"/>
                  </a:moveTo>
                  <a:cubicBezTo>
                    <a:pt x="10335" y="40822"/>
                    <a:pt x="3435" y="33375"/>
                    <a:pt x="1155" y="24257"/>
                  </a:cubicBezTo>
                  <a:cubicBezTo>
                    <a:pt x="0" y="19728"/>
                    <a:pt x="91" y="14864"/>
                    <a:pt x="1854" y="10579"/>
                  </a:cubicBezTo>
                  <a:cubicBezTo>
                    <a:pt x="3648" y="6293"/>
                    <a:pt x="7234" y="2645"/>
                    <a:pt x="11672" y="1338"/>
                  </a:cubicBezTo>
                  <a:cubicBezTo>
                    <a:pt x="16110" y="1"/>
                    <a:pt x="21368" y="1308"/>
                    <a:pt x="24408" y="4834"/>
                  </a:cubicBezTo>
                  <a:cubicBezTo>
                    <a:pt x="29575" y="10913"/>
                    <a:pt x="26900" y="20731"/>
                    <a:pt x="31125" y="27509"/>
                  </a:cubicBezTo>
                  <a:cubicBezTo>
                    <a:pt x="33618" y="31582"/>
                    <a:pt x="38268" y="33862"/>
                    <a:pt x="42858" y="35169"/>
                  </a:cubicBezTo>
                  <a:cubicBezTo>
                    <a:pt x="47448" y="36445"/>
                    <a:pt x="52281" y="36932"/>
                    <a:pt x="56810" y="38512"/>
                  </a:cubicBezTo>
                  <a:cubicBezTo>
                    <a:pt x="60153" y="39637"/>
                    <a:pt x="63588" y="41764"/>
                    <a:pt x="64439" y="45199"/>
                  </a:cubicBezTo>
                  <a:cubicBezTo>
                    <a:pt x="65442" y="49394"/>
                    <a:pt x="61673" y="53588"/>
                    <a:pt x="57448" y="54652"/>
                  </a:cubicBezTo>
                  <a:cubicBezTo>
                    <a:pt x="54591" y="55351"/>
                    <a:pt x="51551" y="55078"/>
                    <a:pt x="48724" y="54470"/>
                  </a:cubicBezTo>
                  <a:cubicBezTo>
                    <a:pt x="46809" y="54044"/>
                    <a:pt x="45290" y="52980"/>
                    <a:pt x="43466" y="52403"/>
                  </a:cubicBezTo>
                  <a:cubicBezTo>
                    <a:pt x="40913" y="51613"/>
                    <a:pt x="38086" y="51613"/>
                    <a:pt x="35502" y="51126"/>
                  </a:cubicBezTo>
                  <a:cubicBezTo>
                    <a:pt x="32706" y="50579"/>
                    <a:pt x="29970" y="49941"/>
                    <a:pt x="27295" y="49059"/>
                  </a:cubicBezTo>
                  <a:cubicBezTo>
                    <a:pt x="24256" y="48087"/>
                    <a:pt x="21307" y="46871"/>
                    <a:pt x="18541" y="45351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5"/>
            <p:cNvSpPr/>
            <p:nvPr/>
          </p:nvSpPr>
          <p:spPr>
            <a:xfrm flipH="1">
              <a:off x="7412367" y="-409525"/>
              <a:ext cx="1626401" cy="1049741"/>
            </a:xfrm>
            <a:custGeom>
              <a:avLst/>
              <a:gdLst/>
              <a:ahLst/>
              <a:cxnLst/>
              <a:rect l="l" t="t" r="r" b="b"/>
              <a:pathLst>
                <a:path w="59668" h="38512" fill="none" extrusionOk="0">
                  <a:moveTo>
                    <a:pt x="36870" y="35928"/>
                  </a:moveTo>
                  <a:cubicBezTo>
                    <a:pt x="40518" y="37265"/>
                    <a:pt x="44348" y="38512"/>
                    <a:pt x="48238" y="38238"/>
                  </a:cubicBezTo>
                  <a:cubicBezTo>
                    <a:pt x="52099" y="37995"/>
                    <a:pt x="56080" y="36050"/>
                    <a:pt x="57874" y="32615"/>
                  </a:cubicBezTo>
                  <a:cubicBezTo>
                    <a:pt x="59667" y="29119"/>
                    <a:pt x="58907" y="24742"/>
                    <a:pt x="56810" y="21429"/>
                  </a:cubicBezTo>
                  <a:cubicBezTo>
                    <a:pt x="54713" y="18147"/>
                    <a:pt x="51491" y="15685"/>
                    <a:pt x="48238" y="13527"/>
                  </a:cubicBezTo>
                  <a:cubicBezTo>
                    <a:pt x="45107" y="11490"/>
                    <a:pt x="41886" y="9605"/>
                    <a:pt x="38542" y="7995"/>
                  </a:cubicBezTo>
                  <a:cubicBezTo>
                    <a:pt x="35198" y="6353"/>
                    <a:pt x="31703" y="4894"/>
                    <a:pt x="28177" y="3739"/>
                  </a:cubicBezTo>
                  <a:cubicBezTo>
                    <a:pt x="24621" y="2584"/>
                    <a:pt x="21034" y="1672"/>
                    <a:pt x="17387" y="1064"/>
                  </a:cubicBezTo>
                  <a:cubicBezTo>
                    <a:pt x="13678" y="456"/>
                    <a:pt x="9818" y="0"/>
                    <a:pt x="6079" y="183"/>
                  </a:cubicBezTo>
                  <a:cubicBezTo>
                    <a:pt x="3769" y="304"/>
                    <a:pt x="1611" y="1338"/>
                    <a:pt x="821" y="3648"/>
                  </a:cubicBezTo>
                  <a:cubicBezTo>
                    <a:pt x="0" y="5897"/>
                    <a:pt x="578" y="8450"/>
                    <a:pt x="1611" y="10487"/>
                  </a:cubicBezTo>
                  <a:cubicBezTo>
                    <a:pt x="2979" y="13314"/>
                    <a:pt x="5471" y="15563"/>
                    <a:pt x="7721" y="17721"/>
                  </a:cubicBezTo>
                  <a:cubicBezTo>
                    <a:pt x="10304" y="20183"/>
                    <a:pt x="13040" y="22463"/>
                    <a:pt x="15928" y="24591"/>
                  </a:cubicBezTo>
                  <a:cubicBezTo>
                    <a:pt x="18815" y="26688"/>
                    <a:pt x="21794" y="28633"/>
                    <a:pt x="24894" y="30366"/>
                  </a:cubicBezTo>
                  <a:cubicBezTo>
                    <a:pt x="28025" y="32129"/>
                    <a:pt x="31247" y="33679"/>
                    <a:pt x="34560" y="35047"/>
                  </a:cubicBezTo>
                  <a:cubicBezTo>
                    <a:pt x="35320" y="35320"/>
                    <a:pt x="36080" y="35624"/>
                    <a:pt x="36870" y="35928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5"/>
            <p:cNvSpPr/>
            <p:nvPr/>
          </p:nvSpPr>
          <p:spPr>
            <a:xfrm flipH="1">
              <a:off x="-451899" y="4028933"/>
              <a:ext cx="1267665" cy="1585787"/>
            </a:xfrm>
            <a:custGeom>
              <a:avLst/>
              <a:gdLst/>
              <a:ahLst/>
              <a:cxnLst/>
              <a:rect l="l" t="t" r="r" b="b"/>
              <a:pathLst>
                <a:path w="46507" h="58178" fill="none" extrusionOk="0">
                  <a:moveTo>
                    <a:pt x="1369" y="14195"/>
                  </a:moveTo>
                  <a:cubicBezTo>
                    <a:pt x="1" y="21278"/>
                    <a:pt x="2919" y="29089"/>
                    <a:pt x="8664" y="33527"/>
                  </a:cubicBezTo>
                  <a:cubicBezTo>
                    <a:pt x="11369" y="35624"/>
                    <a:pt x="14591" y="37023"/>
                    <a:pt x="17296" y="39150"/>
                  </a:cubicBezTo>
                  <a:cubicBezTo>
                    <a:pt x="21247" y="42251"/>
                    <a:pt x="23770" y="46780"/>
                    <a:pt x="26931" y="50701"/>
                  </a:cubicBezTo>
                  <a:cubicBezTo>
                    <a:pt x="30093" y="54622"/>
                    <a:pt x="34470" y="58178"/>
                    <a:pt x="39515" y="58056"/>
                  </a:cubicBezTo>
                  <a:cubicBezTo>
                    <a:pt x="42889" y="57996"/>
                    <a:pt x="46506" y="55503"/>
                    <a:pt x="46415" y="52129"/>
                  </a:cubicBezTo>
                  <a:cubicBezTo>
                    <a:pt x="46354" y="48451"/>
                    <a:pt x="42372" y="46324"/>
                    <a:pt x="39029" y="44804"/>
                  </a:cubicBezTo>
                  <a:cubicBezTo>
                    <a:pt x="34682" y="42828"/>
                    <a:pt x="30518" y="40548"/>
                    <a:pt x="26475" y="37965"/>
                  </a:cubicBezTo>
                  <a:cubicBezTo>
                    <a:pt x="22858" y="35655"/>
                    <a:pt x="19059" y="32494"/>
                    <a:pt x="19059" y="28208"/>
                  </a:cubicBezTo>
                  <a:cubicBezTo>
                    <a:pt x="19029" y="23557"/>
                    <a:pt x="23436" y="20244"/>
                    <a:pt x="25260" y="15958"/>
                  </a:cubicBezTo>
                  <a:cubicBezTo>
                    <a:pt x="26658" y="12645"/>
                    <a:pt x="26415" y="8663"/>
                    <a:pt x="24591" y="5563"/>
                  </a:cubicBezTo>
                  <a:cubicBezTo>
                    <a:pt x="23406" y="3587"/>
                    <a:pt x="21612" y="2007"/>
                    <a:pt x="19576" y="1034"/>
                  </a:cubicBezTo>
                  <a:cubicBezTo>
                    <a:pt x="17934" y="274"/>
                    <a:pt x="15685" y="1"/>
                    <a:pt x="13800" y="396"/>
                  </a:cubicBezTo>
                  <a:cubicBezTo>
                    <a:pt x="11734" y="761"/>
                    <a:pt x="10031" y="1217"/>
                    <a:pt x="8420" y="2554"/>
                  </a:cubicBezTo>
                  <a:cubicBezTo>
                    <a:pt x="6749" y="3922"/>
                    <a:pt x="5290" y="5563"/>
                    <a:pt x="4135" y="7417"/>
                  </a:cubicBezTo>
                  <a:cubicBezTo>
                    <a:pt x="2767" y="9484"/>
                    <a:pt x="1825" y="11764"/>
                    <a:pt x="1369" y="14195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5"/>
            <p:cNvSpPr/>
            <p:nvPr/>
          </p:nvSpPr>
          <p:spPr>
            <a:xfrm flipH="1">
              <a:off x="-344900" y="2126027"/>
              <a:ext cx="983478" cy="1316510"/>
            </a:xfrm>
            <a:custGeom>
              <a:avLst/>
              <a:gdLst/>
              <a:ahLst/>
              <a:cxnLst/>
              <a:rect l="l" t="t" r="r" b="b"/>
              <a:pathLst>
                <a:path w="36081" h="48299" fill="none" extrusionOk="0">
                  <a:moveTo>
                    <a:pt x="244" y="30274"/>
                  </a:moveTo>
                  <a:cubicBezTo>
                    <a:pt x="0" y="35229"/>
                    <a:pt x="973" y="40639"/>
                    <a:pt x="4529" y="44104"/>
                  </a:cubicBezTo>
                  <a:cubicBezTo>
                    <a:pt x="8754" y="48147"/>
                    <a:pt x="15654" y="48299"/>
                    <a:pt x="20882" y="45624"/>
                  </a:cubicBezTo>
                  <a:cubicBezTo>
                    <a:pt x="26050" y="42919"/>
                    <a:pt x="29697" y="37934"/>
                    <a:pt x="32159" y="32645"/>
                  </a:cubicBezTo>
                  <a:cubicBezTo>
                    <a:pt x="34560" y="27600"/>
                    <a:pt x="36080" y="21976"/>
                    <a:pt x="35533" y="16384"/>
                  </a:cubicBezTo>
                  <a:cubicBezTo>
                    <a:pt x="35108" y="12098"/>
                    <a:pt x="33405" y="7842"/>
                    <a:pt x="30366" y="4712"/>
                  </a:cubicBezTo>
                  <a:cubicBezTo>
                    <a:pt x="27235" y="1490"/>
                    <a:pt x="22919" y="0"/>
                    <a:pt x="18481" y="122"/>
                  </a:cubicBezTo>
                  <a:cubicBezTo>
                    <a:pt x="15502" y="213"/>
                    <a:pt x="13223" y="1611"/>
                    <a:pt x="11368" y="3861"/>
                  </a:cubicBezTo>
                  <a:cubicBezTo>
                    <a:pt x="8785" y="7022"/>
                    <a:pt x="6353" y="10608"/>
                    <a:pt x="4529" y="14225"/>
                  </a:cubicBezTo>
                  <a:cubicBezTo>
                    <a:pt x="2280" y="18633"/>
                    <a:pt x="852" y="23466"/>
                    <a:pt x="365" y="28390"/>
                  </a:cubicBezTo>
                  <a:cubicBezTo>
                    <a:pt x="304" y="29028"/>
                    <a:pt x="244" y="29666"/>
                    <a:pt x="244" y="30274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5"/>
            <p:cNvSpPr/>
            <p:nvPr/>
          </p:nvSpPr>
          <p:spPr>
            <a:xfrm flipH="1">
              <a:off x="250586" y="-105154"/>
              <a:ext cx="1270963" cy="1995058"/>
            </a:xfrm>
            <a:custGeom>
              <a:avLst/>
              <a:gdLst/>
              <a:ahLst/>
              <a:cxnLst/>
              <a:rect l="l" t="t" r="r" b="b"/>
              <a:pathLst>
                <a:path w="46628" h="73193" fill="none" extrusionOk="0">
                  <a:moveTo>
                    <a:pt x="2797" y="15927"/>
                  </a:moveTo>
                  <a:cubicBezTo>
                    <a:pt x="0" y="25046"/>
                    <a:pt x="3192" y="35654"/>
                    <a:pt x="10548" y="41733"/>
                  </a:cubicBezTo>
                  <a:cubicBezTo>
                    <a:pt x="13830" y="44469"/>
                    <a:pt x="17995" y="46414"/>
                    <a:pt x="20366" y="49970"/>
                  </a:cubicBezTo>
                  <a:cubicBezTo>
                    <a:pt x="23071" y="54043"/>
                    <a:pt x="22980" y="59241"/>
                    <a:pt x="23466" y="64104"/>
                  </a:cubicBezTo>
                  <a:cubicBezTo>
                    <a:pt x="23739" y="67296"/>
                    <a:pt x="24743" y="70974"/>
                    <a:pt x="27721" y="72250"/>
                  </a:cubicBezTo>
                  <a:cubicBezTo>
                    <a:pt x="30001" y="73193"/>
                    <a:pt x="32645" y="72341"/>
                    <a:pt x="34743" y="71065"/>
                  </a:cubicBezTo>
                  <a:cubicBezTo>
                    <a:pt x="43223" y="65958"/>
                    <a:pt x="46627" y="55229"/>
                    <a:pt x="46597" y="45381"/>
                  </a:cubicBezTo>
                  <a:cubicBezTo>
                    <a:pt x="46567" y="39970"/>
                    <a:pt x="45655" y="34590"/>
                    <a:pt x="43983" y="29453"/>
                  </a:cubicBezTo>
                  <a:cubicBezTo>
                    <a:pt x="42250" y="24286"/>
                    <a:pt x="39788" y="19392"/>
                    <a:pt x="36627" y="14955"/>
                  </a:cubicBezTo>
                  <a:cubicBezTo>
                    <a:pt x="33496" y="10456"/>
                    <a:pt x="29606" y="6596"/>
                    <a:pt x="25381" y="3040"/>
                  </a:cubicBezTo>
                  <a:cubicBezTo>
                    <a:pt x="23831" y="1763"/>
                    <a:pt x="22098" y="426"/>
                    <a:pt x="20001" y="243"/>
                  </a:cubicBezTo>
                  <a:cubicBezTo>
                    <a:pt x="17630" y="0"/>
                    <a:pt x="15350" y="1155"/>
                    <a:pt x="13435" y="2371"/>
                  </a:cubicBezTo>
                  <a:cubicBezTo>
                    <a:pt x="8967" y="5106"/>
                    <a:pt x="5320" y="9240"/>
                    <a:pt x="3405" y="14134"/>
                  </a:cubicBezTo>
                  <a:cubicBezTo>
                    <a:pt x="3192" y="14711"/>
                    <a:pt x="2979" y="15319"/>
                    <a:pt x="2797" y="15927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5"/>
            <p:cNvSpPr/>
            <p:nvPr/>
          </p:nvSpPr>
          <p:spPr>
            <a:xfrm flipH="1">
              <a:off x="7946796" y="-180870"/>
              <a:ext cx="579985" cy="526969"/>
            </a:xfrm>
            <a:custGeom>
              <a:avLst/>
              <a:gdLst/>
              <a:ahLst/>
              <a:cxnLst/>
              <a:rect l="l" t="t" r="r" b="b"/>
              <a:pathLst>
                <a:path w="21278" h="19333" fill="none" extrusionOk="0">
                  <a:moveTo>
                    <a:pt x="5077" y="14408"/>
                  </a:moveTo>
                  <a:cubicBezTo>
                    <a:pt x="7721" y="16445"/>
                    <a:pt x="10761" y="17873"/>
                    <a:pt x="13952" y="18664"/>
                  </a:cubicBezTo>
                  <a:cubicBezTo>
                    <a:pt x="15685" y="19089"/>
                    <a:pt x="17661" y="19332"/>
                    <a:pt x="19181" y="18329"/>
                  </a:cubicBezTo>
                  <a:cubicBezTo>
                    <a:pt x="20548" y="17448"/>
                    <a:pt x="21247" y="15837"/>
                    <a:pt x="21278" y="14226"/>
                  </a:cubicBezTo>
                  <a:cubicBezTo>
                    <a:pt x="21278" y="12615"/>
                    <a:pt x="20700" y="11065"/>
                    <a:pt x="19940" y="9666"/>
                  </a:cubicBezTo>
                  <a:cubicBezTo>
                    <a:pt x="17478" y="5198"/>
                    <a:pt x="12980" y="1946"/>
                    <a:pt x="8056" y="761"/>
                  </a:cubicBezTo>
                  <a:cubicBezTo>
                    <a:pt x="6323" y="365"/>
                    <a:pt x="4287" y="1"/>
                    <a:pt x="2767" y="1125"/>
                  </a:cubicBezTo>
                  <a:cubicBezTo>
                    <a:pt x="943" y="2402"/>
                    <a:pt x="1" y="5229"/>
                    <a:pt x="244" y="7326"/>
                  </a:cubicBezTo>
                  <a:cubicBezTo>
                    <a:pt x="639" y="10274"/>
                    <a:pt x="2797" y="12676"/>
                    <a:pt x="5077" y="14408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5"/>
            <p:cNvSpPr/>
            <p:nvPr/>
          </p:nvSpPr>
          <p:spPr>
            <a:xfrm rot="-6079833" flipH="1">
              <a:off x="5043320" y="4521998"/>
              <a:ext cx="545969" cy="717493"/>
            </a:xfrm>
            <a:custGeom>
              <a:avLst/>
              <a:gdLst/>
              <a:ahLst/>
              <a:cxnLst/>
              <a:rect l="l" t="t" r="r" b="b"/>
              <a:pathLst>
                <a:path w="20031" h="26324" fill="none" extrusionOk="0">
                  <a:moveTo>
                    <a:pt x="730" y="12767"/>
                  </a:moveTo>
                  <a:cubicBezTo>
                    <a:pt x="0" y="15685"/>
                    <a:pt x="31" y="18937"/>
                    <a:pt x="1398" y="21612"/>
                  </a:cubicBezTo>
                  <a:cubicBezTo>
                    <a:pt x="2766" y="24317"/>
                    <a:pt x="5745" y="26323"/>
                    <a:pt x="8724" y="26019"/>
                  </a:cubicBezTo>
                  <a:cubicBezTo>
                    <a:pt x="12432" y="25685"/>
                    <a:pt x="15016" y="22311"/>
                    <a:pt x="16718" y="19028"/>
                  </a:cubicBezTo>
                  <a:cubicBezTo>
                    <a:pt x="18602" y="15442"/>
                    <a:pt x="20031" y="11338"/>
                    <a:pt x="19271" y="7326"/>
                  </a:cubicBezTo>
                  <a:cubicBezTo>
                    <a:pt x="18876" y="5442"/>
                    <a:pt x="17934" y="3679"/>
                    <a:pt x="16566" y="2372"/>
                  </a:cubicBezTo>
                  <a:cubicBezTo>
                    <a:pt x="15380" y="1186"/>
                    <a:pt x="13465" y="1"/>
                    <a:pt x="11763" y="1"/>
                  </a:cubicBezTo>
                  <a:cubicBezTo>
                    <a:pt x="10122" y="1"/>
                    <a:pt x="8450" y="1490"/>
                    <a:pt x="7295" y="2432"/>
                  </a:cubicBezTo>
                  <a:cubicBezTo>
                    <a:pt x="5775" y="3679"/>
                    <a:pt x="4438" y="5168"/>
                    <a:pt x="3344" y="6809"/>
                  </a:cubicBezTo>
                  <a:cubicBezTo>
                    <a:pt x="2158" y="8633"/>
                    <a:pt x="1246" y="10639"/>
                    <a:pt x="730" y="12767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5"/>
            <p:cNvSpPr/>
            <p:nvPr/>
          </p:nvSpPr>
          <p:spPr>
            <a:xfrm rot="7480174">
              <a:off x="3781582" y="3924331"/>
              <a:ext cx="3690965" cy="3827687"/>
            </a:xfrm>
            <a:custGeom>
              <a:avLst/>
              <a:gdLst/>
              <a:ahLst/>
              <a:cxnLst/>
              <a:rect l="l" t="t" r="r" b="b"/>
              <a:pathLst>
                <a:path w="135413" h="140429" fill="none" extrusionOk="0">
                  <a:moveTo>
                    <a:pt x="40426" y="123224"/>
                  </a:moveTo>
                  <a:cubicBezTo>
                    <a:pt x="29909" y="117936"/>
                    <a:pt x="19089" y="112404"/>
                    <a:pt x="11429" y="103437"/>
                  </a:cubicBezTo>
                  <a:cubicBezTo>
                    <a:pt x="3800" y="94470"/>
                    <a:pt x="0" y="81127"/>
                    <a:pt x="5410" y="70670"/>
                  </a:cubicBezTo>
                  <a:cubicBezTo>
                    <a:pt x="11064" y="59819"/>
                    <a:pt x="24560" y="55078"/>
                    <a:pt x="30882" y="44591"/>
                  </a:cubicBezTo>
                  <a:cubicBezTo>
                    <a:pt x="34864" y="37965"/>
                    <a:pt x="35411" y="29424"/>
                    <a:pt x="32341" y="22341"/>
                  </a:cubicBezTo>
                  <a:cubicBezTo>
                    <a:pt x="30821" y="18907"/>
                    <a:pt x="28481" y="15806"/>
                    <a:pt x="27356" y="12250"/>
                  </a:cubicBezTo>
                  <a:cubicBezTo>
                    <a:pt x="26171" y="8663"/>
                    <a:pt x="26444" y="4195"/>
                    <a:pt x="29393" y="1824"/>
                  </a:cubicBezTo>
                  <a:cubicBezTo>
                    <a:pt x="31551" y="122"/>
                    <a:pt x="34651" y="1"/>
                    <a:pt x="37235" y="973"/>
                  </a:cubicBezTo>
                  <a:cubicBezTo>
                    <a:pt x="39818" y="1916"/>
                    <a:pt x="41885" y="3800"/>
                    <a:pt x="43739" y="5897"/>
                  </a:cubicBezTo>
                  <a:cubicBezTo>
                    <a:pt x="48025" y="10791"/>
                    <a:pt x="50913" y="16931"/>
                    <a:pt x="52007" y="23345"/>
                  </a:cubicBezTo>
                  <a:cubicBezTo>
                    <a:pt x="54469" y="37752"/>
                    <a:pt x="48147" y="53254"/>
                    <a:pt x="53618" y="66780"/>
                  </a:cubicBezTo>
                  <a:cubicBezTo>
                    <a:pt x="58694" y="79333"/>
                    <a:pt x="72433" y="86081"/>
                    <a:pt x="85594" y="89485"/>
                  </a:cubicBezTo>
                  <a:cubicBezTo>
                    <a:pt x="98756" y="92920"/>
                    <a:pt x="112707" y="94349"/>
                    <a:pt x="124349" y="101370"/>
                  </a:cubicBezTo>
                  <a:cubicBezTo>
                    <a:pt x="128787" y="104075"/>
                    <a:pt x="132981" y="107875"/>
                    <a:pt x="134136" y="112920"/>
                  </a:cubicBezTo>
                  <a:cubicBezTo>
                    <a:pt x="135413" y="118331"/>
                    <a:pt x="132768" y="124106"/>
                    <a:pt x="128695" y="127814"/>
                  </a:cubicBezTo>
                  <a:cubicBezTo>
                    <a:pt x="124592" y="131553"/>
                    <a:pt x="119182" y="133529"/>
                    <a:pt x="113771" y="134805"/>
                  </a:cubicBezTo>
                  <a:cubicBezTo>
                    <a:pt x="90458" y="140428"/>
                    <a:pt x="63132" y="133863"/>
                    <a:pt x="40426" y="123224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8" name="Google Shape;108;p5"/>
          <p:cNvSpPr txBox="1">
            <a:spLocks noGrp="1"/>
          </p:cNvSpPr>
          <p:nvPr>
            <p:ph type="subTitle" idx="1"/>
          </p:nvPr>
        </p:nvSpPr>
        <p:spPr>
          <a:xfrm>
            <a:off x="1713262" y="3287936"/>
            <a:ext cx="2492400" cy="84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5"/>
          <p:cNvSpPr txBox="1">
            <a:spLocks noGrp="1"/>
          </p:cNvSpPr>
          <p:nvPr>
            <p:ph type="subTitle" idx="2"/>
          </p:nvPr>
        </p:nvSpPr>
        <p:spPr>
          <a:xfrm>
            <a:off x="4957438" y="3287936"/>
            <a:ext cx="2492400" cy="84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5"/>
          <p:cNvSpPr txBox="1">
            <a:spLocks noGrp="1"/>
          </p:cNvSpPr>
          <p:nvPr>
            <p:ph type="subTitle" idx="3"/>
          </p:nvPr>
        </p:nvSpPr>
        <p:spPr>
          <a:xfrm>
            <a:off x="1713212" y="2819391"/>
            <a:ext cx="24924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 b="1">
                <a:solidFill>
                  <a:schemeClr val="dk1"/>
                </a:solidFill>
                <a:latin typeface="Acme"/>
                <a:ea typeface="Acme"/>
                <a:cs typeface="Acme"/>
                <a:sym typeface="Acm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>
                <a:latin typeface="Yanone Kaffeesatz"/>
                <a:ea typeface="Yanone Kaffeesatz"/>
                <a:cs typeface="Yanone Kaffeesatz"/>
                <a:sym typeface="Yanone Kaffeesatz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>
                <a:latin typeface="Yanone Kaffeesatz"/>
                <a:ea typeface="Yanone Kaffeesatz"/>
                <a:cs typeface="Yanone Kaffeesatz"/>
                <a:sym typeface="Yanone Kaffeesatz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>
                <a:latin typeface="Yanone Kaffeesatz"/>
                <a:ea typeface="Yanone Kaffeesatz"/>
                <a:cs typeface="Yanone Kaffeesatz"/>
                <a:sym typeface="Yanone Kaffeesatz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>
                <a:latin typeface="Yanone Kaffeesatz"/>
                <a:ea typeface="Yanone Kaffeesatz"/>
                <a:cs typeface="Yanone Kaffeesatz"/>
                <a:sym typeface="Yanone Kaffeesatz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>
                <a:latin typeface="Yanone Kaffeesatz"/>
                <a:ea typeface="Yanone Kaffeesatz"/>
                <a:cs typeface="Yanone Kaffeesatz"/>
                <a:sym typeface="Yanone Kaffeesatz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>
                <a:latin typeface="Yanone Kaffeesatz"/>
                <a:ea typeface="Yanone Kaffeesatz"/>
                <a:cs typeface="Yanone Kaffeesatz"/>
                <a:sym typeface="Yanone Kaffeesatz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>
                <a:latin typeface="Yanone Kaffeesatz"/>
                <a:ea typeface="Yanone Kaffeesatz"/>
                <a:cs typeface="Yanone Kaffeesatz"/>
                <a:sym typeface="Yanone Kaffeesatz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>
                <a:latin typeface="Yanone Kaffeesatz"/>
                <a:ea typeface="Yanone Kaffeesatz"/>
                <a:cs typeface="Yanone Kaffeesatz"/>
                <a:sym typeface="Yanone Kaffeesatz"/>
              </a:defRPr>
            </a:lvl9pPr>
          </a:lstStyle>
          <a:p>
            <a:endParaRPr/>
          </a:p>
        </p:txBody>
      </p:sp>
      <p:sp>
        <p:nvSpPr>
          <p:cNvPr id="111" name="Google Shape;111;p5"/>
          <p:cNvSpPr txBox="1">
            <a:spLocks noGrp="1"/>
          </p:cNvSpPr>
          <p:nvPr>
            <p:ph type="subTitle" idx="4"/>
          </p:nvPr>
        </p:nvSpPr>
        <p:spPr>
          <a:xfrm>
            <a:off x="4957437" y="2819391"/>
            <a:ext cx="24924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 b="1">
                <a:solidFill>
                  <a:schemeClr val="dk1"/>
                </a:solidFill>
                <a:latin typeface="Acme"/>
                <a:ea typeface="Acme"/>
                <a:cs typeface="Acme"/>
                <a:sym typeface="Acm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>
                <a:latin typeface="Yanone Kaffeesatz"/>
                <a:ea typeface="Yanone Kaffeesatz"/>
                <a:cs typeface="Yanone Kaffeesatz"/>
                <a:sym typeface="Yanone Kaffeesatz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>
                <a:latin typeface="Yanone Kaffeesatz"/>
                <a:ea typeface="Yanone Kaffeesatz"/>
                <a:cs typeface="Yanone Kaffeesatz"/>
                <a:sym typeface="Yanone Kaffeesatz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>
                <a:latin typeface="Yanone Kaffeesatz"/>
                <a:ea typeface="Yanone Kaffeesatz"/>
                <a:cs typeface="Yanone Kaffeesatz"/>
                <a:sym typeface="Yanone Kaffeesatz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>
                <a:latin typeface="Yanone Kaffeesatz"/>
                <a:ea typeface="Yanone Kaffeesatz"/>
                <a:cs typeface="Yanone Kaffeesatz"/>
                <a:sym typeface="Yanone Kaffeesatz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>
                <a:latin typeface="Yanone Kaffeesatz"/>
                <a:ea typeface="Yanone Kaffeesatz"/>
                <a:cs typeface="Yanone Kaffeesatz"/>
                <a:sym typeface="Yanone Kaffeesatz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>
                <a:latin typeface="Yanone Kaffeesatz"/>
                <a:ea typeface="Yanone Kaffeesatz"/>
                <a:cs typeface="Yanone Kaffeesatz"/>
                <a:sym typeface="Yanone Kaffeesatz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>
                <a:latin typeface="Yanone Kaffeesatz"/>
                <a:ea typeface="Yanone Kaffeesatz"/>
                <a:cs typeface="Yanone Kaffeesatz"/>
                <a:sym typeface="Yanone Kaffeesatz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>
                <a:latin typeface="Yanone Kaffeesatz"/>
                <a:ea typeface="Yanone Kaffeesatz"/>
                <a:cs typeface="Yanone Kaffeesatz"/>
                <a:sym typeface="Yanone Kaffeesatz"/>
              </a:defRPr>
            </a:lvl9pPr>
          </a:lstStyle>
          <a:p>
            <a:endParaRPr/>
          </a:p>
        </p:txBody>
      </p:sp>
      <p:sp>
        <p:nvSpPr>
          <p:cNvPr id="112" name="Google Shape;112;p5"/>
          <p:cNvSpPr txBox="1">
            <a:spLocks noGrp="1"/>
          </p:cNvSpPr>
          <p:nvPr>
            <p:ph type="title"/>
          </p:nvPr>
        </p:nvSpPr>
        <p:spPr>
          <a:xfrm>
            <a:off x="713250" y="539500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veat"/>
              <a:buNone/>
              <a:defRPr sz="3600" b="1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lab"/>
              <a:buNone/>
              <a:defRPr sz="3000">
                <a:solidFill>
                  <a:schemeClr val="dk1"/>
                </a:solidFill>
                <a:latin typeface="Josefin Slab"/>
                <a:ea typeface="Josefin Slab"/>
                <a:cs typeface="Josefin Slab"/>
                <a:sym typeface="Josefin Sla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lab"/>
              <a:buNone/>
              <a:defRPr sz="3000">
                <a:solidFill>
                  <a:schemeClr val="dk1"/>
                </a:solidFill>
                <a:latin typeface="Josefin Slab"/>
                <a:ea typeface="Josefin Slab"/>
                <a:cs typeface="Josefin Slab"/>
                <a:sym typeface="Josefin Sla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lab"/>
              <a:buNone/>
              <a:defRPr sz="3000">
                <a:solidFill>
                  <a:schemeClr val="dk1"/>
                </a:solidFill>
                <a:latin typeface="Josefin Slab"/>
                <a:ea typeface="Josefin Slab"/>
                <a:cs typeface="Josefin Slab"/>
                <a:sym typeface="Josefin Sla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lab"/>
              <a:buNone/>
              <a:defRPr sz="3000">
                <a:solidFill>
                  <a:schemeClr val="dk1"/>
                </a:solidFill>
                <a:latin typeface="Josefin Slab"/>
                <a:ea typeface="Josefin Slab"/>
                <a:cs typeface="Josefin Slab"/>
                <a:sym typeface="Josefin Sla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lab"/>
              <a:buNone/>
              <a:defRPr sz="3000">
                <a:solidFill>
                  <a:schemeClr val="dk1"/>
                </a:solidFill>
                <a:latin typeface="Josefin Slab"/>
                <a:ea typeface="Josefin Slab"/>
                <a:cs typeface="Josefin Slab"/>
                <a:sym typeface="Josefin Sla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lab"/>
              <a:buNone/>
              <a:defRPr sz="3000">
                <a:solidFill>
                  <a:schemeClr val="dk1"/>
                </a:solidFill>
                <a:latin typeface="Josefin Slab"/>
                <a:ea typeface="Josefin Slab"/>
                <a:cs typeface="Josefin Slab"/>
                <a:sym typeface="Josefin Sla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lab"/>
              <a:buNone/>
              <a:defRPr sz="3000">
                <a:solidFill>
                  <a:schemeClr val="dk1"/>
                </a:solidFill>
                <a:latin typeface="Josefin Slab"/>
                <a:ea typeface="Josefin Slab"/>
                <a:cs typeface="Josefin Slab"/>
                <a:sym typeface="Josefin Sla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lab"/>
              <a:buNone/>
              <a:defRPr sz="3000">
                <a:solidFill>
                  <a:schemeClr val="dk1"/>
                </a:solidFill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E247E2-3FF2-44B7-B10F-3C06FDF7C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2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C9E9FEF-3FB3-4E4C-A935-958BA93288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F12C7B-8B90-4958-A986-27D36990BD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2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4EFE80-B253-4A84-BE72-FE1337473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70AA07-12BD-4E8C-B324-9F0CBE23C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AF4ED2-925B-495F-9A04-20C40D1E4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4149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5AAED-E4CB-438E-BAE6-D874C01F5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CA6078-7021-47C7-8ADD-30EB0D4D7E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7DC22C-267E-4ADC-AF05-BEB721900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ACB2E6-036D-489B-AF95-7F191F409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6DBCEB-45FD-4CA2-89E1-0743C2C24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29272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6BF1447-7437-45B5-955F-F450CFC6FB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DF0BE9-59DA-4877-8D0D-735633F5CF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9A8181-2D82-4E5A-A55B-C3850F308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C012C-B1B7-47F6-B168-A941E97A73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6443D1-9D50-4347-8EF4-C71123BDF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7B7A19-FC92-4734-BBA7-FBC0512D2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7793-07B9-4429-92E8-8730EA77026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382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6"/>
          <p:cNvSpPr txBox="1">
            <a:spLocks noGrp="1"/>
          </p:cNvSpPr>
          <p:nvPr>
            <p:ph type="title"/>
          </p:nvPr>
        </p:nvSpPr>
        <p:spPr>
          <a:xfrm>
            <a:off x="713250" y="539500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veat"/>
              <a:buNone/>
              <a:defRPr sz="3600" b="1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lab"/>
              <a:buNone/>
              <a:defRPr sz="3000">
                <a:solidFill>
                  <a:schemeClr val="dk1"/>
                </a:solidFill>
                <a:latin typeface="Josefin Slab"/>
                <a:ea typeface="Josefin Slab"/>
                <a:cs typeface="Josefin Slab"/>
                <a:sym typeface="Josefin Sla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lab"/>
              <a:buNone/>
              <a:defRPr sz="3000">
                <a:solidFill>
                  <a:schemeClr val="dk1"/>
                </a:solidFill>
                <a:latin typeface="Josefin Slab"/>
                <a:ea typeface="Josefin Slab"/>
                <a:cs typeface="Josefin Slab"/>
                <a:sym typeface="Josefin Sla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lab"/>
              <a:buNone/>
              <a:defRPr sz="3000">
                <a:solidFill>
                  <a:schemeClr val="dk1"/>
                </a:solidFill>
                <a:latin typeface="Josefin Slab"/>
                <a:ea typeface="Josefin Slab"/>
                <a:cs typeface="Josefin Slab"/>
                <a:sym typeface="Josefin Sla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lab"/>
              <a:buNone/>
              <a:defRPr sz="3000">
                <a:solidFill>
                  <a:schemeClr val="dk1"/>
                </a:solidFill>
                <a:latin typeface="Josefin Slab"/>
                <a:ea typeface="Josefin Slab"/>
                <a:cs typeface="Josefin Slab"/>
                <a:sym typeface="Josefin Sla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lab"/>
              <a:buNone/>
              <a:defRPr sz="3000">
                <a:solidFill>
                  <a:schemeClr val="dk1"/>
                </a:solidFill>
                <a:latin typeface="Josefin Slab"/>
                <a:ea typeface="Josefin Slab"/>
                <a:cs typeface="Josefin Slab"/>
                <a:sym typeface="Josefin Sla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lab"/>
              <a:buNone/>
              <a:defRPr sz="3000">
                <a:solidFill>
                  <a:schemeClr val="dk1"/>
                </a:solidFill>
                <a:latin typeface="Josefin Slab"/>
                <a:ea typeface="Josefin Slab"/>
                <a:cs typeface="Josefin Slab"/>
                <a:sym typeface="Josefin Sla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lab"/>
              <a:buNone/>
              <a:defRPr sz="3000">
                <a:solidFill>
                  <a:schemeClr val="dk1"/>
                </a:solidFill>
                <a:latin typeface="Josefin Slab"/>
                <a:ea typeface="Josefin Slab"/>
                <a:cs typeface="Josefin Slab"/>
                <a:sym typeface="Josefin Sla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lab"/>
              <a:buNone/>
              <a:defRPr sz="3000">
                <a:solidFill>
                  <a:schemeClr val="dk1"/>
                </a:solidFill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>
            <a:endParaRPr/>
          </a:p>
        </p:txBody>
      </p:sp>
      <p:grpSp>
        <p:nvGrpSpPr>
          <p:cNvPr id="115" name="Google Shape;115;p6"/>
          <p:cNvGrpSpPr/>
          <p:nvPr/>
        </p:nvGrpSpPr>
        <p:grpSpPr>
          <a:xfrm flipH="1">
            <a:off x="-625304" y="-1837000"/>
            <a:ext cx="10640157" cy="10738860"/>
            <a:chOff x="-777704" y="-1837000"/>
            <a:chExt cx="10640157" cy="10738860"/>
          </a:xfrm>
        </p:grpSpPr>
        <p:sp>
          <p:nvSpPr>
            <p:cNvPr id="116" name="Google Shape;116;p6"/>
            <p:cNvSpPr/>
            <p:nvPr/>
          </p:nvSpPr>
          <p:spPr>
            <a:xfrm flipH="1">
              <a:off x="2124424" y="-1837000"/>
              <a:ext cx="5077990" cy="2434177"/>
            </a:xfrm>
            <a:custGeom>
              <a:avLst/>
              <a:gdLst/>
              <a:ahLst/>
              <a:cxnLst/>
              <a:rect l="l" t="t" r="r" b="b"/>
              <a:pathLst>
                <a:path w="186297" h="89303" fill="none" extrusionOk="0">
                  <a:moveTo>
                    <a:pt x="5928" y="46658"/>
                  </a:moveTo>
                  <a:cubicBezTo>
                    <a:pt x="1" y="54713"/>
                    <a:pt x="23862" y="71916"/>
                    <a:pt x="37388" y="79151"/>
                  </a:cubicBezTo>
                  <a:cubicBezTo>
                    <a:pt x="50883" y="86385"/>
                    <a:pt x="66659" y="89303"/>
                    <a:pt x="81857" y="87388"/>
                  </a:cubicBezTo>
                  <a:cubicBezTo>
                    <a:pt x="105717" y="84379"/>
                    <a:pt x="126447" y="70184"/>
                    <a:pt x="148727" y="61065"/>
                  </a:cubicBezTo>
                  <a:cubicBezTo>
                    <a:pt x="156144" y="58026"/>
                    <a:pt x="163834" y="55503"/>
                    <a:pt x="170582" y="51217"/>
                  </a:cubicBezTo>
                  <a:cubicBezTo>
                    <a:pt x="177360" y="46901"/>
                    <a:pt x="183226" y="40457"/>
                    <a:pt x="184624" y="32554"/>
                  </a:cubicBezTo>
                  <a:cubicBezTo>
                    <a:pt x="186296" y="23132"/>
                    <a:pt x="181099" y="13405"/>
                    <a:pt x="173317" y="7812"/>
                  </a:cubicBezTo>
                  <a:cubicBezTo>
                    <a:pt x="165566" y="2250"/>
                    <a:pt x="155718" y="274"/>
                    <a:pt x="146143" y="152"/>
                  </a:cubicBezTo>
                  <a:cubicBezTo>
                    <a:pt x="132040" y="0"/>
                    <a:pt x="116568" y="4590"/>
                    <a:pt x="109213" y="16596"/>
                  </a:cubicBezTo>
                  <a:cubicBezTo>
                    <a:pt x="104623" y="24135"/>
                    <a:pt x="103802" y="33344"/>
                    <a:pt x="100155" y="41369"/>
                  </a:cubicBezTo>
                  <a:cubicBezTo>
                    <a:pt x="96203" y="50032"/>
                    <a:pt x="88756" y="57023"/>
                    <a:pt x="79911" y="60457"/>
                  </a:cubicBezTo>
                  <a:cubicBezTo>
                    <a:pt x="71066" y="63862"/>
                    <a:pt x="60853" y="63710"/>
                    <a:pt x="52099" y="59941"/>
                  </a:cubicBezTo>
                  <a:cubicBezTo>
                    <a:pt x="46871" y="57722"/>
                    <a:pt x="42221" y="54287"/>
                    <a:pt x="37357" y="51247"/>
                  </a:cubicBezTo>
                  <a:cubicBezTo>
                    <a:pt x="32524" y="48208"/>
                    <a:pt x="25594" y="40852"/>
                    <a:pt x="19880" y="40275"/>
                  </a:cubicBezTo>
                  <a:cubicBezTo>
                    <a:pt x="14196" y="39697"/>
                    <a:pt x="9120" y="41886"/>
                    <a:pt x="5928" y="46658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6"/>
            <p:cNvSpPr/>
            <p:nvPr/>
          </p:nvSpPr>
          <p:spPr>
            <a:xfrm rot="-9860773" flipH="1">
              <a:off x="7396391" y="4216145"/>
              <a:ext cx="787962" cy="1546076"/>
            </a:xfrm>
            <a:custGeom>
              <a:avLst/>
              <a:gdLst/>
              <a:ahLst/>
              <a:cxnLst/>
              <a:rect l="l" t="t" r="r" b="b"/>
              <a:pathLst>
                <a:path w="28907" h="56719" fill="none" extrusionOk="0">
                  <a:moveTo>
                    <a:pt x="213" y="15289"/>
                  </a:moveTo>
                  <a:cubicBezTo>
                    <a:pt x="578" y="10882"/>
                    <a:pt x="1824" y="6262"/>
                    <a:pt x="5137" y="3283"/>
                  </a:cubicBezTo>
                  <a:cubicBezTo>
                    <a:pt x="8420" y="365"/>
                    <a:pt x="14256" y="0"/>
                    <a:pt x="16991" y="3496"/>
                  </a:cubicBezTo>
                  <a:cubicBezTo>
                    <a:pt x="18572" y="5532"/>
                    <a:pt x="18815" y="8420"/>
                    <a:pt x="18298" y="11003"/>
                  </a:cubicBezTo>
                  <a:cubicBezTo>
                    <a:pt x="17842" y="13587"/>
                    <a:pt x="16779" y="16019"/>
                    <a:pt x="16140" y="18572"/>
                  </a:cubicBezTo>
                  <a:cubicBezTo>
                    <a:pt x="13861" y="27387"/>
                    <a:pt x="16718" y="37326"/>
                    <a:pt x="23314" y="43557"/>
                  </a:cubicBezTo>
                  <a:cubicBezTo>
                    <a:pt x="25563" y="45685"/>
                    <a:pt x="28390" y="47752"/>
                    <a:pt x="28694" y="50822"/>
                  </a:cubicBezTo>
                  <a:cubicBezTo>
                    <a:pt x="28906" y="53314"/>
                    <a:pt x="27052" y="55837"/>
                    <a:pt x="24590" y="56354"/>
                  </a:cubicBezTo>
                  <a:cubicBezTo>
                    <a:pt x="22918" y="56718"/>
                    <a:pt x="21125" y="56110"/>
                    <a:pt x="19909" y="54925"/>
                  </a:cubicBezTo>
                  <a:cubicBezTo>
                    <a:pt x="19149" y="54165"/>
                    <a:pt x="18602" y="53983"/>
                    <a:pt x="17660" y="52949"/>
                  </a:cubicBezTo>
                  <a:cubicBezTo>
                    <a:pt x="16718" y="51916"/>
                    <a:pt x="15684" y="50943"/>
                    <a:pt x="14651" y="50031"/>
                  </a:cubicBezTo>
                  <a:cubicBezTo>
                    <a:pt x="12949" y="48451"/>
                    <a:pt x="11642" y="46749"/>
                    <a:pt x="9970" y="44803"/>
                  </a:cubicBezTo>
                  <a:cubicBezTo>
                    <a:pt x="7781" y="42220"/>
                    <a:pt x="5927" y="39393"/>
                    <a:pt x="4407" y="36353"/>
                  </a:cubicBezTo>
                  <a:cubicBezTo>
                    <a:pt x="2888" y="33314"/>
                    <a:pt x="1733" y="30031"/>
                    <a:pt x="1003" y="26718"/>
                  </a:cubicBezTo>
                  <a:cubicBezTo>
                    <a:pt x="304" y="23435"/>
                    <a:pt x="0" y="20000"/>
                    <a:pt x="152" y="16626"/>
                  </a:cubicBezTo>
                  <a:cubicBezTo>
                    <a:pt x="182" y="16110"/>
                    <a:pt x="182" y="15684"/>
                    <a:pt x="213" y="15289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6"/>
            <p:cNvSpPr/>
            <p:nvPr/>
          </p:nvSpPr>
          <p:spPr>
            <a:xfrm flipH="1">
              <a:off x="1291786" y="4535121"/>
              <a:ext cx="671134" cy="1190580"/>
            </a:xfrm>
            <a:custGeom>
              <a:avLst/>
              <a:gdLst/>
              <a:ahLst/>
              <a:cxnLst/>
              <a:rect l="l" t="t" r="r" b="b"/>
              <a:pathLst>
                <a:path w="24622" h="43679" fill="none" extrusionOk="0">
                  <a:moveTo>
                    <a:pt x="19789" y="12523"/>
                  </a:moveTo>
                  <a:cubicBezTo>
                    <a:pt x="24287" y="18754"/>
                    <a:pt x="24621" y="22068"/>
                    <a:pt x="24348" y="26748"/>
                  </a:cubicBezTo>
                  <a:cubicBezTo>
                    <a:pt x="23922" y="33709"/>
                    <a:pt x="18998" y="40122"/>
                    <a:pt x="12524" y="42736"/>
                  </a:cubicBezTo>
                  <a:cubicBezTo>
                    <a:pt x="10518" y="43588"/>
                    <a:pt x="7570" y="43679"/>
                    <a:pt x="6810" y="41642"/>
                  </a:cubicBezTo>
                  <a:cubicBezTo>
                    <a:pt x="6232" y="40153"/>
                    <a:pt x="7266" y="38603"/>
                    <a:pt x="8056" y="37265"/>
                  </a:cubicBezTo>
                  <a:cubicBezTo>
                    <a:pt x="13892" y="27812"/>
                    <a:pt x="11764" y="14256"/>
                    <a:pt x="3314" y="7052"/>
                  </a:cubicBezTo>
                  <a:cubicBezTo>
                    <a:pt x="1825" y="5806"/>
                    <a:pt x="1" y="4256"/>
                    <a:pt x="366" y="2341"/>
                  </a:cubicBezTo>
                  <a:cubicBezTo>
                    <a:pt x="670" y="943"/>
                    <a:pt x="2159" y="61"/>
                    <a:pt x="3618" y="31"/>
                  </a:cubicBezTo>
                  <a:cubicBezTo>
                    <a:pt x="5047" y="0"/>
                    <a:pt x="6384" y="639"/>
                    <a:pt x="7630" y="1338"/>
                  </a:cubicBezTo>
                  <a:cubicBezTo>
                    <a:pt x="12494" y="4013"/>
                    <a:pt x="16719" y="7903"/>
                    <a:pt x="19789" y="12523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6"/>
            <p:cNvSpPr/>
            <p:nvPr/>
          </p:nvSpPr>
          <p:spPr>
            <a:xfrm flipH="1">
              <a:off x="2928649" y="266870"/>
              <a:ext cx="265134" cy="268459"/>
            </a:xfrm>
            <a:custGeom>
              <a:avLst/>
              <a:gdLst/>
              <a:ahLst/>
              <a:cxnLst/>
              <a:rect l="l" t="t" r="r" b="b"/>
              <a:pathLst>
                <a:path w="9727" h="9849" fill="none" extrusionOk="0">
                  <a:moveTo>
                    <a:pt x="8724" y="6901"/>
                  </a:moveTo>
                  <a:cubicBezTo>
                    <a:pt x="7569" y="9089"/>
                    <a:pt x="4316" y="9849"/>
                    <a:pt x="2280" y="8420"/>
                  </a:cubicBezTo>
                  <a:cubicBezTo>
                    <a:pt x="274" y="6931"/>
                    <a:pt x="0" y="3618"/>
                    <a:pt x="1763" y="1794"/>
                  </a:cubicBezTo>
                  <a:cubicBezTo>
                    <a:pt x="3496" y="1"/>
                    <a:pt x="6961" y="62"/>
                    <a:pt x="8359" y="2128"/>
                  </a:cubicBezTo>
                  <a:cubicBezTo>
                    <a:pt x="9727" y="4226"/>
                    <a:pt x="9088" y="6019"/>
                    <a:pt x="8724" y="6901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6"/>
            <p:cNvSpPr/>
            <p:nvPr/>
          </p:nvSpPr>
          <p:spPr>
            <a:xfrm flipH="1">
              <a:off x="858740" y="4972564"/>
              <a:ext cx="319812" cy="315696"/>
            </a:xfrm>
            <a:custGeom>
              <a:avLst/>
              <a:gdLst/>
              <a:ahLst/>
              <a:cxnLst/>
              <a:rect l="l" t="t" r="r" b="b"/>
              <a:pathLst>
                <a:path w="11733" h="11582" fill="none" extrusionOk="0">
                  <a:moveTo>
                    <a:pt x="4560" y="11429"/>
                  </a:moveTo>
                  <a:cubicBezTo>
                    <a:pt x="2128" y="11125"/>
                    <a:pt x="183" y="8815"/>
                    <a:pt x="122" y="6384"/>
                  </a:cubicBezTo>
                  <a:cubicBezTo>
                    <a:pt x="0" y="4043"/>
                    <a:pt x="1611" y="1672"/>
                    <a:pt x="3800" y="852"/>
                  </a:cubicBezTo>
                  <a:cubicBezTo>
                    <a:pt x="6049" y="0"/>
                    <a:pt x="8754" y="760"/>
                    <a:pt x="10213" y="2615"/>
                  </a:cubicBezTo>
                  <a:cubicBezTo>
                    <a:pt x="11368" y="4074"/>
                    <a:pt x="11733" y="6201"/>
                    <a:pt x="11247" y="7934"/>
                  </a:cubicBezTo>
                  <a:cubicBezTo>
                    <a:pt x="10882" y="9302"/>
                    <a:pt x="9393" y="10061"/>
                    <a:pt x="8207" y="10669"/>
                  </a:cubicBezTo>
                  <a:cubicBezTo>
                    <a:pt x="7082" y="11216"/>
                    <a:pt x="5806" y="11581"/>
                    <a:pt x="4560" y="11429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6"/>
            <p:cNvSpPr/>
            <p:nvPr/>
          </p:nvSpPr>
          <p:spPr>
            <a:xfrm flipH="1">
              <a:off x="-777704" y="2216234"/>
              <a:ext cx="1710899" cy="1760616"/>
            </a:xfrm>
            <a:custGeom>
              <a:avLst/>
              <a:gdLst/>
              <a:ahLst/>
              <a:cxnLst/>
              <a:rect l="l" t="t" r="r" b="b"/>
              <a:pathLst>
                <a:path w="62768" h="64592" fill="none" extrusionOk="0">
                  <a:moveTo>
                    <a:pt x="13192" y="305"/>
                  </a:moveTo>
                  <a:cubicBezTo>
                    <a:pt x="6080" y="12311"/>
                    <a:pt x="0" y="26992"/>
                    <a:pt x="4286" y="41095"/>
                  </a:cubicBezTo>
                  <a:cubicBezTo>
                    <a:pt x="8298" y="54105"/>
                    <a:pt x="20487" y="62160"/>
                    <a:pt x="33557" y="63983"/>
                  </a:cubicBezTo>
                  <a:cubicBezTo>
                    <a:pt x="37873" y="64591"/>
                    <a:pt x="42281" y="64530"/>
                    <a:pt x="46627" y="64105"/>
                  </a:cubicBezTo>
                  <a:cubicBezTo>
                    <a:pt x="51217" y="63649"/>
                    <a:pt x="55868" y="63041"/>
                    <a:pt x="60184" y="61339"/>
                  </a:cubicBezTo>
                  <a:cubicBezTo>
                    <a:pt x="62768" y="60305"/>
                    <a:pt x="62707" y="56050"/>
                    <a:pt x="59454" y="56141"/>
                  </a:cubicBezTo>
                  <a:cubicBezTo>
                    <a:pt x="52403" y="56293"/>
                    <a:pt x="45472" y="58026"/>
                    <a:pt x="38329" y="57752"/>
                  </a:cubicBezTo>
                  <a:cubicBezTo>
                    <a:pt x="32372" y="57539"/>
                    <a:pt x="26323" y="56476"/>
                    <a:pt x="20973" y="53862"/>
                  </a:cubicBezTo>
                  <a:cubicBezTo>
                    <a:pt x="15624" y="51217"/>
                    <a:pt x="11216" y="47023"/>
                    <a:pt x="8967" y="41430"/>
                  </a:cubicBezTo>
                  <a:cubicBezTo>
                    <a:pt x="6596" y="35624"/>
                    <a:pt x="6171" y="28998"/>
                    <a:pt x="7113" y="22858"/>
                  </a:cubicBezTo>
                  <a:cubicBezTo>
                    <a:pt x="8298" y="15168"/>
                    <a:pt x="11125" y="7843"/>
                    <a:pt x="13800" y="578"/>
                  </a:cubicBezTo>
                  <a:cubicBezTo>
                    <a:pt x="13861" y="244"/>
                    <a:pt x="13344" y="1"/>
                    <a:pt x="13192" y="305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6"/>
            <p:cNvSpPr/>
            <p:nvPr/>
          </p:nvSpPr>
          <p:spPr>
            <a:xfrm flipH="1">
              <a:off x="4600874" y="-409524"/>
              <a:ext cx="1940407" cy="855041"/>
            </a:xfrm>
            <a:custGeom>
              <a:avLst/>
              <a:gdLst/>
              <a:ahLst/>
              <a:cxnLst/>
              <a:rect l="l" t="t" r="r" b="b"/>
              <a:pathLst>
                <a:path w="71188" h="31369" fill="none" extrusionOk="0">
                  <a:moveTo>
                    <a:pt x="213" y="6596"/>
                  </a:moveTo>
                  <a:cubicBezTo>
                    <a:pt x="609" y="9362"/>
                    <a:pt x="2402" y="11763"/>
                    <a:pt x="4286" y="13800"/>
                  </a:cubicBezTo>
                  <a:cubicBezTo>
                    <a:pt x="14408" y="24529"/>
                    <a:pt x="29485" y="29149"/>
                    <a:pt x="44135" y="30578"/>
                  </a:cubicBezTo>
                  <a:cubicBezTo>
                    <a:pt x="52585" y="31368"/>
                    <a:pt x="61856" y="30973"/>
                    <a:pt x="68300" y="25532"/>
                  </a:cubicBezTo>
                  <a:cubicBezTo>
                    <a:pt x="69789" y="24286"/>
                    <a:pt x="71187" y="22554"/>
                    <a:pt x="70975" y="20608"/>
                  </a:cubicBezTo>
                  <a:cubicBezTo>
                    <a:pt x="70792" y="18754"/>
                    <a:pt x="69151" y="17295"/>
                    <a:pt x="67358" y="16778"/>
                  </a:cubicBezTo>
                  <a:cubicBezTo>
                    <a:pt x="65564" y="16231"/>
                    <a:pt x="63680" y="16414"/>
                    <a:pt x="61826" y="16657"/>
                  </a:cubicBezTo>
                  <a:cubicBezTo>
                    <a:pt x="55777" y="17386"/>
                    <a:pt x="49728" y="18359"/>
                    <a:pt x="43649" y="18298"/>
                  </a:cubicBezTo>
                  <a:cubicBezTo>
                    <a:pt x="37570" y="18207"/>
                    <a:pt x="31339" y="16961"/>
                    <a:pt x="26293" y="13587"/>
                  </a:cubicBezTo>
                  <a:cubicBezTo>
                    <a:pt x="22676" y="11155"/>
                    <a:pt x="19819" y="7751"/>
                    <a:pt x="16475" y="4955"/>
                  </a:cubicBezTo>
                  <a:cubicBezTo>
                    <a:pt x="14013" y="2888"/>
                    <a:pt x="11126" y="1064"/>
                    <a:pt x="7934" y="517"/>
                  </a:cubicBezTo>
                  <a:cubicBezTo>
                    <a:pt x="6809" y="274"/>
                    <a:pt x="5350" y="0"/>
                    <a:pt x="4165" y="61"/>
                  </a:cubicBezTo>
                  <a:cubicBezTo>
                    <a:pt x="3010" y="91"/>
                    <a:pt x="1946" y="1125"/>
                    <a:pt x="1277" y="2037"/>
                  </a:cubicBezTo>
                  <a:cubicBezTo>
                    <a:pt x="426" y="3344"/>
                    <a:pt x="1" y="5015"/>
                    <a:pt x="213" y="6596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6"/>
            <p:cNvSpPr/>
            <p:nvPr/>
          </p:nvSpPr>
          <p:spPr>
            <a:xfrm flipH="1">
              <a:off x="8252730" y="3846136"/>
              <a:ext cx="1109408" cy="1572540"/>
            </a:xfrm>
            <a:custGeom>
              <a:avLst/>
              <a:gdLst/>
              <a:ahLst/>
              <a:cxnLst/>
              <a:rect l="l" t="t" r="r" b="b"/>
              <a:pathLst>
                <a:path w="40701" h="57692" fill="none" extrusionOk="0">
                  <a:moveTo>
                    <a:pt x="19636" y="56536"/>
                  </a:moveTo>
                  <a:cubicBezTo>
                    <a:pt x="11368" y="52646"/>
                    <a:pt x="4985" y="45108"/>
                    <a:pt x="2493" y="36354"/>
                  </a:cubicBezTo>
                  <a:cubicBezTo>
                    <a:pt x="0" y="27630"/>
                    <a:pt x="1490" y="17813"/>
                    <a:pt x="6444" y="10214"/>
                  </a:cubicBezTo>
                  <a:cubicBezTo>
                    <a:pt x="8876" y="6505"/>
                    <a:pt x="12220" y="3192"/>
                    <a:pt x="16353" y="1581"/>
                  </a:cubicBezTo>
                  <a:cubicBezTo>
                    <a:pt x="20487" y="1"/>
                    <a:pt x="25502" y="274"/>
                    <a:pt x="29028" y="3010"/>
                  </a:cubicBezTo>
                  <a:cubicBezTo>
                    <a:pt x="33101" y="6110"/>
                    <a:pt x="34408" y="11673"/>
                    <a:pt x="34682" y="16749"/>
                  </a:cubicBezTo>
                  <a:cubicBezTo>
                    <a:pt x="34925" y="21855"/>
                    <a:pt x="34439" y="27114"/>
                    <a:pt x="35989" y="31977"/>
                  </a:cubicBezTo>
                  <a:cubicBezTo>
                    <a:pt x="37448" y="36536"/>
                    <a:pt x="40700" y="40731"/>
                    <a:pt x="40457" y="45503"/>
                  </a:cubicBezTo>
                  <a:cubicBezTo>
                    <a:pt x="40184" y="50609"/>
                    <a:pt x="35776" y="54774"/>
                    <a:pt x="30822" y="56111"/>
                  </a:cubicBezTo>
                  <a:cubicBezTo>
                    <a:pt x="25898" y="57448"/>
                    <a:pt x="24895" y="57692"/>
                    <a:pt x="19636" y="56536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6"/>
            <p:cNvSpPr/>
            <p:nvPr/>
          </p:nvSpPr>
          <p:spPr>
            <a:xfrm rot="-6079833" flipH="1">
              <a:off x="4966269" y="4564043"/>
              <a:ext cx="1321463" cy="1764650"/>
            </a:xfrm>
            <a:custGeom>
              <a:avLst/>
              <a:gdLst/>
              <a:ahLst/>
              <a:cxnLst/>
              <a:rect l="l" t="t" r="r" b="b"/>
              <a:pathLst>
                <a:path w="48483" h="64743" fill="none" extrusionOk="0">
                  <a:moveTo>
                    <a:pt x="17266" y="58329"/>
                  </a:moveTo>
                  <a:cubicBezTo>
                    <a:pt x="8056" y="53132"/>
                    <a:pt x="1673" y="43162"/>
                    <a:pt x="822" y="32554"/>
                  </a:cubicBezTo>
                  <a:cubicBezTo>
                    <a:pt x="1" y="22007"/>
                    <a:pt x="4712" y="11125"/>
                    <a:pt x="13010" y="4559"/>
                  </a:cubicBezTo>
                  <a:cubicBezTo>
                    <a:pt x="16263" y="2006"/>
                    <a:pt x="20396" y="0"/>
                    <a:pt x="24378" y="1064"/>
                  </a:cubicBezTo>
                  <a:cubicBezTo>
                    <a:pt x="28938" y="2280"/>
                    <a:pt x="31704" y="7143"/>
                    <a:pt x="32220" y="11854"/>
                  </a:cubicBezTo>
                  <a:cubicBezTo>
                    <a:pt x="32737" y="16566"/>
                    <a:pt x="31552" y="21247"/>
                    <a:pt x="31035" y="25958"/>
                  </a:cubicBezTo>
                  <a:cubicBezTo>
                    <a:pt x="30488" y="30669"/>
                    <a:pt x="30731" y="35806"/>
                    <a:pt x="33588" y="39545"/>
                  </a:cubicBezTo>
                  <a:cubicBezTo>
                    <a:pt x="35655" y="42341"/>
                    <a:pt x="38907" y="44013"/>
                    <a:pt x="41795" y="45928"/>
                  </a:cubicBezTo>
                  <a:cubicBezTo>
                    <a:pt x="44683" y="47904"/>
                    <a:pt x="47479" y="50578"/>
                    <a:pt x="47905" y="54043"/>
                  </a:cubicBezTo>
                  <a:cubicBezTo>
                    <a:pt x="48482" y="58846"/>
                    <a:pt x="43923" y="63071"/>
                    <a:pt x="39120" y="63922"/>
                  </a:cubicBezTo>
                  <a:cubicBezTo>
                    <a:pt x="34348" y="64743"/>
                    <a:pt x="27904" y="64743"/>
                    <a:pt x="17266" y="58329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6"/>
            <p:cNvSpPr/>
            <p:nvPr/>
          </p:nvSpPr>
          <p:spPr>
            <a:xfrm rot="-1159144" flipH="1">
              <a:off x="1420883" y="4599642"/>
              <a:ext cx="1783775" cy="1508748"/>
            </a:xfrm>
            <a:custGeom>
              <a:avLst/>
              <a:gdLst/>
              <a:ahLst/>
              <a:cxnLst/>
              <a:rect l="l" t="t" r="r" b="b"/>
              <a:pathLst>
                <a:path w="65442" h="55352" fill="none" extrusionOk="0">
                  <a:moveTo>
                    <a:pt x="18541" y="45351"/>
                  </a:moveTo>
                  <a:cubicBezTo>
                    <a:pt x="10335" y="40822"/>
                    <a:pt x="3435" y="33375"/>
                    <a:pt x="1155" y="24257"/>
                  </a:cubicBezTo>
                  <a:cubicBezTo>
                    <a:pt x="0" y="19728"/>
                    <a:pt x="91" y="14864"/>
                    <a:pt x="1854" y="10579"/>
                  </a:cubicBezTo>
                  <a:cubicBezTo>
                    <a:pt x="3648" y="6293"/>
                    <a:pt x="7234" y="2645"/>
                    <a:pt x="11672" y="1338"/>
                  </a:cubicBezTo>
                  <a:cubicBezTo>
                    <a:pt x="16110" y="1"/>
                    <a:pt x="21368" y="1308"/>
                    <a:pt x="24408" y="4834"/>
                  </a:cubicBezTo>
                  <a:cubicBezTo>
                    <a:pt x="29575" y="10913"/>
                    <a:pt x="26900" y="20731"/>
                    <a:pt x="31125" y="27509"/>
                  </a:cubicBezTo>
                  <a:cubicBezTo>
                    <a:pt x="33618" y="31582"/>
                    <a:pt x="38268" y="33862"/>
                    <a:pt x="42858" y="35169"/>
                  </a:cubicBezTo>
                  <a:cubicBezTo>
                    <a:pt x="47448" y="36445"/>
                    <a:pt x="52281" y="36932"/>
                    <a:pt x="56810" y="38512"/>
                  </a:cubicBezTo>
                  <a:cubicBezTo>
                    <a:pt x="60153" y="39637"/>
                    <a:pt x="63588" y="41764"/>
                    <a:pt x="64439" y="45199"/>
                  </a:cubicBezTo>
                  <a:cubicBezTo>
                    <a:pt x="65442" y="49394"/>
                    <a:pt x="61673" y="53588"/>
                    <a:pt x="57448" y="54652"/>
                  </a:cubicBezTo>
                  <a:cubicBezTo>
                    <a:pt x="54591" y="55351"/>
                    <a:pt x="51551" y="55078"/>
                    <a:pt x="48724" y="54470"/>
                  </a:cubicBezTo>
                  <a:cubicBezTo>
                    <a:pt x="46809" y="54044"/>
                    <a:pt x="45290" y="52980"/>
                    <a:pt x="43466" y="52403"/>
                  </a:cubicBezTo>
                  <a:cubicBezTo>
                    <a:pt x="40913" y="51613"/>
                    <a:pt x="38086" y="51613"/>
                    <a:pt x="35502" y="51126"/>
                  </a:cubicBezTo>
                  <a:cubicBezTo>
                    <a:pt x="32706" y="50579"/>
                    <a:pt x="29970" y="49941"/>
                    <a:pt x="27295" y="49059"/>
                  </a:cubicBezTo>
                  <a:cubicBezTo>
                    <a:pt x="24256" y="48087"/>
                    <a:pt x="21307" y="46871"/>
                    <a:pt x="18541" y="45351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6"/>
            <p:cNvSpPr/>
            <p:nvPr/>
          </p:nvSpPr>
          <p:spPr>
            <a:xfrm flipH="1">
              <a:off x="-451899" y="4028933"/>
              <a:ext cx="1267665" cy="1585787"/>
            </a:xfrm>
            <a:custGeom>
              <a:avLst/>
              <a:gdLst/>
              <a:ahLst/>
              <a:cxnLst/>
              <a:rect l="l" t="t" r="r" b="b"/>
              <a:pathLst>
                <a:path w="46507" h="58178" fill="none" extrusionOk="0">
                  <a:moveTo>
                    <a:pt x="1369" y="14195"/>
                  </a:moveTo>
                  <a:cubicBezTo>
                    <a:pt x="1" y="21278"/>
                    <a:pt x="2919" y="29089"/>
                    <a:pt x="8664" y="33527"/>
                  </a:cubicBezTo>
                  <a:cubicBezTo>
                    <a:pt x="11369" y="35624"/>
                    <a:pt x="14591" y="37023"/>
                    <a:pt x="17296" y="39150"/>
                  </a:cubicBezTo>
                  <a:cubicBezTo>
                    <a:pt x="21247" y="42251"/>
                    <a:pt x="23770" y="46780"/>
                    <a:pt x="26931" y="50701"/>
                  </a:cubicBezTo>
                  <a:cubicBezTo>
                    <a:pt x="30093" y="54622"/>
                    <a:pt x="34470" y="58178"/>
                    <a:pt x="39515" y="58056"/>
                  </a:cubicBezTo>
                  <a:cubicBezTo>
                    <a:pt x="42889" y="57996"/>
                    <a:pt x="46506" y="55503"/>
                    <a:pt x="46415" y="52129"/>
                  </a:cubicBezTo>
                  <a:cubicBezTo>
                    <a:pt x="46354" y="48451"/>
                    <a:pt x="42372" y="46324"/>
                    <a:pt x="39029" y="44804"/>
                  </a:cubicBezTo>
                  <a:cubicBezTo>
                    <a:pt x="34682" y="42828"/>
                    <a:pt x="30518" y="40548"/>
                    <a:pt x="26475" y="37965"/>
                  </a:cubicBezTo>
                  <a:cubicBezTo>
                    <a:pt x="22858" y="35655"/>
                    <a:pt x="19059" y="32494"/>
                    <a:pt x="19059" y="28208"/>
                  </a:cubicBezTo>
                  <a:cubicBezTo>
                    <a:pt x="19029" y="23557"/>
                    <a:pt x="23436" y="20244"/>
                    <a:pt x="25260" y="15958"/>
                  </a:cubicBezTo>
                  <a:cubicBezTo>
                    <a:pt x="26658" y="12645"/>
                    <a:pt x="26415" y="8663"/>
                    <a:pt x="24591" y="5563"/>
                  </a:cubicBezTo>
                  <a:cubicBezTo>
                    <a:pt x="23406" y="3587"/>
                    <a:pt x="21612" y="2007"/>
                    <a:pt x="19576" y="1034"/>
                  </a:cubicBezTo>
                  <a:cubicBezTo>
                    <a:pt x="17934" y="274"/>
                    <a:pt x="15685" y="1"/>
                    <a:pt x="13800" y="396"/>
                  </a:cubicBezTo>
                  <a:cubicBezTo>
                    <a:pt x="11734" y="761"/>
                    <a:pt x="10031" y="1217"/>
                    <a:pt x="8420" y="2554"/>
                  </a:cubicBezTo>
                  <a:cubicBezTo>
                    <a:pt x="6749" y="3922"/>
                    <a:pt x="5290" y="5563"/>
                    <a:pt x="4135" y="7417"/>
                  </a:cubicBezTo>
                  <a:cubicBezTo>
                    <a:pt x="2767" y="9484"/>
                    <a:pt x="1825" y="11764"/>
                    <a:pt x="1369" y="14195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6"/>
            <p:cNvSpPr/>
            <p:nvPr/>
          </p:nvSpPr>
          <p:spPr>
            <a:xfrm flipH="1">
              <a:off x="-344900" y="2126027"/>
              <a:ext cx="983478" cy="1316510"/>
            </a:xfrm>
            <a:custGeom>
              <a:avLst/>
              <a:gdLst/>
              <a:ahLst/>
              <a:cxnLst/>
              <a:rect l="l" t="t" r="r" b="b"/>
              <a:pathLst>
                <a:path w="36081" h="48299" fill="none" extrusionOk="0">
                  <a:moveTo>
                    <a:pt x="244" y="30274"/>
                  </a:moveTo>
                  <a:cubicBezTo>
                    <a:pt x="0" y="35229"/>
                    <a:pt x="973" y="40639"/>
                    <a:pt x="4529" y="44104"/>
                  </a:cubicBezTo>
                  <a:cubicBezTo>
                    <a:pt x="8754" y="48147"/>
                    <a:pt x="15654" y="48299"/>
                    <a:pt x="20882" y="45624"/>
                  </a:cubicBezTo>
                  <a:cubicBezTo>
                    <a:pt x="26050" y="42919"/>
                    <a:pt x="29697" y="37934"/>
                    <a:pt x="32159" y="32645"/>
                  </a:cubicBezTo>
                  <a:cubicBezTo>
                    <a:pt x="34560" y="27600"/>
                    <a:pt x="36080" y="21976"/>
                    <a:pt x="35533" y="16384"/>
                  </a:cubicBezTo>
                  <a:cubicBezTo>
                    <a:pt x="35108" y="12098"/>
                    <a:pt x="33405" y="7842"/>
                    <a:pt x="30366" y="4712"/>
                  </a:cubicBezTo>
                  <a:cubicBezTo>
                    <a:pt x="27235" y="1490"/>
                    <a:pt x="22919" y="0"/>
                    <a:pt x="18481" y="122"/>
                  </a:cubicBezTo>
                  <a:cubicBezTo>
                    <a:pt x="15502" y="213"/>
                    <a:pt x="13223" y="1611"/>
                    <a:pt x="11368" y="3861"/>
                  </a:cubicBezTo>
                  <a:cubicBezTo>
                    <a:pt x="8785" y="7022"/>
                    <a:pt x="6353" y="10608"/>
                    <a:pt x="4529" y="14225"/>
                  </a:cubicBezTo>
                  <a:cubicBezTo>
                    <a:pt x="2280" y="18633"/>
                    <a:pt x="852" y="23466"/>
                    <a:pt x="365" y="28390"/>
                  </a:cubicBezTo>
                  <a:cubicBezTo>
                    <a:pt x="304" y="29028"/>
                    <a:pt x="244" y="29666"/>
                    <a:pt x="244" y="30274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6"/>
            <p:cNvSpPr/>
            <p:nvPr/>
          </p:nvSpPr>
          <p:spPr>
            <a:xfrm flipH="1">
              <a:off x="250586" y="-105154"/>
              <a:ext cx="1270963" cy="1995058"/>
            </a:xfrm>
            <a:custGeom>
              <a:avLst/>
              <a:gdLst/>
              <a:ahLst/>
              <a:cxnLst/>
              <a:rect l="l" t="t" r="r" b="b"/>
              <a:pathLst>
                <a:path w="46628" h="73193" fill="none" extrusionOk="0">
                  <a:moveTo>
                    <a:pt x="2797" y="15927"/>
                  </a:moveTo>
                  <a:cubicBezTo>
                    <a:pt x="0" y="25046"/>
                    <a:pt x="3192" y="35654"/>
                    <a:pt x="10548" y="41733"/>
                  </a:cubicBezTo>
                  <a:cubicBezTo>
                    <a:pt x="13830" y="44469"/>
                    <a:pt x="17995" y="46414"/>
                    <a:pt x="20366" y="49970"/>
                  </a:cubicBezTo>
                  <a:cubicBezTo>
                    <a:pt x="23071" y="54043"/>
                    <a:pt x="22980" y="59241"/>
                    <a:pt x="23466" y="64104"/>
                  </a:cubicBezTo>
                  <a:cubicBezTo>
                    <a:pt x="23739" y="67296"/>
                    <a:pt x="24743" y="70974"/>
                    <a:pt x="27721" y="72250"/>
                  </a:cubicBezTo>
                  <a:cubicBezTo>
                    <a:pt x="30001" y="73193"/>
                    <a:pt x="32645" y="72341"/>
                    <a:pt x="34743" y="71065"/>
                  </a:cubicBezTo>
                  <a:cubicBezTo>
                    <a:pt x="43223" y="65958"/>
                    <a:pt x="46627" y="55229"/>
                    <a:pt x="46597" y="45381"/>
                  </a:cubicBezTo>
                  <a:cubicBezTo>
                    <a:pt x="46567" y="39970"/>
                    <a:pt x="45655" y="34590"/>
                    <a:pt x="43983" y="29453"/>
                  </a:cubicBezTo>
                  <a:cubicBezTo>
                    <a:pt x="42250" y="24286"/>
                    <a:pt x="39788" y="19392"/>
                    <a:pt x="36627" y="14955"/>
                  </a:cubicBezTo>
                  <a:cubicBezTo>
                    <a:pt x="33496" y="10456"/>
                    <a:pt x="29606" y="6596"/>
                    <a:pt x="25381" y="3040"/>
                  </a:cubicBezTo>
                  <a:cubicBezTo>
                    <a:pt x="23831" y="1763"/>
                    <a:pt x="22098" y="426"/>
                    <a:pt x="20001" y="243"/>
                  </a:cubicBezTo>
                  <a:cubicBezTo>
                    <a:pt x="17630" y="0"/>
                    <a:pt x="15350" y="1155"/>
                    <a:pt x="13435" y="2371"/>
                  </a:cubicBezTo>
                  <a:cubicBezTo>
                    <a:pt x="8967" y="5106"/>
                    <a:pt x="5320" y="9240"/>
                    <a:pt x="3405" y="14134"/>
                  </a:cubicBezTo>
                  <a:cubicBezTo>
                    <a:pt x="3192" y="14711"/>
                    <a:pt x="2979" y="15319"/>
                    <a:pt x="2797" y="15927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6"/>
            <p:cNvSpPr/>
            <p:nvPr/>
          </p:nvSpPr>
          <p:spPr>
            <a:xfrm flipH="1">
              <a:off x="7946796" y="-180870"/>
              <a:ext cx="579985" cy="526969"/>
            </a:xfrm>
            <a:custGeom>
              <a:avLst/>
              <a:gdLst/>
              <a:ahLst/>
              <a:cxnLst/>
              <a:rect l="l" t="t" r="r" b="b"/>
              <a:pathLst>
                <a:path w="21278" h="19333" fill="none" extrusionOk="0">
                  <a:moveTo>
                    <a:pt x="5077" y="14408"/>
                  </a:moveTo>
                  <a:cubicBezTo>
                    <a:pt x="7721" y="16445"/>
                    <a:pt x="10761" y="17873"/>
                    <a:pt x="13952" y="18664"/>
                  </a:cubicBezTo>
                  <a:cubicBezTo>
                    <a:pt x="15685" y="19089"/>
                    <a:pt x="17661" y="19332"/>
                    <a:pt x="19181" y="18329"/>
                  </a:cubicBezTo>
                  <a:cubicBezTo>
                    <a:pt x="20548" y="17448"/>
                    <a:pt x="21247" y="15837"/>
                    <a:pt x="21278" y="14226"/>
                  </a:cubicBezTo>
                  <a:cubicBezTo>
                    <a:pt x="21278" y="12615"/>
                    <a:pt x="20700" y="11065"/>
                    <a:pt x="19940" y="9666"/>
                  </a:cubicBezTo>
                  <a:cubicBezTo>
                    <a:pt x="17478" y="5198"/>
                    <a:pt x="12980" y="1946"/>
                    <a:pt x="8056" y="761"/>
                  </a:cubicBezTo>
                  <a:cubicBezTo>
                    <a:pt x="6323" y="365"/>
                    <a:pt x="4287" y="1"/>
                    <a:pt x="2767" y="1125"/>
                  </a:cubicBezTo>
                  <a:cubicBezTo>
                    <a:pt x="943" y="2402"/>
                    <a:pt x="1" y="5229"/>
                    <a:pt x="244" y="7326"/>
                  </a:cubicBezTo>
                  <a:cubicBezTo>
                    <a:pt x="639" y="10274"/>
                    <a:pt x="2797" y="12676"/>
                    <a:pt x="5077" y="14408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6"/>
            <p:cNvSpPr/>
            <p:nvPr/>
          </p:nvSpPr>
          <p:spPr>
            <a:xfrm rot="-6079833" flipH="1">
              <a:off x="5043320" y="4979198"/>
              <a:ext cx="545969" cy="717493"/>
            </a:xfrm>
            <a:custGeom>
              <a:avLst/>
              <a:gdLst/>
              <a:ahLst/>
              <a:cxnLst/>
              <a:rect l="l" t="t" r="r" b="b"/>
              <a:pathLst>
                <a:path w="20031" h="26324" fill="none" extrusionOk="0">
                  <a:moveTo>
                    <a:pt x="730" y="12767"/>
                  </a:moveTo>
                  <a:cubicBezTo>
                    <a:pt x="0" y="15685"/>
                    <a:pt x="31" y="18937"/>
                    <a:pt x="1398" y="21612"/>
                  </a:cubicBezTo>
                  <a:cubicBezTo>
                    <a:pt x="2766" y="24317"/>
                    <a:pt x="5745" y="26323"/>
                    <a:pt x="8724" y="26019"/>
                  </a:cubicBezTo>
                  <a:cubicBezTo>
                    <a:pt x="12432" y="25685"/>
                    <a:pt x="15016" y="22311"/>
                    <a:pt x="16718" y="19028"/>
                  </a:cubicBezTo>
                  <a:cubicBezTo>
                    <a:pt x="18602" y="15442"/>
                    <a:pt x="20031" y="11338"/>
                    <a:pt x="19271" y="7326"/>
                  </a:cubicBezTo>
                  <a:cubicBezTo>
                    <a:pt x="18876" y="5442"/>
                    <a:pt x="17934" y="3679"/>
                    <a:pt x="16566" y="2372"/>
                  </a:cubicBezTo>
                  <a:cubicBezTo>
                    <a:pt x="15380" y="1186"/>
                    <a:pt x="13465" y="1"/>
                    <a:pt x="11763" y="1"/>
                  </a:cubicBezTo>
                  <a:cubicBezTo>
                    <a:pt x="10122" y="1"/>
                    <a:pt x="8450" y="1490"/>
                    <a:pt x="7295" y="2432"/>
                  </a:cubicBezTo>
                  <a:cubicBezTo>
                    <a:pt x="5775" y="3679"/>
                    <a:pt x="4438" y="5168"/>
                    <a:pt x="3344" y="6809"/>
                  </a:cubicBezTo>
                  <a:cubicBezTo>
                    <a:pt x="2158" y="8633"/>
                    <a:pt x="1246" y="10639"/>
                    <a:pt x="730" y="12767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6"/>
            <p:cNvSpPr/>
            <p:nvPr/>
          </p:nvSpPr>
          <p:spPr>
            <a:xfrm rot="7480174">
              <a:off x="3781582" y="4381531"/>
              <a:ext cx="3690965" cy="3827687"/>
            </a:xfrm>
            <a:custGeom>
              <a:avLst/>
              <a:gdLst/>
              <a:ahLst/>
              <a:cxnLst/>
              <a:rect l="l" t="t" r="r" b="b"/>
              <a:pathLst>
                <a:path w="135413" h="140429" fill="none" extrusionOk="0">
                  <a:moveTo>
                    <a:pt x="40426" y="123224"/>
                  </a:moveTo>
                  <a:cubicBezTo>
                    <a:pt x="29909" y="117936"/>
                    <a:pt x="19089" y="112404"/>
                    <a:pt x="11429" y="103437"/>
                  </a:cubicBezTo>
                  <a:cubicBezTo>
                    <a:pt x="3800" y="94470"/>
                    <a:pt x="0" y="81127"/>
                    <a:pt x="5410" y="70670"/>
                  </a:cubicBezTo>
                  <a:cubicBezTo>
                    <a:pt x="11064" y="59819"/>
                    <a:pt x="24560" y="55078"/>
                    <a:pt x="30882" y="44591"/>
                  </a:cubicBezTo>
                  <a:cubicBezTo>
                    <a:pt x="34864" y="37965"/>
                    <a:pt x="35411" y="29424"/>
                    <a:pt x="32341" y="22341"/>
                  </a:cubicBezTo>
                  <a:cubicBezTo>
                    <a:pt x="30821" y="18907"/>
                    <a:pt x="28481" y="15806"/>
                    <a:pt x="27356" y="12250"/>
                  </a:cubicBezTo>
                  <a:cubicBezTo>
                    <a:pt x="26171" y="8663"/>
                    <a:pt x="26444" y="4195"/>
                    <a:pt x="29393" y="1824"/>
                  </a:cubicBezTo>
                  <a:cubicBezTo>
                    <a:pt x="31551" y="122"/>
                    <a:pt x="34651" y="1"/>
                    <a:pt x="37235" y="973"/>
                  </a:cubicBezTo>
                  <a:cubicBezTo>
                    <a:pt x="39818" y="1916"/>
                    <a:pt x="41885" y="3800"/>
                    <a:pt x="43739" y="5897"/>
                  </a:cubicBezTo>
                  <a:cubicBezTo>
                    <a:pt x="48025" y="10791"/>
                    <a:pt x="50913" y="16931"/>
                    <a:pt x="52007" y="23345"/>
                  </a:cubicBezTo>
                  <a:cubicBezTo>
                    <a:pt x="54469" y="37752"/>
                    <a:pt x="48147" y="53254"/>
                    <a:pt x="53618" y="66780"/>
                  </a:cubicBezTo>
                  <a:cubicBezTo>
                    <a:pt x="58694" y="79333"/>
                    <a:pt x="72433" y="86081"/>
                    <a:pt x="85594" y="89485"/>
                  </a:cubicBezTo>
                  <a:cubicBezTo>
                    <a:pt x="98756" y="92920"/>
                    <a:pt x="112707" y="94349"/>
                    <a:pt x="124349" y="101370"/>
                  </a:cubicBezTo>
                  <a:cubicBezTo>
                    <a:pt x="128787" y="104075"/>
                    <a:pt x="132981" y="107875"/>
                    <a:pt x="134136" y="112920"/>
                  </a:cubicBezTo>
                  <a:cubicBezTo>
                    <a:pt x="135413" y="118331"/>
                    <a:pt x="132768" y="124106"/>
                    <a:pt x="128695" y="127814"/>
                  </a:cubicBezTo>
                  <a:cubicBezTo>
                    <a:pt x="124592" y="131553"/>
                    <a:pt x="119182" y="133529"/>
                    <a:pt x="113771" y="134805"/>
                  </a:cubicBezTo>
                  <a:cubicBezTo>
                    <a:pt x="90458" y="140428"/>
                    <a:pt x="63132" y="133863"/>
                    <a:pt x="40426" y="123224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6"/>
            <p:cNvSpPr/>
            <p:nvPr/>
          </p:nvSpPr>
          <p:spPr>
            <a:xfrm flipH="1">
              <a:off x="7412367" y="-409525"/>
              <a:ext cx="1626401" cy="1049741"/>
            </a:xfrm>
            <a:custGeom>
              <a:avLst/>
              <a:gdLst/>
              <a:ahLst/>
              <a:cxnLst/>
              <a:rect l="l" t="t" r="r" b="b"/>
              <a:pathLst>
                <a:path w="59668" h="38512" fill="none" extrusionOk="0">
                  <a:moveTo>
                    <a:pt x="36870" y="35928"/>
                  </a:moveTo>
                  <a:cubicBezTo>
                    <a:pt x="40518" y="37265"/>
                    <a:pt x="44348" y="38512"/>
                    <a:pt x="48238" y="38238"/>
                  </a:cubicBezTo>
                  <a:cubicBezTo>
                    <a:pt x="52099" y="37995"/>
                    <a:pt x="56080" y="36050"/>
                    <a:pt x="57874" y="32615"/>
                  </a:cubicBezTo>
                  <a:cubicBezTo>
                    <a:pt x="59667" y="29119"/>
                    <a:pt x="58907" y="24742"/>
                    <a:pt x="56810" y="21429"/>
                  </a:cubicBezTo>
                  <a:cubicBezTo>
                    <a:pt x="54713" y="18147"/>
                    <a:pt x="51491" y="15685"/>
                    <a:pt x="48238" y="13527"/>
                  </a:cubicBezTo>
                  <a:cubicBezTo>
                    <a:pt x="45107" y="11490"/>
                    <a:pt x="41886" y="9605"/>
                    <a:pt x="38542" y="7995"/>
                  </a:cubicBezTo>
                  <a:cubicBezTo>
                    <a:pt x="35198" y="6353"/>
                    <a:pt x="31703" y="4894"/>
                    <a:pt x="28177" y="3739"/>
                  </a:cubicBezTo>
                  <a:cubicBezTo>
                    <a:pt x="24621" y="2584"/>
                    <a:pt x="21034" y="1672"/>
                    <a:pt x="17387" y="1064"/>
                  </a:cubicBezTo>
                  <a:cubicBezTo>
                    <a:pt x="13678" y="456"/>
                    <a:pt x="9818" y="0"/>
                    <a:pt x="6079" y="183"/>
                  </a:cubicBezTo>
                  <a:cubicBezTo>
                    <a:pt x="3769" y="304"/>
                    <a:pt x="1611" y="1338"/>
                    <a:pt x="821" y="3648"/>
                  </a:cubicBezTo>
                  <a:cubicBezTo>
                    <a:pt x="0" y="5897"/>
                    <a:pt x="578" y="8450"/>
                    <a:pt x="1611" y="10487"/>
                  </a:cubicBezTo>
                  <a:cubicBezTo>
                    <a:pt x="2979" y="13314"/>
                    <a:pt x="5471" y="15563"/>
                    <a:pt x="7721" y="17721"/>
                  </a:cubicBezTo>
                  <a:cubicBezTo>
                    <a:pt x="10304" y="20183"/>
                    <a:pt x="13040" y="22463"/>
                    <a:pt x="15928" y="24591"/>
                  </a:cubicBezTo>
                  <a:cubicBezTo>
                    <a:pt x="18815" y="26688"/>
                    <a:pt x="21794" y="28633"/>
                    <a:pt x="24894" y="30366"/>
                  </a:cubicBezTo>
                  <a:cubicBezTo>
                    <a:pt x="28025" y="32129"/>
                    <a:pt x="31247" y="33679"/>
                    <a:pt x="34560" y="35047"/>
                  </a:cubicBezTo>
                  <a:cubicBezTo>
                    <a:pt x="35320" y="35320"/>
                    <a:pt x="36080" y="35624"/>
                    <a:pt x="36870" y="35928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6"/>
            <p:cNvSpPr/>
            <p:nvPr/>
          </p:nvSpPr>
          <p:spPr>
            <a:xfrm flipH="1">
              <a:off x="8430753" y="358387"/>
              <a:ext cx="1431700" cy="1067976"/>
            </a:xfrm>
            <a:custGeom>
              <a:avLst/>
              <a:gdLst/>
              <a:ahLst/>
              <a:cxnLst/>
              <a:rect l="l" t="t" r="r" b="b"/>
              <a:pathLst>
                <a:path w="52525" h="39181" fill="none" extrusionOk="0">
                  <a:moveTo>
                    <a:pt x="17691" y="28238"/>
                  </a:moveTo>
                  <a:cubicBezTo>
                    <a:pt x="27235" y="34895"/>
                    <a:pt x="38786" y="38786"/>
                    <a:pt x="50397" y="39120"/>
                  </a:cubicBezTo>
                  <a:cubicBezTo>
                    <a:pt x="51005" y="39181"/>
                    <a:pt x="51765" y="39090"/>
                    <a:pt x="52129" y="38603"/>
                  </a:cubicBezTo>
                  <a:cubicBezTo>
                    <a:pt x="52525" y="37934"/>
                    <a:pt x="52069" y="37114"/>
                    <a:pt x="51582" y="36506"/>
                  </a:cubicBezTo>
                  <a:cubicBezTo>
                    <a:pt x="46962" y="30883"/>
                    <a:pt x="39819" y="28117"/>
                    <a:pt x="33375" y="24530"/>
                  </a:cubicBezTo>
                  <a:cubicBezTo>
                    <a:pt x="28634" y="21886"/>
                    <a:pt x="24135" y="18694"/>
                    <a:pt x="20092" y="15047"/>
                  </a:cubicBezTo>
                  <a:cubicBezTo>
                    <a:pt x="18056" y="13223"/>
                    <a:pt x="16171" y="11247"/>
                    <a:pt x="14348" y="9241"/>
                  </a:cubicBezTo>
                  <a:cubicBezTo>
                    <a:pt x="12524" y="7174"/>
                    <a:pt x="10974" y="4894"/>
                    <a:pt x="9028" y="2919"/>
                  </a:cubicBezTo>
                  <a:cubicBezTo>
                    <a:pt x="7721" y="1581"/>
                    <a:pt x="5867" y="1"/>
                    <a:pt x="3861" y="578"/>
                  </a:cubicBezTo>
                  <a:cubicBezTo>
                    <a:pt x="2311" y="973"/>
                    <a:pt x="1277" y="2463"/>
                    <a:pt x="761" y="3861"/>
                  </a:cubicBezTo>
                  <a:cubicBezTo>
                    <a:pt x="92" y="5594"/>
                    <a:pt x="1" y="7569"/>
                    <a:pt x="518" y="9332"/>
                  </a:cubicBezTo>
                  <a:cubicBezTo>
                    <a:pt x="1186" y="11612"/>
                    <a:pt x="3040" y="13679"/>
                    <a:pt x="4439" y="15533"/>
                  </a:cubicBezTo>
                  <a:cubicBezTo>
                    <a:pt x="7752" y="19880"/>
                    <a:pt x="11642" y="23740"/>
                    <a:pt x="15989" y="27053"/>
                  </a:cubicBezTo>
                  <a:cubicBezTo>
                    <a:pt x="16597" y="27478"/>
                    <a:pt x="17114" y="27843"/>
                    <a:pt x="17691" y="28238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6"/>
            <p:cNvSpPr/>
            <p:nvPr/>
          </p:nvSpPr>
          <p:spPr>
            <a:xfrm flipH="1">
              <a:off x="8355780" y="1499651"/>
              <a:ext cx="1440804" cy="626377"/>
            </a:xfrm>
            <a:custGeom>
              <a:avLst/>
              <a:gdLst/>
              <a:ahLst/>
              <a:cxnLst/>
              <a:rect l="l" t="t" r="r" b="b"/>
              <a:pathLst>
                <a:path w="52859" h="22980" fill="none" extrusionOk="0">
                  <a:moveTo>
                    <a:pt x="25989" y="20548"/>
                  </a:moveTo>
                  <a:cubicBezTo>
                    <a:pt x="31551" y="20669"/>
                    <a:pt x="37174" y="20457"/>
                    <a:pt x="42615" y="21520"/>
                  </a:cubicBezTo>
                  <a:cubicBezTo>
                    <a:pt x="45655" y="22128"/>
                    <a:pt x="49363" y="22979"/>
                    <a:pt x="51460" y="20700"/>
                  </a:cubicBezTo>
                  <a:cubicBezTo>
                    <a:pt x="52615" y="19454"/>
                    <a:pt x="52858" y="17478"/>
                    <a:pt x="52311" y="15837"/>
                  </a:cubicBezTo>
                  <a:cubicBezTo>
                    <a:pt x="51795" y="14195"/>
                    <a:pt x="50609" y="12827"/>
                    <a:pt x="49272" y="11733"/>
                  </a:cubicBezTo>
                  <a:cubicBezTo>
                    <a:pt x="41460" y="5228"/>
                    <a:pt x="29606" y="7690"/>
                    <a:pt x="20092" y="4043"/>
                  </a:cubicBezTo>
                  <a:cubicBezTo>
                    <a:pt x="16262" y="2584"/>
                    <a:pt x="12645" y="0"/>
                    <a:pt x="8359" y="61"/>
                  </a:cubicBezTo>
                  <a:cubicBezTo>
                    <a:pt x="5380" y="92"/>
                    <a:pt x="2219" y="1703"/>
                    <a:pt x="1064" y="4590"/>
                  </a:cubicBezTo>
                  <a:cubicBezTo>
                    <a:pt x="0" y="7235"/>
                    <a:pt x="943" y="10183"/>
                    <a:pt x="2675" y="12341"/>
                  </a:cubicBezTo>
                  <a:cubicBezTo>
                    <a:pt x="5046" y="15411"/>
                    <a:pt x="8602" y="17478"/>
                    <a:pt x="12250" y="18694"/>
                  </a:cubicBezTo>
                  <a:cubicBezTo>
                    <a:pt x="16201" y="19970"/>
                    <a:pt x="20335" y="20396"/>
                    <a:pt x="24469" y="20548"/>
                  </a:cubicBezTo>
                  <a:cubicBezTo>
                    <a:pt x="24955" y="20517"/>
                    <a:pt x="25472" y="20548"/>
                    <a:pt x="25989" y="20548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6"/>
            <p:cNvSpPr/>
            <p:nvPr/>
          </p:nvSpPr>
          <p:spPr>
            <a:xfrm flipH="1">
              <a:off x="8355364" y="2478186"/>
              <a:ext cx="1441622" cy="1015778"/>
            </a:xfrm>
            <a:custGeom>
              <a:avLst/>
              <a:gdLst/>
              <a:ahLst/>
              <a:cxnLst/>
              <a:rect l="l" t="t" r="r" b="b"/>
              <a:pathLst>
                <a:path w="52889" h="37266" fill="none" extrusionOk="0">
                  <a:moveTo>
                    <a:pt x="3648" y="23223"/>
                  </a:moveTo>
                  <a:cubicBezTo>
                    <a:pt x="8025" y="16475"/>
                    <a:pt x="19423" y="8177"/>
                    <a:pt x="26475" y="4408"/>
                  </a:cubicBezTo>
                  <a:cubicBezTo>
                    <a:pt x="30517" y="2250"/>
                    <a:pt x="34834" y="335"/>
                    <a:pt x="39393" y="153"/>
                  </a:cubicBezTo>
                  <a:cubicBezTo>
                    <a:pt x="43952" y="1"/>
                    <a:pt x="48846" y="1946"/>
                    <a:pt x="51065" y="5958"/>
                  </a:cubicBezTo>
                  <a:cubicBezTo>
                    <a:pt x="52889" y="9272"/>
                    <a:pt x="52554" y="13436"/>
                    <a:pt x="50974" y="16870"/>
                  </a:cubicBezTo>
                  <a:cubicBezTo>
                    <a:pt x="49424" y="20335"/>
                    <a:pt x="46810" y="23132"/>
                    <a:pt x="44043" y="25685"/>
                  </a:cubicBezTo>
                  <a:cubicBezTo>
                    <a:pt x="39970" y="29454"/>
                    <a:pt x="35411" y="32828"/>
                    <a:pt x="30213" y="34804"/>
                  </a:cubicBezTo>
                  <a:cubicBezTo>
                    <a:pt x="24985" y="36780"/>
                    <a:pt x="19119" y="37266"/>
                    <a:pt x="13891" y="35290"/>
                  </a:cubicBezTo>
                  <a:cubicBezTo>
                    <a:pt x="8693" y="33314"/>
                    <a:pt x="0" y="30852"/>
                    <a:pt x="3648" y="23223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2F2F2">
            <a:alpha val="0"/>
          </a:srgbClr>
        </a:solidFill>
        <a:effectLst/>
      </p:bgPr>
    </p:bg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14"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5" name="Google Shape;345;p17"/>
          <p:cNvGrpSpPr/>
          <p:nvPr/>
        </p:nvGrpSpPr>
        <p:grpSpPr>
          <a:xfrm>
            <a:off x="-987852" y="-1894675"/>
            <a:ext cx="10987294" cy="8136550"/>
            <a:chOff x="-987852" y="-1894675"/>
            <a:chExt cx="10987294" cy="8136550"/>
          </a:xfrm>
        </p:grpSpPr>
        <p:sp>
          <p:nvSpPr>
            <p:cNvPr id="346" name="Google Shape;346;p17"/>
            <p:cNvSpPr/>
            <p:nvPr/>
          </p:nvSpPr>
          <p:spPr>
            <a:xfrm>
              <a:off x="2303086" y="-1894675"/>
              <a:ext cx="5077990" cy="2434177"/>
            </a:xfrm>
            <a:custGeom>
              <a:avLst/>
              <a:gdLst/>
              <a:ahLst/>
              <a:cxnLst/>
              <a:rect l="l" t="t" r="r" b="b"/>
              <a:pathLst>
                <a:path w="186297" h="89303" fill="none" extrusionOk="0">
                  <a:moveTo>
                    <a:pt x="5928" y="46658"/>
                  </a:moveTo>
                  <a:cubicBezTo>
                    <a:pt x="1" y="54713"/>
                    <a:pt x="23862" y="71916"/>
                    <a:pt x="37388" y="79151"/>
                  </a:cubicBezTo>
                  <a:cubicBezTo>
                    <a:pt x="50883" y="86385"/>
                    <a:pt x="66659" y="89303"/>
                    <a:pt x="81857" y="87388"/>
                  </a:cubicBezTo>
                  <a:cubicBezTo>
                    <a:pt x="105717" y="84379"/>
                    <a:pt x="126447" y="70184"/>
                    <a:pt x="148727" y="61065"/>
                  </a:cubicBezTo>
                  <a:cubicBezTo>
                    <a:pt x="156144" y="58026"/>
                    <a:pt x="163834" y="55503"/>
                    <a:pt x="170582" y="51217"/>
                  </a:cubicBezTo>
                  <a:cubicBezTo>
                    <a:pt x="177360" y="46901"/>
                    <a:pt x="183226" y="40457"/>
                    <a:pt x="184624" y="32554"/>
                  </a:cubicBezTo>
                  <a:cubicBezTo>
                    <a:pt x="186296" y="23132"/>
                    <a:pt x="181099" y="13405"/>
                    <a:pt x="173317" y="7812"/>
                  </a:cubicBezTo>
                  <a:cubicBezTo>
                    <a:pt x="165566" y="2250"/>
                    <a:pt x="155718" y="274"/>
                    <a:pt x="146143" y="152"/>
                  </a:cubicBezTo>
                  <a:cubicBezTo>
                    <a:pt x="132040" y="0"/>
                    <a:pt x="116568" y="4590"/>
                    <a:pt x="109213" y="16596"/>
                  </a:cubicBezTo>
                  <a:cubicBezTo>
                    <a:pt x="104623" y="24135"/>
                    <a:pt x="103802" y="33344"/>
                    <a:pt x="100155" y="41369"/>
                  </a:cubicBezTo>
                  <a:cubicBezTo>
                    <a:pt x="96203" y="50032"/>
                    <a:pt x="88756" y="57023"/>
                    <a:pt x="79911" y="60457"/>
                  </a:cubicBezTo>
                  <a:cubicBezTo>
                    <a:pt x="71066" y="63862"/>
                    <a:pt x="60853" y="63710"/>
                    <a:pt x="52099" y="59941"/>
                  </a:cubicBezTo>
                  <a:cubicBezTo>
                    <a:pt x="46871" y="57722"/>
                    <a:pt x="42221" y="54287"/>
                    <a:pt x="37357" y="51247"/>
                  </a:cubicBezTo>
                  <a:cubicBezTo>
                    <a:pt x="32524" y="48208"/>
                    <a:pt x="25594" y="40852"/>
                    <a:pt x="19880" y="40275"/>
                  </a:cubicBezTo>
                  <a:cubicBezTo>
                    <a:pt x="14196" y="39697"/>
                    <a:pt x="9120" y="41886"/>
                    <a:pt x="5928" y="46658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17"/>
            <p:cNvSpPr/>
            <p:nvPr/>
          </p:nvSpPr>
          <p:spPr>
            <a:xfrm>
              <a:off x="7069212" y="-386055"/>
              <a:ext cx="1705093" cy="2340547"/>
            </a:xfrm>
            <a:custGeom>
              <a:avLst/>
              <a:gdLst/>
              <a:ahLst/>
              <a:cxnLst/>
              <a:rect l="l" t="t" r="r" b="b"/>
              <a:pathLst>
                <a:path w="62555" h="85868" fill="none" extrusionOk="0">
                  <a:moveTo>
                    <a:pt x="29606" y="2067"/>
                  </a:moveTo>
                  <a:cubicBezTo>
                    <a:pt x="19940" y="6171"/>
                    <a:pt x="12250" y="11611"/>
                    <a:pt x="4834" y="19028"/>
                  </a:cubicBezTo>
                  <a:cubicBezTo>
                    <a:pt x="2432" y="21429"/>
                    <a:pt x="1" y="24712"/>
                    <a:pt x="1064" y="27964"/>
                  </a:cubicBezTo>
                  <a:cubicBezTo>
                    <a:pt x="1764" y="29970"/>
                    <a:pt x="3678" y="31369"/>
                    <a:pt x="5745" y="32007"/>
                  </a:cubicBezTo>
                  <a:cubicBezTo>
                    <a:pt x="7752" y="32706"/>
                    <a:pt x="9970" y="32767"/>
                    <a:pt x="12037" y="33131"/>
                  </a:cubicBezTo>
                  <a:cubicBezTo>
                    <a:pt x="21278" y="34530"/>
                    <a:pt x="29515" y="40366"/>
                    <a:pt x="34956" y="47965"/>
                  </a:cubicBezTo>
                  <a:cubicBezTo>
                    <a:pt x="40427" y="55563"/>
                    <a:pt x="43284" y="64804"/>
                    <a:pt x="44409" y="74074"/>
                  </a:cubicBezTo>
                  <a:cubicBezTo>
                    <a:pt x="44804" y="77144"/>
                    <a:pt x="45108" y="80457"/>
                    <a:pt x="47144" y="82767"/>
                  </a:cubicBezTo>
                  <a:cubicBezTo>
                    <a:pt x="49789" y="85716"/>
                    <a:pt x="54713" y="85868"/>
                    <a:pt x="57904" y="83527"/>
                  </a:cubicBezTo>
                  <a:cubicBezTo>
                    <a:pt x="61096" y="81217"/>
                    <a:pt x="62555" y="76992"/>
                    <a:pt x="62160" y="73102"/>
                  </a:cubicBezTo>
                  <a:cubicBezTo>
                    <a:pt x="61795" y="69181"/>
                    <a:pt x="59819" y="65564"/>
                    <a:pt x="57236" y="62554"/>
                  </a:cubicBezTo>
                  <a:cubicBezTo>
                    <a:pt x="54682" y="59576"/>
                    <a:pt x="51552" y="57083"/>
                    <a:pt x="48512" y="54591"/>
                  </a:cubicBezTo>
                  <a:cubicBezTo>
                    <a:pt x="43953" y="50822"/>
                    <a:pt x="39485" y="46840"/>
                    <a:pt x="36141" y="41977"/>
                  </a:cubicBezTo>
                  <a:cubicBezTo>
                    <a:pt x="32798" y="37113"/>
                    <a:pt x="30639" y="31217"/>
                    <a:pt x="31187" y="25320"/>
                  </a:cubicBezTo>
                  <a:cubicBezTo>
                    <a:pt x="31643" y="20760"/>
                    <a:pt x="33679" y="16505"/>
                    <a:pt x="36141" y="12675"/>
                  </a:cubicBezTo>
                  <a:cubicBezTo>
                    <a:pt x="37235" y="10943"/>
                    <a:pt x="38482" y="9210"/>
                    <a:pt x="39029" y="7204"/>
                  </a:cubicBezTo>
                  <a:cubicBezTo>
                    <a:pt x="39545" y="5198"/>
                    <a:pt x="39241" y="2827"/>
                    <a:pt x="37661" y="1520"/>
                  </a:cubicBezTo>
                  <a:cubicBezTo>
                    <a:pt x="36415" y="487"/>
                    <a:pt x="36323" y="0"/>
                    <a:pt x="34773" y="213"/>
                  </a:cubicBezTo>
                  <a:cubicBezTo>
                    <a:pt x="34013" y="335"/>
                    <a:pt x="33284" y="517"/>
                    <a:pt x="32646" y="851"/>
                  </a:cubicBezTo>
                  <a:cubicBezTo>
                    <a:pt x="31946" y="1125"/>
                    <a:pt x="31946" y="1155"/>
                    <a:pt x="29606" y="2067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17"/>
            <p:cNvSpPr/>
            <p:nvPr/>
          </p:nvSpPr>
          <p:spPr>
            <a:xfrm>
              <a:off x="-677198" y="3997386"/>
              <a:ext cx="1441622" cy="1015778"/>
            </a:xfrm>
            <a:custGeom>
              <a:avLst/>
              <a:gdLst/>
              <a:ahLst/>
              <a:cxnLst/>
              <a:rect l="l" t="t" r="r" b="b"/>
              <a:pathLst>
                <a:path w="52889" h="37266" fill="none" extrusionOk="0">
                  <a:moveTo>
                    <a:pt x="3648" y="23223"/>
                  </a:moveTo>
                  <a:cubicBezTo>
                    <a:pt x="8025" y="16475"/>
                    <a:pt x="19423" y="8177"/>
                    <a:pt x="26475" y="4408"/>
                  </a:cubicBezTo>
                  <a:cubicBezTo>
                    <a:pt x="30517" y="2250"/>
                    <a:pt x="34834" y="335"/>
                    <a:pt x="39393" y="153"/>
                  </a:cubicBezTo>
                  <a:cubicBezTo>
                    <a:pt x="43952" y="1"/>
                    <a:pt x="48846" y="1946"/>
                    <a:pt x="51065" y="5958"/>
                  </a:cubicBezTo>
                  <a:cubicBezTo>
                    <a:pt x="52889" y="9272"/>
                    <a:pt x="52554" y="13436"/>
                    <a:pt x="50974" y="16870"/>
                  </a:cubicBezTo>
                  <a:cubicBezTo>
                    <a:pt x="49424" y="20335"/>
                    <a:pt x="46810" y="23132"/>
                    <a:pt x="44043" y="25685"/>
                  </a:cubicBezTo>
                  <a:cubicBezTo>
                    <a:pt x="39970" y="29454"/>
                    <a:pt x="35411" y="32828"/>
                    <a:pt x="30213" y="34804"/>
                  </a:cubicBezTo>
                  <a:cubicBezTo>
                    <a:pt x="24985" y="36780"/>
                    <a:pt x="19119" y="37266"/>
                    <a:pt x="13891" y="35290"/>
                  </a:cubicBezTo>
                  <a:cubicBezTo>
                    <a:pt x="8693" y="33314"/>
                    <a:pt x="0" y="30852"/>
                    <a:pt x="3648" y="23223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17"/>
            <p:cNvSpPr/>
            <p:nvPr/>
          </p:nvSpPr>
          <p:spPr>
            <a:xfrm>
              <a:off x="1804831" y="4332991"/>
              <a:ext cx="787933" cy="1546018"/>
            </a:xfrm>
            <a:custGeom>
              <a:avLst/>
              <a:gdLst/>
              <a:ahLst/>
              <a:cxnLst/>
              <a:rect l="l" t="t" r="r" b="b"/>
              <a:pathLst>
                <a:path w="28907" h="56719" fill="none" extrusionOk="0">
                  <a:moveTo>
                    <a:pt x="213" y="15289"/>
                  </a:moveTo>
                  <a:cubicBezTo>
                    <a:pt x="578" y="10882"/>
                    <a:pt x="1824" y="6262"/>
                    <a:pt x="5137" y="3283"/>
                  </a:cubicBezTo>
                  <a:cubicBezTo>
                    <a:pt x="8420" y="365"/>
                    <a:pt x="14256" y="0"/>
                    <a:pt x="16991" y="3496"/>
                  </a:cubicBezTo>
                  <a:cubicBezTo>
                    <a:pt x="18572" y="5532"/>
                    <a:pt x="18815" y="8420"/>
                    <a:pt x="18298" y="11003"/>
                  </a:cubicBezTo>
                  <a:cubicBezTo>
                    <a:pt x="17842" y="13587"/>
                    <a:pt x="16779" y="16019"/>
                    <a:pt x="16140" y="18572"/>
                  </a:cubicBezTo>
                  <a:cubicBezTo>
                    <a:pt x="13861" y="27387"/>
                    <a:pt x="16718" y="37326"/>
                    <a:pt x="23314" y="43557"/>
                  </a:cubicBezTo>
                  <a:cubicBezTo>
                    <a:pt x="25563" y="45685"/>
                    <a:pt x="28390" y="47752"/>
                    <a:pt x="28694" y="50822"/>
                  </a:cubicBezTo>
                  <a:cubicBezTo>
                    <a:pt x="28906" y="53314"/>
                    <a:pt x="27052" y="55837"/>
                    <a:pt x="24590" y="56354"/>
                  </a:cubicBezTo>
                  <a:cubicBezTo>
                    <a:pt x="22918" y="56718"/>
                    <a:pt x="21125" y="56110"/>
                    <a:pt x="19909" y="54925"/>
                  </a:cubicBezTo>
                  <a:cubicBezTo>
                    <a:pt x="19149" y="54165"/>
                    <a:pt x="18602" y="53983"/>
                    <a:pt x="17660" y="52949"/>
                  </a:cubicBezTo>
                  <a:cubicBezTo>
                    <a:pt x="16718" y="51916"/>
                    <a:pt x="15684" y="50943"/>
                    <a:pt x="14651" y="50031"/>
                  </a:cubicBezTo>
                  <a:cubicBezTo>
                    <a:pt x="12949" y="48451"/>
                    <a:pt x="11642" y="46749"/>
                    <a:pt x="9970" y="44803"/>
                  </a:cubicBezTo>
                  <a:cubicBezTo>
                    <a:pt x="7781" y="42220"/>
                    <a:pt x="5927" y="39393"/>
                    <a:pt x="4407" y="36353"/>
                  </a:cubicBezTo>
                  <a:cubicBezTo>
                    <a:pt x="2888" y="33314"/>
                    <a:pt x="1733" y="30031"/>
                    <a:pt x="1003" y="26718"/>
                  </a:cubicBezTo>
                  <a:cubicBezTo>
                    <a:pt x="304" y="23435"/>
                    <a:pt x="0" y="20000"/>
                    <a:pt x="152" y="16626"/>
                  </a:cubicBezTo>
                  <a:cubicBezTo>
                    <a:pt x="182" y="16110"/>
                    <a:pt x="182" y="15684"/>
                    <a:pt x="213" y="15289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17"/>
            <p:cNvSpPr/>
            <p:nvPr/>
          </p:nvSpPr>
          <p:spPr>
            <a:xfrm>
              <a:off x="-95969" y="2521271"/>
              <a:ext cx="671134" cy="1190580"/>
            </a:xfrm>
            <a:custGeom>
              <a:avLst/>
              <a:gdLst/>
              <a:ahLst/>
              <a:cxnLst/>
              <a:rect l="l" t="t" r="r" b="b"/>
              <a:pathLst>
                <a:path w="24622" h="43679" fill="none" extrusionOk="0">
                  <a:moveTo>
                    <a:pt x="19789" y="12523"/>
                  </a:moveTo>
                  <a:cubicBezTo>
                    <a:pt x="24287" y="18754"/>
                    <a:pt x="24621" y="22068"/>
                    <a:pt x="24348" y="26748"/>
                  </a:cubicBezTo>
                  <a:cubicBezTo>
                    <a:pt x="23922" y="33709"/>
                    <a:pt x="18998" y="40122"/>
                    <a:pt x="12524" y="42736"/>
                  </a:cubicBezTo>
                  <a:cubicBezTo>
                    <a:pt x="10518" y="43588"/>
                    <a:pt x="7570" y="43679"/>
                    <a:pt x="6810" y="41642"/>
                  </a:cubicBezTo>
                  <a:cubicBezTo>
                    <a:pt x="6232" y="40153"/>
                    <a:pt x="7266" y="38603"/>
                    <a:pt x="8056" y="37265"/>
                  </a:cubicBezTo>
                  <a:cubicBezTo>
                    <a:pt x="13892" y="27812"/>
                    <a:pt x="11764" y="14256"/>
                    <a:pt x="3314" y="7052"/>
                  </a:cubicBezTo>
                  <a:cubicBezTo>
                    <a:pt x="1825" y="5806"/>
                    <a:pt x="1" y="4256"/>
                    <a:pt x="366" y="2341"/>
                  </a:cubicBezTo>
                  <a:cubicBezTo>
                    <a:pt x="670" y="943"/>
                    <a:pt x="2159" y="61"/>
                    <a:pt x="3618" y="31"/>
                  </a:cubicBezTo>
                  <a:cubicBezTo>
                    <a:pt x="5047" y="0"/>
                    <a:pt x="6384" y="639"/>
                    <a:pt x="7630" y="1338"/>
                  </a:cubicBezTo>
                  <a:cubicBezTo>
                    <a:pt x="12494" y="4013"/>
                    <a:pt x="16719" y="7903"/>
                    <a:pt x="19789" y="12523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17"/>
            <p:cNvSpPr/>
            <p:nvPr/>
          </p:nvSpPr>
          <p:spPr>
            <a:xfrm>
              <a:off x="-103189" y="24787"/>
              <a:ext cx="1431700" cy="1067976"/>
            </a:xfrm>
            <a:custGeom>
              <a:avLst/>
              <a:gdLst/>
              <a:ahLst/>
              <a:cxnLst/>
              <a:rect l="l" t="t" r="r" b="b"/>
              <a:pathLst>
                <a:path w="52525" h="39181" fill="none" extrusionOk="0">
                  <a:moveTo>
                    <a:pt x="17691" y="28238"/>
                  </a:moveTo>
                  <a:cubicBezTo>
                    <a:pt x="27235" y="34895"/>
                    <a:pt x="38786" y="38786"/>
                    <a:pt x="50397" y="39120"/>
                  </a:cubicBezTo>
                  <a:cubicBezTo>
                    <a:pt x="51005" y="39181"/>
                    <a:pt x="51765" y="39090"/>
                    <a:pt x="52129" y="38603"/>
                  </a:cubicBezTo>
                  <a:cubicBezTo>
                    <a:pt x="52525" y="37934"/>
                    <a:pt x="52069" y="37114"/>
                    <a:pt x="51582" y="36506"/>
                  </a:cubicBezTo>
                  <a:cubicBezTo>
                    <a:pt x="46962" y="30883"/>
                    <a:pt x="39819" y="28117"/>
                    <a:pt x="33375" y="24530"/>
                  </a:cubicBezTo>
                  <a:cubicBezTo>
                    <a:pt x="28634" y="21886"/>
                    <a:pt x="24135" y="18694"/>
                    <a:pt x="20092" y="15047"/>
                  </a:cubicBezTo>
                  <a:cubicBezTo>
                    <a:pt x="18056" y="13223"/>
                    <a:pt x="16171" y="11247"/>
                    <a:pt x="14348" y="9241"/>
                  </a:cubicBezTo>
                  <a:cubicBezTo>
                    <a:pt x="12524" y="7174"/>
                    <a:pt x="10974" y="4894"/>
                    <a:pt x="9028" y="2919"/>
                  </a:cubicBezTo>
                  <a:cubicBezTo>
                    <a:pt x="7721" y="1581"/>
                    <a:pt x="5867" y="1"/>
                    <a:pt x="3861" y="578"/>
                  </a:cubicBezTo>
                  <a:cubicBezTo>
                    <a:pt x="2311" y="973"/>
                    <a:pt x="1277" y="2463"/>
                    <a:pt x="761" y="3861"/>
                  </a:cubicBezTo>
                  <a:cubicBezTo>
                    <a:pt x="92" y="5594"/>
                    <a:pt x="1" y="7569"/>
                    <a:pt x="518" y="9332"/>
                  </a:cubicBezTo>
                  <a:cubicBezTo>
                    <a:pt x="1186" y="11612"/>
                    <a:pt x="3040" y="13679"/>
                    <a:pt x="4439" y="15533"/>
                  </a:cubicBezTo>
                  <a:cubicBezTo>
                    <a:pt x="7752" y="19880"/>
                    <a:pt x="11642" y="23740"/>
                    <a:pt x="15989" y="27053"/>
                  </a:cubicBezTo>
                  <a:cubicBezTo>
                    <a:pt x="16597" y="27478"/>
                    <a:pt x="17114" y="27843"/>
                    <a:pt x="17691" y="28238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17"/>
            <p:cNvSpPr/>
            <p:nvPr/>
          </p:nvSpPr>
          <p:spPr>
            <a:xfrm>
              <a:off x="6593468" y="119395"/>
              <a:ext cx="265134" cy="268459"/>
            </a:xfrm>
            <a:custGeom>
              <a:avLst/>
              <a:gdLst/>
              <a:ahLst/>
              <a:cxnLst/>
              <a:rect l="l" t="t" r="r" b="b"/>
              <a:pathLst>
                <a:path w="9727" h="9849" fill="none" extrusionOk="0">
                  <a:moveTo>
                    <a:pt x="8724" y="6901"/>
                  </a:moveTo>
                  <a:cubicBezTo>
                    <a:pt x="7569" y="9089"/>
                    <a:pt x="4316" y="9849"/>
                    <a:pt x="2280" y="8420"/>
                  </a:cubicBezTo>
                  <a:cubicBezTo>
                    <a:pt x="274" y="6931"/>
                    <a:pt x="0" y="3618"/>
                    <a:pt x="1763" y="1794"/>
                  </a:cubicBezTo>
                  <a:cubicBezTo>
                    <a:pt x="3496" y="1"/>
                    <a:pt x="6961" y="62"/>
                    <a:pt x="8359" y="2128"/>
                  </a:cubicBezTo>
                  <a:cubicBezTo>
                    <a:pt x="9727" y="4226"/>
                    <a:pt x="9088" y="6019"/>
                    <a:pt x="8724" y="6901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17"/>
            <p:cNvSpPr/>
            <p:nvPr/>
          </p:nvSpPr>
          <p:spPr>
            <a:xfrm>
              <a:off x="8774311" y="4981077"/>
              <a:ext cx="319812" cy="315696"/>
            </a:xfrm>
            <a:custGeom>
              <a:avLst/>
              <a:gdLst/>
              <a:ahLst/>
              <a:cxnLst/>
              <a:rect l="l" t="t" r="r" b="b"/>
              <a:pathLst>
                <a:path w="11733" h="11582" fill="none" extrusionOk="0">
                  <a:moveTo>
                    <a:pt x="4560" y="11429"/>
                  </a:moveTo>
                  <a:cubicBezTo>
                    <a:pt x="2128" y="11125"/>
                    <a:pt x="183" y="8815"/>
                    <a:pt x="122" y="6384"/>
                  </a:cubicBezTo>
                  <a:cubicBezTo>
                    <a:pt x="0" y="4043"/>
                    <a:pt x="1611" y="1672"/>
                    <a:pt x="3800" y="852"/>
                  </a:cubicBezTo>
                  <a:cubicBezTo>
                    <a:pt x="6049" y="0"/>
                    <a:pt x="8754" y="760"/>
                    <a:pt x="10213" y="2615"/>
                  </a:cubicBezTo>
                  <a:cubicBezTo>
                    <a:pt x="11368" y="4074"/>
                    <a:pt x="11733" y="6201"/>
                    <a:pt x="11247" y="7934"/>
                  </a:cubicBezTo>
                  <a:cubicBezTo>
                    <a:pt x="10882" y="9302"/>
                    <a:pt x="9393" y="10061"/>
                    <a:pt x="8207" y="10669"/>
                  </a:cubicBezTo>
                  <a:cubicBezTo>
                    <a:pt x="7082" y="11216"/>
                    <a:pt x="5806" y="11581"/>
                    <a:pt x="4560" y="11429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17"/>
            <p:cNvSpPr/>
            <p:nvPr/>
          </p:nvSpPr>
          <p:spPr>
            <a:xfrm>
              <a:off x="1485020" y="1018967"/>
              <a:ext cx="223730" cy="227873"/>
            </a:xfrm>
            <a:custGeom>
              <a:avLst/>
              <a:gdLst/>
              <a:ahLst/>
              <a:cxnLst/>
              <a:rect l="l" t="t" r="r" b="b"/>
              <a:pathLst>
                <a:path w="8208" h="8360" fill="none" extrusionOk="0">
                  <a:moveTo>
                    <a:pt x="7721" y="5502"/>
                  </a:moveTo>
                  <a:cubicBezTo>
                    <a:pt x="6991" y="7356"/>
                    <a:pt x="4590" y="8359"/>
                    <a:pt x="2766" y="7599"/>
                  </a:cubicBezTo>
                  <a:cubicBezTo>
                    <a:pt x="943" y="6840"/>
                    <a:pt x="0" y="4408"/>
                    <a:pt x="851" y="2615"/>
                  </a:cubicBezTo>
                  <a:cubicBezTo>
                    <a:pt x="1672" y="821"/>
                    <a:pt x="4195" y="0"/>
                    <a:pt x="5928" y="973"/>
                  </a:cubicBezTo>
                  <a:cubicBezTo>
                    <a:pt x="7690" y="1976"/>
                    <a:pt x="8207" y="3922"/>
                    <a:pt x="7721" y="5502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17"/>
            <p:cNvSpPr/>
            <p:nvPr/>
          </p:nvSpPr>
          <p:spPr>
            <a:xfrm>
              <a:off x="8288544" y="2105422"/>
              <a:ext cx="1710899" cy="1760616"/>
            </a:xfrm>
            <a:custGeom>
              <a:avLst/>
              <a:gdLst/>
              <a:ahLst/>
              <a:cxnLst/>
              <a:rect l="l" t="t" r="r" b="b"/>
              <a:pathLst>
                <a:path w="62768" h="64592" fill="none" extrusionOk="0">
                  <a:moveTo>
                    <a:pt x="13192" y="305"/>
                  </a:moveTo>
                  <a:cubicBezTo>
                    <a:pt x="6080" y="12311"/>
                    <a:pt x="0" y="26992"/>
                    <a:pt x="4286" y="41095"/>
                  </a:cubicBezTo>
                  <a:cubicBezTo>
                    <a:pt x="8298" y="54105"/>
                    <a:pt x="20487" y="62160"/>
                    <a:pt x="33557" y="63983"/>
                  </a:cubicBezTo>
                  <a:cubicBezTo>
                    <a:pt x="37873" y="64591"/>
                    <a:pt x="42281" y="64530"/>
                    <a:pt x="46627" y="64105"/>
                  </a:cubicBezTo>
                  <a:cubicBezTo>
                    <a:pt x="51217" y="63649"/>
                    <a:pt x="55868" y="63041"/>
                    <a:pt x="60184" y="61339"/>
                  </a:cubicBezTo>
                  <a:cubicBezTo>
                    <a:pt x="62768" y="60305"/>
                    <a:pt x="62707" y="56050"/>
                    <a:pt x="59454" y="56141"/>
                  </a:cubicBezTo>
                  <a:cubicBezTo>
                    <a:pt x="52403" y="56293"/>
                    <a:pt x="45472" y="58026"/>
                    <a:pt x="38329" y="57752"/>
                  </a:cubicBezTo>
                  <a:cubicBezTo>
                    <a:pt x="32372" y="57539"/>
                    <a:pt x="26323" y="56476"/>
                    <a:pt x="20973" y="53862"/>
                  </a:cubicBezTo>
                  <a:cubicBezTo>
                    <a:pt x="15624" y="51217"/>
                    <a:pt x="11216" y="47023"/>
                    <a:pt x="8967" y="41430"/>
                  </a:cubicBezTo>
                  <a:cubicBezTo>
                    <a:pt x="6596" y="35624"/>
                    <a:pt x="6171" y="28998"/>
                    <a:pt x="7113" y="22858"/>
                  </a:cubicBezTo>
                  <a:cubicBezTo>
                    <a:pt x="8298" y="15168"/>
                    <a:pt x="11125" y="7843"/>
                    <a:pt x="13800" y="578"/>
                  </a:cubicBezTo>
                  <a:cubicBezTo>
                    <a:pt x="13861" y="244"/>
                    <a:pt x="13344" y="1"/>
                    <a:pt x="13192" y="305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17"/>
            <p:cNvSpPr/>
            <p:nvPr/>
          </p:nvSpPr>
          <p:spPr>
            <a:xfrm>
              <a:off x="2964220" y="-467199"/>
              <a:ext cx="1940407" cy="855041"/>
            </a:xfrm>
            <a:custGeom>
              <a:avLst/>
              <a:gdLst/>
              <a:ahLst/>
              <a:cxnLst/>
              <a:rect l="l" t="t" r="r" b="b"/>
              <a:pathLst>
                <a:path w="71188" h="31369" fill="none" extrusionOk="0">
                  <a:moveTo>
                    <a:pt x="213" y="6596"/>
                  </a:moveTo>
                  <a:cubicBezTo>
                    <a:pt x="609" y="9362"/>
                    <a:pt x="2402" y="11763"/>
                    <a:pt x="4286" y="13800"/>
                  </a:cubicBezTo>
                  <a:cubicBezTo>
                    <a:pt x="14408" y="24529"/>
                    <a:pt x="29485" y="29149"/>
                    <a:pt x="44135" y="30578"/>
                  </a:cubicBezTo>
                  <a:cubicBezTo>
                    <a:pt x="52585" y="31368"/>
                    <a:pt x="61856" y="30973"/>
                    <a:pt x="68300" y="25532"/>
                  </a:cubicBezTo>
                  <a:cubicBezTo>
                    <a:pt x="69789" y="24286"/>
                    <a:pt x="71187" y="22554"/>
                    <a:pt x="70975" y="20608"/>
                  </a:cubicBezTo>
                  <a:cubicBezTo>
                    <a:pt x="70792" y="18754"/>
                    <a:pt x="69151" y="17295"/>
                    <a:pt x="67358" y="16778"/>
                  </a:cubicBezTo>
                  <a:cubicBezTo>
                    <a:pt x="65564" y="16231"/>
                    <a:pt x="63680" y="16414"/>
                    <a:pt x="61826" y="16657"/>
                  </a:cubicBezTo>
                  <a:cubicBezTo>
                    <a:pt x="55777" y="17386"/>
                    <a:pt x="49728" y="18359"/>
                    <a:pt x="43649" y="18298"/>
                  </a:cubicBezTo>
                  <a:cubicBezTo>
                    <a:pt x="37570" y="18207"/>
                    <a:pt x="31339" y="16961"/>
                    <a:pt x="26293" y="13587"/>
                  </a:cubicBezTo>
                  <a:cubicBezTo>
                    <a:pt x="22676" y="11155"/>
                    <a:pt x="19819" y="7751"/>
                    <a:pt x="16475" y="4955"/>
                  </a:cubicBezTo>
                  <a:cubicBezTo>
                    <a:pt x="14013" y="2888"/>
                    <a:pt x="11126" y="1064"/>
                    <a:pt x="7934" y="517"/>
                  </a:cubicBezTo>
                  <a:cubicBezTo>
                    <a:pt x="6809" y="274"/>
                    <a:pt x="5350" y="0"/>
                    <a:pt x="4165" y="61"/>
                  </a:cubicBezTo>
                  <a:cubicBezTo>
                    <a:pt x="3010" y="91"/>
                    <a:pt x="1946" y="1125"/>
                    <a:pt x="1277" y="2037"/>
                  </a:cubicBezTo>
                  <a:cubicBezTo>
                    <a:pt x="426" y="3344"/>
                    <a:pt x="1" y="5015"/>
                    <a:pt x="213" y="6596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17"/>
            <p:cNvSpPr/>
            <p:nvPr/>
          </p:nvSpPr>
          <p:spPr>
            <a:xfrm>
              <a:off x="419600" y="4669336"/>
              <a:ext cx="1109408" cy="1572540"/>
            </a:xfrm>
            <a:custGeom>
              <a:avLst/>
              <a:gdLst/>
              <a:ahLst/>
              <a:cxnLst/>
              <a:rect l="l" t="t" r="r" b="b"/>
              <a:pathLst>
                <a:path w="40701" h="57692" fill="none" extrusionOk="0">
                  <a:moveTo>
                    <a:pt x="19636" y="56536"/>
                  </a:moveTo>
                  <a:cubicBezTo>
                    <a:pt x="11368" y="52646"/>
                    <a:pt x="4985" y="45108"/>
                    <a:pt x="2493" y="36354"/>
                  </a:cubicBezTo>
                  <a:cubicBezTo>
                    <a:pt x="0" y="27630"/>
                    <a:pt x="1490" y="17813"/>
                    <a:pt x="6444" y="10214"/>
                  </a:cubicBezTo>
                  <a:cubicBezTo>
                    <a:pt x="8876" y="6505"/>
                    <a:pt x="12220" y="3192"/>
                    <a:pt x="16353" y="1581"/>
                  </a:cubicBezTo>
                  <a:cubicBezTo>
                    <a:pt x="20487" y="1"/>
                    <a:pt x="25502" y="274"/>
                    <a:pt x="29028" y="3010"/>
                  </a:cubicBezTo>
                  <a:cubicBezTo>
                    <a:pt x="33101" y="6110"/>
                    <a:pt x="34408" y="11673"/>
                    <a:pt x="34682" y="16749"/>
                  </a:cubicBezTo>
                  <a:cubicBezTo>
                    <a:pt x="34925" y="21855"/>
                    <a:pt x="34439" y="27114"/>
                    <a:pt x="35989" y="31977"/>
                  </a:cubicBezTo>
                  <a:cubicBezTo>
                    <a:pt x="37448" y="36536"/>
                    <a:pt x="40700" y="40731"/>
                    <a:pt x="40457" y="45503"/>
                  </a:cubicBezTo>
                  <a:cubicBezTo>
                    <a:pt x="40184" y="50609"/>
                    <a:pt x="35776" y="54774"/>
                    <a:pt x="30822" y="56111"/>
                  </a:cubicBezTo>
                  <a:cubicBezTo>
                    <a:pt x="25898" y="57448"/>
                    <a:pt x="24895" y="57692"/>
                    <a:pt x="19636" y="56536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17"/>
            <p:cNvSpPr/>
            <p:nvPr/>
          </p:nvSpPr>
          <p:spPr>
            <a:xfrm>
              <a:off x="-987852" y="957389"/>
              <a:ext cx="1922989" cy="1623893"/>
            </a:xfrm>
            <a:custGeom>
              <a:avLst/>
              <a:gdLst/>
              <a:ahLst/>
              <a:cxnLst/>
              <a:rect l="l" t="t" r="r" b="b"/>
              <a:pathLst>
                <a:path w="70549" h="59576" fill="none" extrusionOk="0">
                  <a:moveTo>
                    <a:pt x="28055" y="20700"/>
                  </a:moveTo>
                  <a:cubicBezTo>
                    <a:pt x="40001" y="24530"/>
                    <a:pt x="49272" y="35745"/>
                    <a:pt x="50761" y="48238"/>
                  </a:cubicBezTo>
                  <a:cubicBezTo>
                    <a:pt x="51186" y="51673"/>
                    <a:pt x="51217" y="55594"/>
                    <a:pt x="53892" y="57813"/>
                  </a:cubicBezTo>
                  <a:cubicBezTo>
                    <a:pt x="55867" y="59454"/>
                    <a:pt x="58816" y="59576"/>
                    <a:pt x="61126" y="58512"/>
                  </a:cubicBezTo>
                  <a:cubicBezTo>
                    <a:pt x="63497" y="57448"/>
                    <a:pt x="65290" y="55411"/>
                    <a:pt x="66567" y="53223"/>
                  </a:cubicBezTo>
                  <a:cubicBezTo>
                    <a:pt x="70366" y="46840"/>
                    <a:pt x="70549" y="38694"/>
                    <a:pt x="68086" y="31703"/>
                  </a:cubicBezTo>
                  <a:cubicBezTo>
                    <a:pt x="65624" y="24712"/>
                    <a:pt x="60731" y="18754"/>
                    <a:pt x="55016" y="14013"/>
                  </a:cubicBezTo>
                  <a:cubicBezTo>
                    <a:pt x="50183" y="9970"/>
                    <a:pt x="44682" y="6779"/>
                    <a:pt x="38876" y="4438"/>
                  </a:cubicBezTo>
                  <a:cubicBezTo>
                    <a:pt x="33010" y="2128"/>
                    <a:pt x="26840" y="669"/>
                    <a:pt x="20548" y="213"/>
                  </a:cubicBezTo>
                  <a:cubicBezTo>
                    <a:pt x="17447" y="0"/>
                    <a:pt x="14286" y="0"/>
                    <a:pt x="11125" y="243"/>
                  </a:cubicBezTo>
                  <a:cubicBezTo>
                    <a:pt x="8602" y="487"/>
                    <a:pt x="5411" y="517"/>
                    <a:pt x="3465" y="2432"/>
                  </a:cubicBezTo>
                  <a:cubicBezTo>
                    <a:pt x="0" y="5806"/>
                    <a:pt x="2675" y="11247"/>
                    <a:pt x="5866" y="13678"/>
                  </a:cubicBezTo>
                  <a:cubicBezTo>
                    <a:pt x="11550" y="18086"/>
                    <a:pt x="18967" y="18329"/>
                    <a:pt x="25684" y="20001"/>
                  </a:cubicBezTo>
                  <a:cubicBezTo>
                    <a:pt x="26475" y="20244"/>
                    <a:pt x="27295" y="20457"/>
                    <a:pt x="28055" y="20700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17"/>
            <p:cNvSpPr/>
            <p:nvPr/>
          </p:nvSpPr>
          <p:spPr>
            <a:xfrm>
              <a:off x="2719450" y="4106817"/>
              <a:ext cx="1321525" cy="1764732"/>
            </a:xfrm>
            <a:custGeom>
              <a:avLst/>
              <a:gdLst/>
              <a:ahLst/>
              <a:cxnLst/>
              <a:rect l="l" t="t" r="r" b="b"/>
              <a:pathLst>
                <a:path w="48483" h="64743" fill="none" extrusionOk="0">
                  <a:moveTo>
                    <a:pt x="17266" y="58329"/>
                  </a:moveTo>
                  <a:cubicBezTo>
                    <a:pt x="8056" y="53132"/>
                    <a:pt x="1673" y="43162"/>
                    <a:pt x="822" y="32554"/>
                  </a:cubicBezTo>
                  <a:cubicBezTo>
                    <a:pt x="1" y="22007"/>
                    <a:pt x="4712" y="11125"/>
                    <a:pt x="13010" y="4559"/>
                  </a:cubicBezTo>
                  <a:cubicBezTo>
                    <a:pt x="16263" y="2006"/>
                    <a:pt x="20396" y="0"/>
                    <a:pt x="24378" y="1064"/>
                  </a:cubicBezTo>
                  <a:cubicBezTo>
                    <a:pt x="28938" y="2280"/>
                    <a:pt x="31704" y="7143"/>
                    <a:pt x="32220" y="11854"/>
                  </a:cubicBezTo>
                  <a:cubicBezTo>
                    <a:pt x="32737" y="16566"/>
                    <a:pt x="31552" y="21247"/>
                    <a:pt x="31035" y="25958"/>
                  </a:cubicBezTo>
                  <a:cubicBezTo>
                    <a:pt x="30488" y="30669"/>
                    <a:pt x="30731" y="35806"/>
                    <a:pt x="33588" y="39545"/>
                  </a:cubicBezTo>
                  <a:cubicBezTo>
                    <a:pt x="35655" y="42341"/>
                    <a:pt x="38907" y="44013"/>
                    <a:pt x="41795" y="45928"/>
                  </a:cubicBezTo>
                  <a:cubicBezTo>
                    <a:pt x="44683" y="47904"/>
                    <a:pt x="47479" y="50578"/>
                    <a:pt x="47905" y="54043"/>
                  </a:cubicBezTo>
                  <a:cubicBezTo>
                    <a:pt x="48482" y="58846"/>
                    <a:pt x="43923" y="63071"/>
                    <a:pt x="39120" y="63922"/>
                  </a:cubicBezTo>
                  <a:cubicBezTo>
                    <a:pt x="34348" y="64743"/>
                    <a:pt x="27904" y="64743"/>
                    <a:pt x="17266" y="58329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17"/>
            <p:cNvSpPr/>
            <p:nvPr/>
          </p:nvSpPr>
          <p:spPr>
            <a:xfrm>
              <a:off x="5238181" y="4403893"/>
              <a:ext cx="1783785" cy="1508757"/>
            </a:xfrm>
            <a:custGeom>
              <a:avLst/>
              <a:gdLst/>
              <a:ahLst/>
              <a:cxnLst/>
              <a:rect l="l" t="t" r="r" b="b"/>
              <a:pathLst>
                <a:path w="65442" h="55352" fill="none" extrusionOk="0">
                  <a:moveTo>
                    <a:pt x="18541" y="45351"/>
                  </a:moveTo>
                  <a:cubicBezTo>
                    <a:pt x="10335" y="40822"/>
                    <a:pt x="3435" y="33375"/>
                    <a:pt x="1155" y="24257"/>
                  </a:cubicBezTo>
                  <a:cubicBezTo>
                    <a:pt x="0" y="19728"/>
                    <a:pt x="91" y="14864"/>
                    <a:pt x="1854" y="10579"/>
                  </a:cubicBezTo>
                  <a:cubicBezTo>
                    <a:pt x="3648" y="6293"/>
                    <a:pt x="7234" y="2645"/>
                    <a:pt x="11672" y="1338"/>
                  </a:cubicBezTo>
                  <a:cubicBezTo>
                    <a:pt x="16110" y="1"/>
                    <a:pt x="21368" y="1308"/>
                    <a:pt x="24408" y="4834"/>
                  </a:cubicBezTo>
                  <a:cubicBezTo>
                    <a:pt x="29575" y="10913"/>
                    <a:pt x="26900" y="20731"/>
                    <a:pt x="31125" y="27509"/>
                  </a:cubicBezTo>
                  <a:cubicBezTo>
                    <a:pt x="33618" y="31582"/>
                    <a:pt x="38268" y="33862"/>
                    <a:pt x="42858" y="35169"/>
                  </a:cubicBezTo>
                  <a:cubicBezTo>
                    <a:pt x="47448" y="36445"/>
                    <a:pt x="52281" y="36932"/>
                    <a:pt x="56810" y="38512"/>
                  </a:cubicBezTo>
                  <a:cubicBezTo>
                    <a:pt x="60153" y="39637"/>
                    <a:pt x="63588" y="41764"/>
                    <a:pt x="64439" y="45199"/>
                  </a:cubicBezTo>
                  <a:cubicBezTo>
                    <a:pt x="65442" y="49394"/>
                    <a:pt x="61673" y="53588"/>
                    <a:pt x="57448" y="54652"/>
                  </a:cubicBezTo>
                  <a:cubicBezTo>
                    <a:pt x="54591" y="55351"/>
                    <a:pt x="51551" y="55078"/>
                    <a:pt x="48724" y="54470"/>
                  </a:cubicBezTo>
                  <a:cubicBezTo>
                    <a:pt x="46809" y="54044"/>
                    <a:pt x="45290" y="52980"/>
                    <a:pt x="43466" y="52403"/>
                  </a:cubicBezTo>
                  <a:cubicBezTo>
                    <a:pt x="40913" y="51613"/>
                    <a:pt x="38086" y="51613"/>
                    <a:pt x="35502" y="51126"/>
                  </a:cubicBezTo>
                  <a:cubicBezTo>
                    <a:pt x="32706" y="50579"/>
                    <a:pt x="29970" y="49941"/>
                    <a:pt x="27295" y="49059"/>
                  </a:cubicBezTo>
                  <a:cubicBezTo>
                    <a:pt x="24256" y="48087"/>
                    <a:pt x="21307" y="46871"/>
                    <a:pt x="18541" y="45351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17"/>
            <p:cNvSpPr/>
            <p:nvPr/>
          </p:nvSpPr>
          <p:spPr>
            <a:xfrm>
              <a:off x="4896710" y="4464375"/>
              <a:ext cx="271785" cy="270122"/>
            </a:xfrm>
            <a:custGeom>
              <a:avLst/>
              <a:gdLst/>
              <a:ahLst/>
              <a:cxnLst/>
              <a:rect l="l" t="t" r="r" b="b"/>
              <a:pathLst>
                <a:path w="9971" h="9910" fill="none" extrusionOk="0">
                  <a:moveTo>
                    <a:pt x="730" y="3648"/>
                  </a:moveTo>
                  <a:cubicBezTo>
                    <a:pt x="1369" y="2432"/>
                    <a:pt x="2554" y="1521"/>
                    <a:pt x="3831" y="943"/>
                  </a:cubicBezTo>
                  <a:cubicBezTo>
                    <a:pt x="5198" y="305"/>
                    <a:pt x="6840" y="1"/>
                    <a:pt x="8147" y="700"/>
                  </a:cubicBezTo>
                  <a:cubicBezTo>
                    <a:pt x="9302" y="1399"/>
                    <a:pt x="9879" y="2797"/>
                    <a:pt x="9910" y="4135"/>
                  </a:cubicBezTo>
                  <a:cubicBezTo>
                    <a:pt x="9970" y="6353"/>
                    <a:pt x="8511" y="8572"/>
                    <a:pt x="6384" y="9302"/>
                  </a:cubicBezTo>
                  <a:cubicBezTo>
                    <a:pt x="4469" y="9910"/>
                    <a:pt x="2706" y="9150"/>
                    <a:pt x="1247" y="7934"/>
                  </a:cubicBezTo>
                  <a:cubicBezTo>
                    <a:pt x="1" y="6901"/>
                    <a:pt x="1" y="5046"/>
                    <a:pt x="730" y="3648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17"/>
            <p:cNvSpPr/>
            <p:nvPr/>
          </p:nvSpPr>
          <p:spPr>
            <a:xfrm>
              <a:off x="425396" y="-325650"/>
              <a:ext cx="1626401" cy="1049741"/>
            </a:xfrm>
            <a:custGeom>
              <a:avLst/>
              <a:gdLst/>
              <a:ahLst/>
              <a:cxnLst/>
              <a:rect l="l" t="t" r="r" b="b"/>
              <a:pathLst>
                <a:path w="59668" h="38512" fill="none" extrusionOk="0">
                  <a:moveTo>
                    <a:pt x="36870" y="35928"/>
                  </a:moveTo>
                  <a:cubicBezTo>
                    <a:pt x="40518" y="37265"/>
                    <a:pt x="44348" y="38512"/>
                    <a:pt x="48238" y="38238"/>
                  </a:cubicBezTo>
                  <a:cubicBezTo>
                    <a:pt x="52099" y="37995"/>
                    <a:pt x="56080" y="36050"/>
                    <a:pt x="57874" y="32615"/>
                  </a:cubicBezTo>
                  <a:cubicBezTo>
                    <a:pt x="59667" y="29119"/>
                    <a:pt x="58907" y="24742"/>
                    <a:pt x="56810" y="21429"/>
                  </a:cubicBezTo>
                  <a:cubicBezTo>
                    <a:pt x="54713" y="18147"/>
                    <a:pt x="51491" y="15685"/>
                    <a:pt x="48238" y="13527"/>
                  </a:cubicBezTo>
                  <a:cubicBezTo>
                    <a:pt x="45107" y="11490"/>
                    <a:pt x="41886" y="9605"/>
                    <a:pt x="38542" y="7995"/>
                  </a:cubicBezTo>
                  <a:cubicBezTo>
                    <a:pt x="35198" y="6353"/>
                    <a:pt x="31703" y="4894"/>
                    <a:pt x="28177" y="3739"/>
                  </a:cubicBezTo>
                  <a:cubicBezTo>
                    <a:pt x="24621" y="2584"/>
                    <a:pt x="21034" y="1672"/>
                    <a:pt x="17387" y="1064"/>
                  </a:cubicBezTo>
                  <a:cubicBezTo>
                    <a:pt x="13678" y="456"/>
                    <a:pt x="9818" y="0"/>
                    <a:pt x="6079" y="183"/>
                  </a:cubicBezTo>
                  <a:cubicBezTo>
                    <a:pt x="3769" y="304"/>
                    <a:pt x="1611" y="1338"/>
                    <a:pt x="821" y="3648"/>
                  </a:cubicBezTo>
                  <a:cubicBezTo>
                    <a:pt x="0" y="5897"/>
                    <a:pt x="578" y="8450"/>
                    <a:pt x="1611" y="10487"/>
                  </a:cubicBezTo>
                  <a:cubicBezTo>
                    <a:pt x="2979" y="13314"/>
                    <a:pt x="5471" y="15563"/>
                    <a:pt x="7721" y="17721"/>
                  </a:cubicBezTo>
                  <a:cubicBezTo>
                    <a:pt x="10304" y="20183"/>
                    <a:pt x="13040" y="22463"/>
                    <a:pt x="15928" y="24591"/>
                  </a:cubicBezTo>
                  <a:cubicBezTo>
                    <a:pt x="18815" y="26688"/>
                    <a:pt x="21794" y="28633"/>
                    <a:pt x="24894" y="30366"/>
                  </a:cubicBezTo>
                  <a:cubicBezTo>
                    <a:pt x="28025" y="32129"/>
                    <a:pt x="31247" y="33679"/>
                    <a:pt x="34560" y="35047"/>
                  </a:cubicBezTo>
                  <a:cubicBezTo>
                    <a:pt x="35320" y="35320"/>
                    <a:pt x="36080" y="35624"/>
                    <a:pt x="36870" y="35928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17"/>
            <p:cNvSpPr/>
            <p:nvPr/>
          </p:nvSpPr>
          <p:spPr>
            <a:xfrm>
              <a:off x="6211152" y="4372503"/>
              <a:ext cx="1887391" cy="1837646"/>
            </a:xfrm>
            <a:custGeom>
              <a:avLst/>
              <a:gdLst/>
              <a:ahLst/>
              <a:cxnLst/>
              <a:rect l="l" t="t" r="r" b="b"/>
              <a:pathLst>
                <a:path w="69243" h="67418" fill="none" extrusionOk="0">
                  <a:moveTo>
                    <a:pt x="517" y="18238"/>
                  </a:moveTo>
                  <a:cubicBezTo>
                    <a:pt x="1429" y="21368"/>
                    <a:pt x="3861" y="23861"/>
                    <a:pt x="6627" y="25532"/>
                  </a:cubicBezTo>
                  <a:cubicBezTo>
                    <a:pt x="14165" y="30122"/>
                    <a:pt x="24013" y="29605"/>
                    <a:pt x="31460" y="34286"/>
                  </a:cubicBezTo>
                  <a:cubicBezTo>
                    <a:pt x="37327" y="37964"/>
                    <a:pt x="40974" y="44499"/>
                    <a:pt x="42767" y="51217"/>
                  </a:cubicBezTo>
                  <a:cubicBezTo>
                    <a:pt x="44014" y="55958"/>
                    <a:pt x="44865" y="61521"/>
                    <a:pt x="48938" y="64256"/>
                  </a:cubicBezTo>
                  <a:cubicBezTo>
                    <a:pt x="53558" y="67418"/>
                    <a:pt x="60215" y="65047"/>
                    <a:pt x="63923" y="60822"/>
                  </a:cubicBezTo>
                  <a:cubicBezTo>
                    <a:pt x="67631" y="56627"/>
                    <a:pt x="69242" y="50822"/>
                    <a:pt x="69090" y="45259"/>
                  </a:cubicBezTo>
                  <a:cubicBezTo>
                    <a:pt x="68938" y="39666"/>
                    <a:pt x="67084" y="34195"/>
                    <a:pt x="64470" y="29241"/>
                  </a:cubicBezTo>
                  <a:cubicBezTo>
                    <a:pt x="61795" y="24256"/>
                    <a:pt x="58360" y="19697"/>
                    <a:pt x="54257" y="15776"/>
                  </a:cubicBezTo>
                  <a:cubicBezTo>
                    <a:pt x="50154" y="11824"/>
                    <a:pt x="45442" y="8511"/>
                    <a:pt x="40305" y="5958"/>
                  </a:cubicBezTo>
                  <a:cubicBezTo>
                    <a:pt x="35047" y="3344"/>
                    <a:pt x="29515" y="1702"/>
                    <a:pt x="23770" y="669"/>
                  </a:cubicBezTo>
                  <a:cubicBezTo>
                    <a:pt x="21642" y="304"/>
                    <a:pt x="19484" y="0"/>
                    <a:pt x="17357" y="304"/>
                  </a:cubicBezTo>
                  <a:cubicBezTo>
                    <a:pt x="15077" y="639"/>
                    <a:pt x="12858" y="1520"/>
                    <a:pt x="10730" y="2341"/>
                  </a:cubicBezTo>
                  <a:cubicBezTo>
                    <a:pt x="7812" y="3496"/>
                    <a:pt x="5198" y="4742"/>
                    <a:pt x="3131" y="7204"/>
                  </a:cubicBezTo>
                  <a:cubicBezTo>
                    <a:pt x="1156" y="9605"/>
                    <a:pt x="1" y="12797"/>
                    <a:pt x="183" y="15927"/>
                  </a:cubicBezTo>
                  <a:cubicBezTo>
                    <a:pt x="183" y="16718"/>
                    <a:pt x="335" y="17478"/>
                    <a:pt x="517" y="18238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17"/>
            <p:cNvSpPr/>
            <p:nvPr/>
          </p:nvSpPr>
          <p:spPr>
            <a:xfrm>
              <a:off x="8016248" y="4346033"/>
              <a:ext cx="1267665" cy="1585787"/>
            </a:xfrm>
            <a:custGeom>
              <a:avLst/>
              <a:gdLst/>
              <a:ahLst/>
              <a:cxnLst/>
              <a:rect l="l" t="t" r="r" b="b"/>
              <a:pathLst>
                <a:path w="46507" h="58178" fill="none" extrusionOk="0">
                  <a:moveTo>
                    <a:pt x="1369" y="14195"/>
                  </a:moveTo>
                  <a:cubicBezTo>
                    <a:pt x="1" y="21278"/>
                    <a:pt x="2919" y="29089"/>
                    <a:pt x="8664" y="33527"/>
                  </a:cubicBezTo>
                  <a:cubicBezTo>
                    <a:pt x="11369" y="35624"/>
                    <a:pt x="14591" y="37023"/>
                    <a:pt x="17296" y="39150"/>
                  </a:cubicBezTo>
                  <a:cubicBezTo>
                    <a:pt x="21247" y="42251"/>
                    <a:pt x="23770" y="46780"/>
                    <a:pt x="26931" y="50701"/>
                  </a:cubicBezTo>
                  <a:cubicBezTo>
                    <a:pt x="30093" y="54622"/>
                    <a:pt x="34470" y="58178"/>
                    <a:pt x="39515" y="58056"/>
                  </a:cubicBezTo>
                  <a:cubicBezTo>
                    <a:pt x="42889" y="57996"/>
                    <a:pt x="46506" y="55503"/>
                    <a:pt x="46415" y="52129"/>
                  </a:cubicBezTo>
                  <a:cubicBezTo>
                    <a:pt x="46354" y="48451"/>
                    <a:pt x="42372" y="46324"/>
                    <a:pt x="39029" y="44804"/>
                  </a:cubicBezTo>
                  <a:cubicBezTo>
                    <a:pt x="34682" y="42828"/>
                    <a:pt x="30518" y="40548"/>
                    <a:pt x="26475" y="37965"/>
                  </a:cubicBezTo>
                  <a:cubicBezTo>
                    <a:pt x="22858" y="35655"/>
                    <a:pt x="19059" y="32494"/>
                    <a:pt x="19059" y="28208"/>
                  </a:cubicBezTo>
                  <a:cubicBezTo>
                    <a:pt x="19029" y="23557"/>
                    <a:pt x="23436" y="20244"/>
                    <a:pt x="25260" y="15958"/>
                  </a:cubicBezTo>
                  <a:cubicBezTo>
                    <a:pt x="26658" y="12645"/>
                    <a:pt x="26415" y="8663"/>
                    <a:pt x="24591" y="5563"/>
                  </a:cubicBezTo>
                  <a:cubicBezTo>
                    <a:pt x="23406" y="3587"/>
                    <a:pt x="21612" y="2007"/>
                    <a:pt x="19576" y="1034"/>
                  </a:cubicBezTo>
                  <a:cubicBezTo>
                    <a:pt x="17934" y="274"/>
                    <a:pt x="15685" y="1"/>
                    <a:pt x="13800" y="396"/>
                  </a:cubicBezTo>
                  <a:cubicBezTo>
                    <a:pt x="11734" y="761"/>
                    <a:pt x="10031" y="1217"/>
                    <a:pt x="8420" y="2554"/>
                  </a:cubicBezTo>
                  <a:cubicBezTo>
                    <a:pt x="6749" y="3922"/>
                    <a:pt x="5290" y="5563"/>
                    <a:pt x="4135" y="7417"/>
                  </a:cubicBezTo>
                  <a:cubicBezTo>
                    <a:pt x="2767" y="9484"/>
                    <a:pt x="1825" y="11764"/>
                    <a:pt x="1369" y="14195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17"/>
            <p:cNvSpPr/>
            <p:nvPr/>
          </p:nvSpPr>
          <p:spPr>
            <a:xfrm>
              <a:off x="8568486" y="1949977"/>
              <a:ext cx="983478" cy="1316510"/>
            </a:xfrm>
            <a:custGeom>
              <a:avLst/>
              <a:gdLst/>
              <a:ahLst/>
              <a:cxnLst/>
              <a:rect l="l" t="t" r="r" b="b"/>
              <a:pathLst>
                <a:path w="36081" h="48299" fill="none" extrusionOk="0">
                  <a:moveTo>
                    <a:pt x="244" y="30274"/>
                  </a:moveTo>
                  <a:cubicBezTo>
                    <a:pt x="0" y="35229"/>
                    <a:pt x="973" y="40639"/>
                    <a:pt x="4529" y="44104"/>
                  </a:cubicBezTo>
                  <a:cubicBezTo>
                    <a:pt x="8754" y="48147"/>
                    <a:pt x="15654" y="48299"/>
                    <a:pt x="20882" y="45624"/>
                  </a:cubicBezTo>
                  <a:cubicBezTo>
                    <a:pt x="26050" y="42919"/>
                    <a:pt x="29697" y="37934"/>
                    <a:pt x="32159" y="32645"/>
                  </a:cubicBezTo>
                  <a:cubicBezTo>
                    <a:pt x="34560" y="27600"/>
                    <a:pt x="36080" y="21976"/>
                    <a:pt x="35533" y="16384"/>
                  </a:cubicBezTo>
                  <a:cubicBezTo>
                    <a:pt x="35108" y="12098"/>
                    <a:pt x="33405" y="7842"/>
                    <a:pt x="30366" y="4712"/>
                  </a:cubicBezTo>
                  <a:cubicBezTo>
                    <a:pt x="27235" y="1490"/>
                    <a:pt x="22919" y="0"/>
                    <a:pt x="18481" y="122"/>
                  </a:cubicBezTo>
                  <a:cubicBezTo>
                    <a:pt x="15502" y="213"/>
                    <a:pt x="13223" y="1611"/>
                    <a:pt x="11368" y="3861"/>
                  </a:cubicBezTo>
                  <a:cubicBezTo>
                    <a:pt x="8785" y="7022"/>
                    <a:pt x="6353" y="10608"/>
                    <a:pt x="4529" y="14225"/>
                  </a:cubicBezTo>
                  <a:cubicBezTo>
                    <a:pt x="2280" y="18633"/>
                    <a:pt x="852" y="23466"/>
                    <a:pt x="365" y="28390"/>
                  </a:cubicBezTo>
                  <a:cubicBezTo>
                    <a:pt x="304" y="29028"/>
                    <a:pt x="244" y="29666"/>
                    <a:pt x="244" y="30274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17"/>
            <p:cNvSpPr/>
            <p:nvPr/>
          </p:nvSpPr>
          <p:spPr>
            <a:xfrm>
              <a:off x="8208990" y="-218929"/>
              <a:ext cx="1270963" cy="1995058"/>
            </a:xfrm>
            <a:custGeom>
              <a:avLst/>
              <a:gdLst/>
              <a:ahLst/>
              <a:cxnLst/>
              <a:rect l="l" t="t" r="r" b="b"/>
              <a:pathLst>
                <a:path w="46628" h="73193" fill="none" extrusionOk="0">
                  <a:moveTo>
                    <a:pt x="2797" y="15927"/>
                  </a:moveTo>
                  <a:cubicBezTo>
                    <a:pt x="0" y="25046"/>
                    <a:pt x="3192" y="35654"/>
                    <a:pt x="10548" y="41733"/>
                  </a:cubicBezTo>
                  <a:cubicBezTo>
                    <a:pt x="13830" y="44469"/>
                    <a:pt x="17995" y="46414"/>
                    <a:pt x="20366" y="49970"/>
                  </a:cubicBezTo>
                  <a:cubicBezTo>
                    <a:pt x="23071" y="54043"/>
                    <a:pt x="22980" y="59241"/>
                    <a:pt x="23466" y="64104"/>
                  </a:cubicBezTo>
                  <a:cubicBezTo>
                    <a:pt x="23739" y="67296"/>
                    <a:pt x="24743" y="70974"/>
                    <a:pt x="27721" y="72250"/>
                  </a:cubicBezTo>
                  <a:cubicBezTo>
                    <a:pt x="30001" y="73193"/>
                    <a:pt x="32645" y="72341"/>
                    <a:pt x="34743" y="71065"/>
                  </a:cubicBezTo>
                  <a:cubicBezTo>
                    <a:pt x="43223" y="65958"/>
                    <a:pt x="46627" y="55229"/>
                    <a:pt x="46597" y="45381"/>
                  </a:cubicBezTo>
                  <a:cubicBezTo>
                    <a:pt x="46567" y="39970"/>
                    <a:pt x="45655" y="34590"/>
                    <a:pt x="43983" y="29453"/>
                  </a:cubicBezTo>
                  <a:cubicBezTo>
                    <a:pt x="42250" y="24286"/>
                    <a:pt x="39788" y="19392"/>
                    <a:pt x="36627" y="14955"/>
                  </a:cubicBezTo>
                  <a:cubicBezTo>
                    <a:pt x="33496" y="10456"/>
                    <a:pt x="29606" y="6596"/>
                    <a:pt x="25381" y="3040"/>
                  </a:cubicBezTo>
                  <a:cubicBezTo>
                    <a:pt x="23831" y="1763"/>
                    <a:pt x="22098" y="426"/>
                    <a:pt x="20001" y="243"/>
                  </a:cubicBezTo>
                  <a:cubicBezTo>
                    <a:pt x="17630" y="0"/>
                    <a:pt x="15350" y="1155"/>
                    <a:pt x="13435" y="2371"/>
                  </a:cubicBezTo>
                  <a:cubicBezTo>
                    <a:pt x="8967" y="5106"/>
                    <a:pt x="5320" y="9240"/>
                    <a:pt x="3405" y="14134"/>
                  </a:cubicBezTo>
                  <a:cubicBezTo>
                    <a:pt x="3192" y="14711"/>
                    <a:pt x="2979" y="15319"/>
                    <a:pt x="2797" y="15927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17"/>
            <p:cNvSpPr/>
            <p:nvPr/>
          </p:nvSpPr>
          <p:spPr>
            <a:xfrm>
              <a:off x="6625397" y="4614404"/>
              <a:ext cx="556789" cy="467303"/>
            </a:xfrm>
            <a:custGeom>
              <a:avLst/>
              <a:gdLst/>
              <a:ahLst/>
              <a:cxnLst/>
              <a:rect l="l" t="t" r="r" b="b"/>
              <a:pathLst>
                <a:path w="20427" h="17144" fill="none" extrusionOk="0">
                  <a:moveTo>
                    <a:pt x="2979" y="2858"/>
                  </a:moveTo>
                  <a:cubicBezTo>
                    <a:pt x="1125" y="4438"/>
                    <a:pt x="1" y="6901"/>
                    <a:pt x="365" y="9302"/>
                  </a:cubicBezTo>
                  <a:cubicBezTo>
                    <a:pt x="791" y="11733"/>
                    <a:pt x="2736" y="13648"/>
                    <a:pt x="4894" y="14864"/>
                  </a:cubicBezTo>
                  <a:cubicBezTo>
                    <a:pt x="7903" y="16566"/>
                    <a:pt x="11612" y="17144"/>
                    <a:pt x="14834" y="15867"/>
                  </a:cubicBezTo>
                  <a:cubicBezTo>
                    <a:pt x="18025" y="14560"/>
                    <a:pt x="20426" y="11186"/>
                    <a:pt x="20062" y="7752"/>
                  </a:cubicBezTo>
                  <a:cubicBezTo>
                    <a:pt x="19758" y="5259"/>
                    <a:pt x="18086" y="3101"/>
                    <a:pt x="15958" y="1764"/>
                  </a:cubicBezTo>
                  <a:cubicBezTo>
                    <a:pt x="14317" y="761"/>
                    <a:pt x="12311" y="122"/>
                    <a:pt x="10365" y="61"/>
                  </a:cubicBezTo>
                  <a:cubicBezTo>
                    <a:pt x="8876" y="1"/>
                    <a:pt x="7387" y="700"/>
                    <a:pt x="6019" y="1186"/>
                  </a:cubicBezTo>
                  <a:cubicBezTo>
                    <a:pt x="4894" y="1581"/>
                    <a:pt x="3861" y="2098"/>
                    <a:pt x="2979" y="2858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17"/>
            <p:cNvSpPr/>
            <p:nvPr/>
          </p:nvSpPr>
          <p:spPr>
            <a:xfrm>
              <a:off x="7641110" y="5611882"/>
              <a:ext cx="241120" cy="230353"/>
            </a:xfrm>
            <a:custGeom>
              <a:avLst/>
              <a:gdLst/>
              <a:ahLst/>
              <a:cxnLst/>
              <a:rect l="l" t="t" r="r" b="b"/>
              <a:pathLst>
                <a:path w="8846" h="8451" fill="none" extrusionOk="0">
                  <a:moveTo>
                    <a:pt x="3618" y="1004"/>
                  </a:moveTo>
                  <a:cubicBezTo>
                    <a:pt x="2007" y="974"/>
                    <a:pt x="517" y="2250"/>
                    <a:pt x="274" y="3800"/>
                  </a:cubicBezTo>
                  <a:cubicBezTo>
                    <a:pt x="1" y="5381"/>
                    <a:pt x="913" y="7053"/>
                    <a:pt x="2311" y="7721"/>
                  </a:cubicBezTo>
                  <a:cubicBezTo>
                    <a:pt x="3709" y="8451"/>
                    <a:pt x="5533" y="8177"/>
                    <a:pt x="6809" y="7205"/>
                  </a:cubicBezTo>
                  <a:cubicBezTo>
                    <a:pt x="8268" y="6019"/>
                    <a:pt x="8846" y="3740"/>
                    <a:pt x="7843" y="2098"/>
                  </a:cubicBezTo>
                  <a:cubicBezTo>
                    <a:pt x="6870" y="457"/>
                    <a:pt x="4286" y="1"/>
                    <a:pt x="3010" y="1369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17"/>
            <p:cNvSpPr/>
            <p:nvPr/>
          </p:nvSpPr>
          <p:spPr>
            <a:xfrm>
              <a:off x="937382" y="-96995"/>
              <a:ext cx="579985" cy="526969"/>
            </a:xfrm>
            <a:custGeom>
              <a:avLst/>
              <a:gdLst/>
              <a:ahLst/>
              <a:cxnLst/>
              <a:rect l="l" t="t" r="r" b="b"/>
              <a:pathLst>
                <a:path w="21278" h="19333" fill="none" extrusionOk="0">
                  <a:moveTo>
                    <a:pt x="5077" y="14408"/>
                  </a:moveTo>
                  <a:cubicBezTo>
                    <a:pt x="7721" y="16445"/>
                    <a:pt x="10761" y="17873"/>
                    <a:pt x="13952" y="18664"/>
                  </a:cubicBezTo>
                  <a:cubicBezTo>
                    <a:pt x="15685" y="19089"/>
                    <a:pt x="17661" y="19332"/>
                    <a:pt x="19181" y="18329"/>
                  </a:cubicBezTo>
                  <a:cubicBezTo>
                    <a:pt x="20548" y="17448"/>
                    <a:pt x="21247" y="15837"/>
                    <a:pt x="21278" y="14226"/>
                  </a:cubicBezTo>
                  <a:cubicBezTo>
                    <a:pt x="21278" y="12615"/>
                    <a:pt x="20700" y="11065"/>
                    <a:pt x="19940" y="9666"/>
                  </a:cubicBezTo>
                  <a:cubicBezTo>
                    <a:pt x="17478" y="5198"/>
                    <a:pt x="12980" y="1946"/>
                    <a:pt x="8056" y="761"/>
                  </a:cubicBezTo>
                  <a:cubicBezTo>
                    <a:pt x="6323" y="365"/>
                    <a:pt x="4287" y="1"/>
                    <a:pt x="2767" y="1125"/>
                  </a:cubicBezTo>
                  <a:cubicBezTo>
                    <a:pt x="943" y="2402"/>
                    <a:pt x="1" y="5229"/>
                    <a:pt x="244" y="7326"/>
                  </a:cubicBezTo>
                  <a:cubicBezTo>
                    <a:pt x="639" y="10274"/>
                    <a:pt x="2797" y="12676"/>
                    <a:pt x="5077" y="14408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17"/>
            <p:cNvSpPr/>
            <p:nvPr/>
          </p:nvSpPr>
          <p:spPr>
            <a:xfrm>
              <a:off x="519133" y="1895230"/>
              <a:ext cx="245290" cy="340528"/>
            </a:xfrm>
            <a:custGeom>
              <a:avLst/>
              <a:gdLst/>
              <a:ahLst/>
              <a:cxnLst/>
              <a:rect l="l" t="t" r="r" b="b"/>
              <a:pathLst>
                <a:path w="8999" h="12493" fill="none" extrusionOk="0">
                  <a:moveTo>
                    <a:pt x="8998" y="8146"/>
                  </a:moveTo>
                  <a:cubicBezTo>
                    <a:pt x="8998" y="10274"/>
                    <a:pt x="7357" y="12493"/>
                    <a:pt x="5290" y="12341"/>
                  </a:cubicBezTo>
                  <a:cubicBezTo>
                    <a:pt x="3557" y="12250"/>
                    <a:pt x="2341" y="10639"/>
                    <a:pt x="1521" y="9149"/>
                  </a:cubicBezTo>
                  <a:cubicBezTo>
                    <a:pt x="670" y="7569"/>
                    <a:pt x="1" y="5775"/>
                    <a:pt x="274" y="3982"/>
                  </a:cubicBezTo>
                  <a:cubicBezTo>
                    <a:pt x="578" y="1915"/>
                    <a:pt x="2585" y="0"/>
                    <a:pt x="4743" y="730"/>
                  </a:cubicBezTo>
                  <a:cubicBezTo>
                    <a:pt x="6506" y="1337"/>
                    <a:pt x="7174" y="2432"/>
                    <a:pt x="7813" y="4073"/>
                  </a:cubicBezTo>
                  <a:cubicBezTo>
                    <a:pt x="8360" y="5410"/>
                    <a:pt x="8998" y="6657"/>
                    <a:pt x="8998" y="8146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17"/>
            <p:cNvSpPr/>
            <p:nvPr/>
          </p:nvSpPr>
          <p:spPr>
            <a:xfrm>
              <a:off x="2939846" y="4347055"/>
              <a:ext cx="545995" cy="717526"/>
            </a:xfrm>
            <a:custGeom>
              <a:avLst/>
              <a:gdLst/>
              <a:ahLst/>
              <a:cxnLst/>
              <a:rect l="l" t="t" r="r" b="b"/>
              <a:pathLst>
                <a:path w="20031" h="26324" fill="none" extrusionOk="0">
                  <a:moveTo>
                    <a:pt x="730" y="12767"/>
                  </a:moveTo>
                  <a:cubicBezTo>
                    <a:pt x="0" y="15685"/>
                    <a:pt x="31" y="18937"/>
                    <a:pt x="1398" y="21612"/>
                  </a:cubicBezTo>
                  <a:cubicBezTo>
                    <a:pt x="2766" y="24317"/>
                    <a:pt x="5745" y="26323"/>
                    <a:pt x="8724" y="26019"/>
                  </a:cubicBezTo>
                  <a:cubicBezTo>
                    <a:pt x="12432" y="25685"/>
                    <a:pt x="15016" y="22311"/>
                    <a:pt x="16718" y="19028"/>
                  </a:cubicBezTo>
                  <a:cubicBezTo>
                    <a:pt x="18602" y="15442"/>
                    <a:pt x="20031" y="11338"/>
                    <a:pt x="19271" y="7326"/>
                  </a:cubicBezTo>
                  <a:cubicBezTo>
                    <a:pt x="18876" y="5442"/>
                    <a:pt x="17934" y="3679"/>
                    <a:pt x="16566" y="2372"/>
                  </a:cubicBezTo>
                  <a:cubicBezTo>
                    <a:pt x="15380" y="1186"/>
                    <a:pt x="13465" y="1"/>
                    <a:pt x="11763" y="1"/>
                  </a:cubicBezTo>
                  <a:cubicBezTo>
                    <a:pt x="10122" y="1"/>
                    <a:pt x="8450" y="1490"/>
                    <a:pt x="7295" y="2432"/>
                  </a:cubicBezTo>
                  <a:cubicBezTo>
                    <a:pt x="5775" y="3679"/>
                    <a:pt x="4438" y="5168"/>
                    <a:pt x="3344" y="6809"/>
                  </a:cubicBezTo>
                  <a:cubicBezTo>
                    <a:pt x="2158" y="8633"/>
                    <a:pt x="1246" y="10639"/>
                    <a:pt x="730" y="12767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2" name="Google Shape;372;p17"/>
          <p:cNvSpPr txBox="1">
            <a:spLocks noGrp="1"/>
          </p:cNvSpPr>
          <p:nvPr>
            <p:ph type="subTitle" idx="1"/>
          </p:nvPr>
        </p:nvSpPr>
        <p:spPr>
          <a:xfrm>
            <a:off x="713442" y="2814569"/>
            <a:ext cx="2550900" cy="34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2400" b="1">
                <a:solidFill>
                  <a:schemeClr val="dk1"/>
                </a:solidFill>
                <a:latin typeface="Acme"/>
                <a:ea typeface="Acme"/>
                <a:cs typeface="Acme"/>
                <a:sym typeface="Acm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9pPr>
          </a:lstStyle>
          <a:p>
            <a:endParaRPr/>
          </a:p>
        </p:txBody>
      </p:sp>
      <p:sp>
        <p:nvSpPr>
          <p:cNvPr id="373" name="Google Shape;373;p17"/>
          <p:cNvSpPr txBox="1">
            <a:spLocks noGrp="1"/>
          </p:cNvSpPr>
          <p:nvPr>
            <p:ph type="subTitle" idx="2"/>
          </p:nvPr>
        </p:nvSpPr>
        <p:spPr>
          <a:xfrm>
            <a:off x="3296379" y="2814569"/>
            <a:ext cx="2550900" cy="34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2400" b="1">
                <a:solidFill>
                  <a:schemeClr val="dk1"/>
                </a:solidFill>
                <a:latin typeface="Acme"/>
                <a:ea typeface="Acme"/>
                <a:cs typeface="Acme"/>
                <a:sym typeface="Acm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9pPr>
          </a:lstStyle>
          <a:p>
            <a:endParaRPr/>
          </a:p>
        </p:txBody>
      </p:sp>
      <p:sp>
        <p:nvSpPr>
          <p:cNvPr id="374" name="Google Shape;374;p17"/>
          <p:cNvSpPr txBox="1">
            <a:spLocks noGrp="1"/>
          </p:cNvSpPr>
          <p:nvPr>
            <p:ph type="subTitle" idx="3"/>
          </p:nvPr>
        </p:nvSpPr>
        <p:spPr>
          <a:xfrm>
            <a:off x="5879404" y="2814569"/>
            <a:ext cx="2550900" cy="34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2400" b="1">
                <a:solidFill>
                  <a:schemeClr val="dk1"/>
                </a:solidFill>
                <a:latin typeface="Acme"/>
                <a:ea typeface="Acme"/>
                <a:cs typeface="Acme"/>
                <a:sym typeface="Acm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9pPr>
          </a:lstStyle>
          <a:p>
            <a:endParaRPr/>
          </a:p>
        </p:txBody>
      </p:sp>
      <p:sp>
        <p:nvSpPr>
          <p:cNvPr id="375" name="Google Shape;375;p17"/>
          <p:cNvSpPr txBox="1">
            <a:spLocks noGrp="1"/>
          </p:cNvSpPr>
          <p:nvPr>
            <p:ph type="subTitle" idx="4"/>
          </p:nvPr>
        </p:nvSpPr>
        <p:spPr>
          <a:xfrm>
            <a:off x="713325" y="3297763"/>
            <a:ext cx="2550600" cy="69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76" name="Google Shape;376;p17"/>
          <p:cNvSpPr txBox="1">
            <a:spLocks noGrp="1"/>
          </p:cNvSpPr>
          <p:nvPr>
            <p:ph type="subTitle" idx="5"/>
          </p:nvPr>
        </p:nvSpPr>
        <p:spPr>
          <a:xfrm>
            <a:off x="3296569" y="3297763"/>
            <a:ext cx="2550600" cy="69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77" name="Google Shape;377;p17"/>
          <p:cNvSpPr txBox="1">
            <a:spLocks noGrp="1"/>
          </p:cNvSpPr>
          <p:nvPr>
            <p:ph type="subTitle" idx="6"/>
          </p:nvPr>
        </p:nvSpPr>
        <p:spPr>
          <a:xfrm>
            <a:off x="5880204" y="3297763"/>
            <a:ext cx="2550600" cy="69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78" name="Google Shape;378;p17"/>
          <p:cNvSpPr txBox="1">
            <a:spLocks noGrp="1"/>
          </p:cNvSpPr>
          <p:nvPr>
            <p:ph type="title"/>
          </p:nvPr>
        </p:nvSpPr>
        <p:spPr>
          <a:xfrm>
            <a:off x="713250" y="539500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veat"/>
              <a:buNone/>
              <a:defRPr sz="3600" b="1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lab"/>
              <a:buNone/>
              <a:defRPr sz="3000">
                <a:solidFill>
                  <a:schemeClr val="dk1"/>
                </a:solidFill>
                <a:latin typeface="Josefin Slab"/>
                <a:ea typeface="Josefin Slab"/>
                <a:cs typeface="Josefin Slab"/>
                <a:sym typeface="Josefin Sla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lab"/>
              <a:buNone/>
              <a:defRPr sz="3000">
                <a:solidFill>
                  <a:schemeClr val="dk1"/>
                </a:solidFill>
                <a:latin typeface="Josefin Slab"/>
                <a:ea typeface="Josefin Slab"/>
                <a:cs typeface="Josefin Slab"/>
                <a:sym typeface="Josefin Sla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lab"/>
              <a:buNone/>
              <a:defRPr sz="3000">
                <a:solidFill>
                  <a:schemeClr val="dk1"/>
                </a:solidFill>
                <a:latin typeface="Josefin Slab"/>
                <a:ea typeface="Josefin Slab"/>
                <a:cs typeface="Josefin Slab"/>
                <a:sym typeface="Josefin Sla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lab"/>
              <a:buNone/>
              <a:defRPr sz="3000">
                <a:solidFill>
                  <a:schemeClr val="dk1"/>
                </a:solidFill>
                <a:latin typeface="Josefin Slab"/>
                <a:ea typeface="Josefin Slab"/>
                <a:cs typeface="Josefin Slab"/>
                <a:sym typeface="Josefin Sla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lab"/>
              <a:buNone/>
              <a:defRPr sz="3000">
                <a:solidFill>
                  <a:schemeClr val="dk1"/>
                </a:solidFill>
                <a:latin typeface="Josefin Slab"/>
                <a:ea typeface="Josefin Slab"/>
                <a:cs typeface="Josefin Slab"/>
                <a:sym typeface="Josefin Sla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lab"/>
              <a:buNone/>
              <a:defRPr sz="3000">
                <a:solidFill>
                  <a:schemeClr val="dk1"/>
                </a:solidFill>
                <a:latin typeface="Josefin Slab"/>
                <a:ea typeface="Josefin Slab"/>
                <a:cs typeface="Josefin Slab"/>
                <a:sym typeface="Josefin Sla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lab"/>
              <a:buNone/>
              <a:defRPr sz="3000">
                <a:solidFill>
                  <a:schemeClr val="dk1"/>
                </a:solidFill>
                <a:latin typeface="Josefin Slab"/>
                <a:ea typeface="Josefin Slab"/>
                <a:cs typeface="Josefin Slab"/>
                <a:sym typeface="Josefin Sla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lab"/>
              <a:buNone/>
              <a:defRPr sz="3000">
                <a:solidFill>
                  <a:schemeClr val="dk1"/>
                </a:solidFill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26"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24"/>
          <p:cNvSpPr txBox="1">
            <a:spLocks noGrp="1"/>
          </p:cNvSpPr>
          <p:nvPr>
            <p:ph type="subTitle" idx="1"/>
          </p:nvPr>
        </p:nvSpPr>
        <p:spPr>
          <a:xfrm>
            <a:off x="4572000" y="2296429"/>
            <a:ext cx="3212100" cy="117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38" name="Google Shape;538;p24"/>
          <p:cNvSpPr txBox="1">
            <a:spLocks noGrp="1"/>
          </p:cNvSpPr>
          <p:nvPr>
            <p:ph type="title"/>
          </p:nvPr>
        </p:nvSpPr>
        <p:spPr>
          <a:xfrm>
            <a:off x="4572000" y="1684735"/>
            <a:ext cx="32121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veat"/>
              <a:buNone/>
              <a:defRPr sz="3600" b="1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lab"/>
              <a:buNone/>
              <a:defRPr sz="3000">
                <a:solidFill>
                  <a:schemeClr val="dk1"/>
                </a:solidFill>
                <a:latin typeface="Josefin Slab"/>
                <a:ea typeface="Josefin Slab"/>
                <a:cs typeface="Josefin Slab"/>
                <a:sym typeface="Josefin Sla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lab"/>
              <a:buNone/>
              <a:defRPr sz="3000">
                <a:solidFill>
                  <a:schemeClr val="dk1"/>
                </a:solidFill>
                <a:latin typeface="Josefin Slab"/>
                <a:ea typeface="Josefin Slab"/>
                <a:cs typeface="Josefin Slab"/>
                <a:sym typeface="Josefin Sla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lab"/>
              <a:buNone/>
              <a:defRPr sz="3000">
                <a:solidFill>
                  <a:schemeClr val="dk1"/>
                </a:solidFill>
                <a:latin typeface="Josefin Slab"/>
                <a:ea typeface="Josefin Slab"/>
                <a:cs typeface="Josefin Slab"/>
                <a:sym typeface="Josefin Sla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lab"/>
              <a:buNone/>
              <a:defRPr sz="3000">
                <a:solidFill>
                  <a:schemeClr val="dk1"/>
                </a:solidFill>
                <a:latin typeface="Josefin Slab"/>
                <a:ea typeface="Josefin Slab"/>
                <a:cs typeface="Josefin Slab"/>
                <a:sym typeface="Josefin Sla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lab"/>
              <a:buNone/>
              <a:defRPr sz="3000">
                <a:solidFill>
                  <a:schemeClr val="dk1"/>
                </a:solidFill>
                <a:latin typeface="Josefin Slab"/>
                <a:ea typeface="Josefin Slab"/>
                <a:cs typeface="Josefin Slab"/>
                <a:sym typeface="Josefin Sla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lab"/>
              <a:buNone/>
              <a:defRPr sz="3000">
                <a:solidFill>
                  <a:schemeClr val="dk1"/>
                </a:solidFill>
                <a:latin typeface="Josefin Slab"/>
                <a:ea typeface="Josefin Slab"/>
                <a:cs typeface="Josefin Slab"/>
                <a:sym typeface="Josefin Sla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lab"/>
              <a:buNone/>
              <a:defRPr sz="3000">
                <a:solidFill>
                  <a:schemeClr val="dk1"/>
                </a:solidFill>
                <a:latin typeface="Josefin Slab"/>
                <a:ea typeface="Josefin Slab"/>
                <a:cs typeface="Josefin Slab"/>
                <a:sym typeface="Josefin Sla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lab"/>
              <a:buNone/>
              <a:defRPr sz="3000">
                <a:solidFill>
                  <a:schemeClr val="dk1"/>
                </a:solidFill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>
            <a:endParaRPr/>
          </a:p>
        </p:txBody>
      </p:sp>
      <p:grpSp>
        <p:nvGrpSpPr>
          <p:cNvPr id="539" name="Google Shape;539;p24"/>
          <p:cNvGrpSpPr/>
          <p:nvPr/>
        </p:nvGrpSpPr>
        <p:grpSpPr>
          <a:xfrm rot="10800000">
            <a:off x="-3008410" y="-196875"/>
            <a:ext cx="9615373" cy="6756459"/>
            <a:chOff x="1677890" y="-1465525"/>
            <a:chExt cx="9615373" cy="6756459"/>
          </a:xfrm>
        </p:grpSpPr>
        <p:sp>
          <p:nvSpPr>
            <p:cNvPr id="540" name="Google Shape;540;p24"/>
            <p:cNvSpPr/>
            <p:nvPr/>
          </p:nvSpPr>
          <p:spPr>
            <a:xfrm rot="10800000">
              <a:off x="4085199" y="-1096071"/>
              <a:ext cx="6715130" cy="6387005"/>
            </a:xfrm>
            <a:custGeom>
              <a:avLst/>
              <a:gdLst/>
              <a:ahLst/>
              <a:cxnLst/>
              <a:rect l="l" t="t" r="r" b="b"/>
              <a:pathLst>
                <a:path w="246359" h="234321" fill="none" extrusionOk="0">
                  <a:moveTo>
                    <a:pt x="1" y="1"/>
                  </a:moveTo>
                  <a:cubicBezTo>
                    <a:pt x="426" y="19028"/>
                    <a:pt x="27783" y="51552"/>
                    <a:pt x="43224" y="62707"/>
                  </a:cubicBezTo>
                  <a:cubicBezTo>
                    <a:pt x="58695" y="73832"/>
                    <a:pt x="77206" y="79789"/>
                    <a:pt x="95413" y="85382"/>
                  </a:cubicBezTo>
                  <a:cubicBezTo>
                    <a:pt x="113590" y="90975"/>
                    <a:pt x="132192" y="96385"/>
                    <a:pt x="148210" y="106689"/>
                  </a:cubicBezTo>
                  <a:cubicBezTo>
                    <a:pt x="156964" y="112312"/>
                    <a:pt x="165597" y="121006"/>
                    <a:pt x="164533" y="131340"/>
                  </a:cubicBezTo>
                  <a:cubicBezTo>
                    <a:pt x="163803" y="138605"/>
                    <a:pt x="158363" y="144532"/>
                    <a:pt x="152466" y="148878"/>
                  </a:cubicBezTo>
                  <a:cubicBezTo>
                    <a:pt x="146599" y="153195"/>
                    <a:pt x="139943" y="156508"/>
                    <a:pt x="134684" y="161584"/>
                  </a:cubicBezTo>
                  <a:cubicBezTo>
                    <a:pt x="124562" y="171523"/>
                    <a:pt x="121462" y="187967"/>
                    <a:pt x="127328" y="200855"/>
                  </a:cubicBezTo>
                  <a:cubicBezTo>
                    <a:pt x="133286" y="213955"/>
                    <a:pt x="146964" y="222162"/>
                    <a:pt x="160977" y="225506"/>
                  </a:cubicBezTo>
                  <a:cubicBezTo>
                    <a:pt x="174989" y="228849"/>
                    <a:pt x="189609" y="228089"/>
                    <a:pt x="203986" y="227968"/>
                  </a:cubicBezTo>
                  <a:cubicBezTo>
                    <a:pt x="218394" y="227846"/>
                    <a:pt x="233227" y="228515"/>
                    <a:pt x="246358" y="234320"/>
                  </a:cubicBezTo>
                  <a:cubicBezTo>
                    <a:pt x="231008" y="225171"/>
                    <a:pt x="215658" y="215992"/>
                    <a:pt x="200278" y="206812"/>
                  </a:cubicBezTo>
                  <a:cubicBezTo>
                    <a:pt x="189123" y="200156"/>
                    <a:pt x="176661" y="191341"/>
                    <a:pt x="176357" y="178392"/>
                  </a:cubicBezTo>
                  <a:cubicBezTo>
                    <a:pt x="176174" y="170976"/>
                    <a:pt x="180308" y="164107"/>
                    <a:pt x="185202" y="158483"/>
                  </a:cubicBezTo>
                  <a:cubicBezTo>
                    <a:pt x="190065" y="152891"/>
                    <a:pt x="195871" y="148058"/>
                    <a:pt x="200187" y="142039"/>
                  </a:cubicBezTo>
                  <a:cubicBezTo>
                    <a:pt x="210461" y="127753"/>
                    <a:pt x="210795" y="107115"/>
                    <a:pt x="201068" y="92495"/>
                  </a:cubicBezTo>
                  <a:cubicBezTo>
                    <a:pt x="190460" y="76598"/>
                    <a:pt x="170673" y="69394"/>
                    <a:pt x="151675" y="67266"/>
                  </a:cubicBezTo>
                  <a:cubicBezTo>
                    <a:pt x="132709" y="65139"/>
                    <a:pt x="113438" y="67114"/>
                    <a:pt x="94501" y="64743"/>
                  </a:cubicBezTo>
                  <a:cubicBezTo>
                    <a:pt x="55199" y="59819"/>
                    <a:pt x="18877" y="34925"/>
                    <a:pt x="1" y="1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24"/>
            <p:cNvSpPr/>
            <p:nvPr/>
          </p:nvSpPr>
          <p:spPr>
            <a:xfrm rot="10800000">
              <a:off x="7055404" y="-1465525"/>
              <a:ext cx="4237860" cy="5464038"/>
            </a:xfrm>
            <a:custGeom>
              <a:avLst/>
              <a:gdLst/>
              <a:ahLst/>
              <a:cxnLst/>
              <a:rect l="l" t="t" r="r" b="b"/>
              <a:pathLst>
                <a:path w="155475" h="200460" fill="none" extrusionOk="0">
                  <a:moveTo>
                    <a:pt x="66537" y="34014"/>
                  </a:moveTo>
                  <a:cubicBezTo>
                    <a:pt x="85868" y="39150"/>
                    <a:pt x="106173" y="41005"/>
                    <a:pt x="124775" y="48451"/>
                  </a:cubicBezTo>
                  <a:cubicBezTo>
                    <a:pt x="133377" y="51856"/>
                    <a:pt x="141675" y="56628"/>
                    <a:pt x="147359" y="63953"/>
                  </a:cubicBezTo>
                  <a:cubicBezTo>
                    <a:pt x="153012" y="71248"/>
                    <a:pt x="155474" y="81491"/>
                    <a:pt x="151827" y="89972"/>
                  </a:cubicBezTo>
                  <a:cubicBezTo>
                    <a:pt x="147997" y="98908"/>
                    <a:pt x="138696" y="103893"/>
                    <a:pt x="130246" y="108696"/>
                  </a:cubicBezTo>
                  <a:cubicBezTo>
                    <a:pt x="121826" y="113528"/>
                    <a:pt x="112920" y="119881"/>
                    <a:pt x="111127" y="129425"/>
                  </a:cubicBezTo>
                  <a:cubicBezTo>
                    <a:pt x="109729" y="136903"/>
                    <a:pt x="113194" y="144410"/>
                    <a:pt x="117571" y="150641"/>
                  </a:cubicBezTo>
                  <a:cubicBezTo>
                    <a:pt x="121887" y="156873"/>
                    <a:pt x="127298" y="162465"/>
                    <a:pt x="130580" y="169304"/>
                  </a:cubicBezTo>
                  <a:cubicBezTo>
                    <a:pt x="133894" y="176143"/>
                    <a:pt x="134684" y="184928"/>
                    <a:pt x="130033" y="190916"/>
                  </a:cubicBezTo>
                  <a:cubicBezTo>
                    <a:pt x="126325" y="195627"/>
                    <a:pt x="120094" y="197572"/>
                    <a:pt x="114227" y="198484"/>
                  </a:cubicBezTo>
                  <a:cubicBezTo>
                    <a:pt x="101613" y="200460"/>
                    <a:pt x="88178" y="198940"/>
                    <a:pt x="77175" y="192466"/>
                  </a:cubicBezTo>
                  <a:cubicBezTo>
                    <a:pt x="66141" y="186022"/>
                    <a:pt x="57995" y="174228"/>
                    <a:pt x="57570" y="161462"/>
                  </a:cubicBezTo>
                  <a:cubicBezTo>
                    <a:pt x="57114" y="147541"/>
                    <a:pt x="65534" y="134684"/>
                    <a:pt x="75807" y="125231"/>
                  </a:cubicBezTo>
                  <a:cubicBezTo>
                    <a:pt x="86051" y="115778"/>
                    <a:pt x="98270" y="108665"/>
                    <a:pt x="108756" y="99425"/>
                  </a:cubicBezTo>
                  <a:cubicBezTo>
                    <a:pt x="114258" y="94562"/>
                    <a:pt x="119699" y="87905"/>
                    <a:pt x="118331" y="80701"/>
                  </a:cubicBezTo>
                  <a:cubicBezTo>
                    <a:pt x="117328" y="75352"/>
                    <a:pt x="112617" y="71248"/>
                    <a:pt x="107480" y="69364"/>
                  </a:cubicBezTo>
                  <a:cubicBezTo>
                    <a:pt x="102373" y="67510"/>
                    <a:pt x="96750" y="67479"/>
                    <a:pt x="91309" y="67479"/>
                  </a:cubicBezTo>
                  <a:cubicBezTo>
                    <a:pt x="73254" y="67479"/>
                    <a:pt x="54804" y="67479"/>
                    <a:pt x="37722" y="61552"/>
                  </a:cubicBezTo>
                  <a:cubicBezTo>
                    <a:pt x="20670" y="55625"/>
                    <a:pt x="5016" y="42433"/>
                    <a:pt x="1216" y="24804"/>
                  </a:cubicBezTo>
                  <a:cubicBezTo>
                    <a:pt x="0" y="19150"/>
                    <a:pt x="122" y="12980"/>
                    <a:pt x="2918" y="7934"/>
                  </a:cubicBezTo>
                  <a:cubicBezTo>
                    <a:pt x="5320" y="3709"/>
                    <a:pt x="10457" y="1"/>
                    <a:pt x="15533" y="609"/>
                  </a:cubicBezTo>
                  <a:cubicBezTo>
                    <a:pt x="17569" y="822"/>
                    <a:pt x="18268" y="2554"/>
                    <a:pt x="19211" y="4074"/>
                  </a:cubicBezTo>
                  <a:cubicBezTo>
                    <a:pt x="20578" y="6262"/>
                    <a:pt x="22159" y="8360"/>
                    <a:pt x="23861" y="10305"/>
                  </a:cubicBezTo>
                  <a:cubicBezTo>
                    <a:pt x="27265" y="14256"/>
                    <a:pt x="31278" y="17630"/>
                    <a:pt x="35594" y="20579"/>
                  </a:cubicBezTo>
                  <a:cubicBezTo>
                    <a:pt x="40001" y="23588"/>
                    <a:pt x="44713" y="26111"/>
                    <a:pt x="49606" y="28178"/>
                  </a:cubicBezTo>
                  <a:cubicBezTo>
                    <a:pt x="54530" y="30305"/>
                    <a:pt x="59606" y="32068"/>
                    <a:pt x="64774" y="33497"/>
                  </a:cubicBezTo>
                  <a:cubicBezTo>
                    <a:pt x="65230" y="33679"/>
                    <a:pt x="65868" y="33862"/>
                    <a:pt x="66537" y="34014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24"/>
            <p:cNvSpPr/>
            <p:nvPr/>
          </p:nvSpPr>
          <p:spPr>
            <a:xfrm rot="10800000">
              <a:off x="8323914" y="982791"/>
              <a:ext cx="1441622" cy="1015778"/>
            </a:xfrm>
            <a:custGeom>
              <a:avLst/>
              <a:gdLst/>
              <a:ahLst/>
              <a:cxnLst/>
              <a:rect l="l" t="t" r="r" b="b"/>
              <a:pathLst>
                <a:path w="52889" h="37266" fill="none" extrusionOk="0">
                  <a:moveTo>
                    <a:pt x="3648" y="23223"/>
                  </a:moveTo>
                  <a:cubicBezTo>
                    <a:pt x="8025" y="16475"/>
                    <a:pt x="19423" y="8177"/>
                    <a:pt x="26475" y="4408"/>
                  </a:cubicBezTo>
                  <a:cubicBezTo>
                    <a:pt x="30517" y="2250"/>
                    <a:pt x="34834" y="335"/>
                    <a:pt x="39393" y="153"/>
                  </a:cubicBezTo>
                  <a:cubicBezTo>
                    <a:pt x="43952" y="1"/>
                    <a:pt x="48846" y="1946"/>
                    <a:pt x="51065" y="5958"/>
                  </a:cubicBezTo>
                  <a:cubicBezTo>
                    <a:pt x="52889" y="9272"/>
                    <a:pt x="52554" y="13436"/>
                    <a:pt x="50974" y="16870"/>
                  </a:cubicBezTo>
                  <a:cubicBezTo>
                    <a:pt x="49424" y="20335"/>
                    <a:pt x="46810" y="23132"/>
                    <a:pt x="44043" y="25685"/>
                  </a:cubicBezTo>
                  <a:cubicBezTo>
                    <a:pt x="39970" y="29454"/>
                    <a:pt x="35411" y="32828"/>
                    <a:pt x="30213" y="34804"/>
                  </a:cubicBezTo>
                  <a:cubicBezTo>
                    <a:pt x="24985" y="36780"/>
                    <a:pt x="19119" y="37266"/>
                    <a:pt x="13891" y="35290"/>
                  </a:cubicBezTo>
                  <a:cubicBezTo>
                    <a:pt x="8693" y="33314"/>
                    <a:pt x="0" y="30852"/>
                    <a:pt x="3648" y="23223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24"/>
            <p:cNvSpPr/>
            <p:nvPr/>
          </p:nvSpPr>
          <p:spPr>
            <a:xfrm rot="10800000">
              <a:off x="7233650" y="-735504"/>
              <a:ext cx="787933" cy="1546018"/>
            </a:xfrm>
            <a:custGeom>
              <a:avLst/>
              <a:gdLst/>
              <a:ahLst/>
              <a:cxnLst/>
              <a:rect l="l" t="t" r="r" b="b"/>
              <a:pathLst>
                <a:path w="28907" h="56719" fill="none" extrusionOk="0">
                  <a:moveTo>
                    <a:pt x="213" y="15289"/>
                  </a:moveTo>
                  <a:cubicBezTo>
                    <a:pt x="578" y="10882"/>
                    <a:pt x="1824" y="6262"/>
                    <a:pt x="5137" y="3283"/>
                  </a:cubicBezTo>
                  <a:cubicBezTo>
                    <a:pt x="8420" y="365"/>
                    <a:pt x="14256" y="0"/>
                    <a:pt x="16991" y="3496"/>
                  </a:cubicBezTo>
                  <a:cubicBezTo>
                    <a:pt x="18572" y="5532"/>
                    <a:pt x="18815" y="8420"/>
                    <a:pt x="18298" y="11003"/>
                  </a:cubicBezTo>
                  <a:cubicBezTo>
                    <a:pt x="17842" y="13587"/>
                    <a:pt x="16779" y="16019"/>
                    <a:pt x="16140" y="18572"/>
                  </a:cubicBezTo>
                  <a:cubicBezTo>
                    <a:pt x="13861" y="27387"/>
                    <a:pt x="16718" y="37326"/>
                    <a:pt x="23314" y="43557"/>
                  </a:cubicBezTo>
                  <a:cubicBezTo>
                    <a:pt x="25563" y="45685"/>
                    <a:pt x="28390" y="47752"/>
                    <a:pt x="28694" y="50822"/>
                  </a:cubicBezTo>
                  <a:cubicBezTo>
                    <a:pt x="28906" y="53314"/>
                    <a:pt x="27052" y="55837"/>
                    <a:pt x="24590" y="56354"/>
                  </a:cubicBezTo>
                  <a:cubicBezTo>
                    <a:pt x="22918" y="56718"/>
                    <a:pt x="21125" y="56110"/>
                    <a:pt x="19909" y="54925"/>
                  </a:cubicBezTo>
                  <a:cubicBezTo>
                    <a:pt x="19149" y="54165"/>
                    <a:pt x="18602" y="53983"/>
                    <a:pt x="17660" y="52949"/>
                  </a:cubicBezTo>
                  <a:cubicBezTo>
                    <a:pt x="16718" y="51916"/>
                    <a:pt x="15684" y="50943"/>
                    <a:pt x="14651" y="50031"/>
                  </a:cubicBezTo>
                  <a:cubicBezTo>
                    <a:pt x="12949" y="48451"/>
                    <a:pt x="11642" y="46749"/>
                    <a:pt x="9970" y="44803"/>
                  </a:cubicBezTo>
                  <a:cubicBezTo>
                    <a:pt x="7781" y="42220"/>
                    <a:pt x="5927" y="39393"/>
                    <a:pt x="4407" y="36353"/>
                  </a:cubicBezTo>
                  <a:cubicBezTo>
                    <a:pt x="2888" y="33314"/>
                    <a:pt x="1733" y="30031"/>
                    <a:pt x="1003" y="26718"/>
                  </a:cubicBezTo>
                  <a:cubicBezTo>
                    <a:pt x="304" y="23435"/>
                    <a:pt x="0" y="20000"/>
                    <a:pt x="152" y="16626"/>
                  </a:cubicBezTo>
                  <a:cubicBezTo>
                    <a:pt x="182" y="16110"/>
                    <a:pt x="182" y="15684"/>
                    <a:pt x="213" y="15289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24"/>
            <p:cNvSpPr/>
            <p:nvPr/>
          </p:nvSpPr>
          <p:spPr>
            <a:xfrm rot="10800000">
              <a:off x="6559274" y="1267779"/>
              <a:ext cx="671134" cy="1190580"/>
            </a:xfrm>
            <a:custGeom>
              <a:avLst/>
              <a:gdLst/>
              <a:ahLst/>
              <a:cxnLst/>
              <a:rect l="l" t="t" r="r" b="b"/>
              <a:pathLst>
                <a:path w="24622" h="43679" fill="none" extrusionOk="0">
                  <a:moveTo>
                    <a:pt x="19789" y="12523"/>
                  </a:moveTo>
                  <a:cubicBezTo>
                    <a:pt x="24287" y="18754"/>
                    <a:pt x="24621" y="22068"/>
                    <a:pt x="24348" y="26748"/>
                  </a:cubicBezTo>
                  <a:cubicBezTo>
                    <a:pt x="23922" y="33709"/>
                    <a:pt x="18998" y="40122"/>
                    <a:pt x="12524" y="42736"/>
                  </a:cubicBezTo>
                  <a:cubicBezTo>
                    <a:pt x="10518" y="43588"/>
                    <a:pt x="7570" y="43679"/>
                    <a:pt x="6810" y="41642"/>
                  </a:cubicBezTo>
                  <a:cubicBezTo>
                    <a:pt x="6232" y="40153"/>
                    <a:pt x="7266" y="38603"/>
                    <a:pt x="8056" y="37265"/>
                  </a:cubicBezTo>
                  <a:cubicBezTo>
                    <a:pt x="13892" y="27812"/>
                    <a:pt x="11764" y="14256"/>
                    <a:pt x="3314" y="7052"/>
                  </a:cubicBezTo>
                  <a:cubicBezTo>
                    <a:pt x="1825" y="5806"/>
                    <a:pt x="1" y="4256"/>
                    <a:pt x="366" y="2341"/>
                  </a:cubicBezTo>
                  <a:cubicBezTo>
                    <a:pt x="670" y="943"/>
                    <a:pt x="2159" y="61"/>
                    <a:pt x="3618" y="31"/>
                  </a:cubicBezTo>
                  <a:cubicBezTo>
                    <a:pt x="5047" y="0"/>
                    <a:pt x="6384" y="639"/>
                    <a:pt x="7630" y="1338"/>
                  </a:cubicBezTo>
                  <a:cubicBezTo>
                    <a:pt x="12494" y="4013"/>
                    <a:pt x="16719" y="7903"/>
                    <a:pt x="19789" y="12523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24"/>
            <p:cNvSpPr/>
            <p:nvPr/>
          </p:nvSpPr>
          <p:spPr>
            <a:xfrm rot="10800000">
              <a:off x="8351253" y="3730842"/>
              <a:ext cx="1431700" cy="1067976"/>
            </a:xfrm>
            <a:custGeom>
              <a:avLst/>
              <a:gdLst/>
              <a:ahLst/>
              <a:cxnLst/>
              <a:rect l="l" t="t" r="r" b="b"/>
              <a:pathLst>
                <a:path w="52525" h="39181" fill="none" extrusionOk="0">
                  <a:moveTo>
                    <a:pt x="17691" y="28238"/>
                  </a:moveTo>
                  <a:cubicBezTo>
                    <a:pt x="27235" y="34895"/>
                    <a:pt x="38786" y="38786"/>
                    <a:pt x="50397" y="39120"/>
                  </a:cubicBezTo>
                  <a:cubicBezTo>
                    <a:pt x="51005" y="39181"/>
                    <a:pt x="51765" y="39090"/>
                    <a:pt x="52129" y="38603"/>
                  </a:cubicBezTo>
                  <a:cubicBezTo>
                    <a:pt x="52525" y="37934"/>
                    <a:pt x="52069" y="37114"/>
                    <a:pt x="51582" y="36506"/>
                  </a:cubicBezTo>
                  <a:cubicBezTo>
                    <a:pt x="46962" y="30883"/>
                    <a:pt x="39819" y="28117"/>
                    <a:pt x="33375" y="24530"/>
                  </a:cubicBezTo>
                  <a:cubicBezTo>
                    <a:pt x="28634" y="21886"/>
                    <a:pt x="24135" y="18694"/>
                    <a:pt x="20092" y="15047"/>
                  </a:cubicBezTo>
                  <a:cubicBezTo>
                    <a:pt x="18056" y="13223"/>
                    <a:pt x="16171" y="11247"/>
                    <a:pt x="14348" y="9241"/>
                  </a:cubicBezTo>
                  <a:cubicBezTo>
                    <a:pt x="12524" y="7174"/>
                    <a:pt x="10974" y="4894"/>
                    <a:pt x="9028" y="2919"/>
                  </a:cubicBezTo>
                  <a:cubicBezTo>
                    <a:pt x="7721" y="1581"/>
                    <a:pt x="5867" y="1"/>
                    <a:pt x="3861" y="578"/>
                  </a:cubicBezTo>
                  <a:cubicBezTo>
                    <a:pt x="2311" y="973"/>
                    <a:pt x="1277" y="2463"/>
                    <a:pt x="761" y="3861"/>
                  </a:cubicBezTo>
                  <a:cubicBezTo>
                    <a:pt x="92" y="5594"/>
                    <a:pt x="1" y="7569"/>
                    <a:pt x="518" y="9332"/>
                  </a:cubicBezTo>
                  <a:cubicBezTo>
                    <a:pt x="1186" y="11612"/>
                    <a:pt x="3040" y="13679"/>
                    <a:pt x="4439" y="15533"/>
                  </a:cubicBezTo>
                  <a:cubicBezTo>
                    <a:pt x="7752" y="19880"/>
                    <a:pt x="11642" y="23740"/>
                    <a:pt x="15989" y="27053"/>
                  </a:cubicBezTo>
                  <a:cubicBezTo>
                    <a:pt x="16597" y="27478"/>
                    <a:pt x="17114" y="27843"/>
                    <a:pt x="17691" y="28238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24"/>
            <p:cNvSpPr/>
            <p:nvPr/>
          </p:nvSpPr>
          <p:spPr>
            <a:xfrm rot="10800000">
              <a:off x="4976879" y="2902382"/>
              <a:ext cx="402702" cy="337230"/>
            </a:xfrm>
            <a:custGeom>
              <a:avLst/>
              <a:gdLst/>
              <a:ahLst/>
              <a:cxnLst/>
              <a:rect l="l" t="t" r="r" b="b"/>
              <a:pathLst>
                <a:path w="14774" h="12372" fill="none" extrusionOk="0">
                  <a:moveTo>
                    <a:pt x="9819" y="11976"/>
                  </a:moveTo>
                  <a:cubicBezTo>
                    <a:pt x="7478" y="12371"/>
                    <a:pt x="5047" y="11459"/>
                    <a:pt x="3101" y="10092"/>
                  </a:cubicBezTo>
                  <a:cubicBezTo>
                    <a:pt x="1673" y="9058"/>
                    <a:pt x="335" y="7599"/>
                    <a:pt x="183" y="5836"/>
                  </a:cubicBezTo>
                  <a:cubicBezTo>
                    <a:pt x="1" y="3557"/>
                    <a:pt x="1916" y="1520"/>
                    <a:pt x="4104" y="760"/>
                  </a:cubicBezTo>
                  <a:cubicBezTo>
                    <a:pt x="6323" y="0"/>
                    <a:pt x="8907" y="304"/>
                    <a:pt x="10943" y="1581"/>
                  </a:cubicBezTo>
                  <a:cubicBezTo>
                    <a:pt x="12524" y="2584"/>
                    <a:pt x="13709" y="4195"/>
                    <a:pt x="14226" y="6019"/>
                  </a:cubicBezTo>
                  <a:cubicBezTo>
                    <a:pt x="14773" y="7782"/>
                    <a:pt x="14013" y="9514"/>
                    <a:pt x="12615" y="10700"/>
                  </a:cubicBezTo>
                  <a:cubicBezTo>
                    <a:pt x="11795" y="11338"/>
                    <a:pt x="10852" y="11794"/>
                    <a:pt x="9819" y="11976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24"/>
            <p:cNvSpPr/>
            <p:nvPr/>
          </p:nvSpPr>
          <p:spPr>
            <a:xfrm rot="10800000">
              <a:off x="1677890" y="-144756"/>
              <a:ext cx="319812" cy="315696"/>
            </a:xfrm>
            <a:custGeom>
              <a:avLst/>
              <a:gdLst/>
              <a:ahLst/>
              <a:cxnLst/>
              <a:rect l="l" t="t" r="r" b="b"/>
              <a:pathLst>
                <a:path w="11733" h="11582" fill="none" extrusionOk="0">
                  <a:moveTo>
                    <a:pt x="4560" y="11429"/>
                  </a:moveTo>
                  <a:cubicBezTo>
                    <a:pt x="2128" y="11125"/>
                    <a:pt x="183" y="8815"/>
                    <a:pt x="122" y="6384"/>
                  </a:cubicBezTo>
                  <a:cubicBezTo>
                    <a:pt x="0" y="4043"/>
                    <a:pt x="1611" y="1672"/>
                    <a:pt x="3800" y="852"/>
                  </a:cubicBezTo>
                  <a:cubicBezTo>
                    <a:pt x="6049" y="0"/>
                    <a:pt x="8754" y="760"/>
                    <a:pt x="10213" y="2615"/>
                  </a:cubicBezTo>
                  <a:cubicBezTo>
                    <a:pt x="11368" y="4074"/>
                    <a:pt x="11733" y="6201"/>
                    <a:pt x="11247" y="7934"/>
                  </a:cubicBezTo>
                  <a:cubicBezTo>
                    <a:pt x="10882" y="9302"/>
                    <a:pt x="9393" y="10061"/>
                    <a:pt x="8207" y="10669"/>
                  </a:cubicBezTo>
                  <a:cubicBezTo>
                    <a:pt x="7082" y="11216"/>
                    <a:pt x="5806" y="11581"/>
                    <a:pt x="4560" y="11429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24"/>
            <p:cNvSpPr/>
            <p:nvPr/>
          </p:nvSpPr>
          <p:spPr>
            <a:xfrm rot="10800000">
              <a:off x="7971014" y="3576765"/>
              <a:ext cx="223730" cy="227873"/>
            </a:xfrm>
            <a:custGeom>
              <a:avLst/>
              <a:gdLst/>
              <a:ahLst/>
              <a:cxnLst/>
              <a:rect l="l" t="t" r="r" b="b"/>
              <a:pathLst>
                <a:path w="8208" h="8360" fill="none" extrusionOk="0">
                  <a:moveTo>
                    <a:pt x="7721" y="5502"/>
                  </a:moveTo>
                  <a:cubicBezTo>
                    <a:pt x="6991" y="7356"/>
                    <a:pt x="4590" y="8359"/>
                    <a:pt x="2766" y="7599"/>
                  </a:cubicBezTo>
                  <a:cubicBezTo>
                    <a:pt x="943" y="6840"/>
                    <a:pt x="0" y="4408"/>
                    <a:pt x="851" y="2615"/>
                  </a:cubicBezTo>
                  <a:cubicBezTo>
                    <a:pt x="1672" y="821"/>
                    <a:pt x="4195" y="0"/>
                    <a:pt x="5928" y="973"/>
                  </a:cubicBezTo>
                  <a:cubicBezTo>
                    <a:pt x="7690" y="1976"/>
                    <a:pt x="8207" y="3922"/>
                    <a:pt x="7721" y="5502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24"/>
            <p:cNvSpPr/>
            <p:nvPr/>
          </p:nvSpPr>
          <p:spPr>
            <a:xfrm rot="10800000">
              <a:off x="8270055" y="2300902"/>
              <a:ext cx="1440804" cy="626377"/>
            </a:xfrm>
            <a:custGeom>
              <a:avLst/>
              <a:gdLst/>
              <a:ahLst/>
              <a:cxnLst/>
              <a:rect l="l" t="t" r="r" b="b"/>
              <a:pathLst>
                <a:path w="52859" h="22980" fill="none" extrusionOk="0">
                  <a:moveTo>
                    <a:pt x="25989" y="20548"/>
                  </a:moveTo>
                  <a:cubicBezTo>
                    <a:pt x="31551" y="20669"/>
                    <a:pt x="37174" y="20457"/>
                    <a:pt x="42615" y="21520"/>
                  </a:cubicBezTo>
                  <a:cubicBezTo>
                    <a:pt x="45655" y="22128"/>
                    <a:pt x="49363" y="22979"/>
                    <a:pt x="51460" y="20700"/>
                  </a:cubicBezTo>
                  <a:cubicBezTo>
                    <a:pt x="52615" y="19454"/>
                    <a:pt x="52858" y="17478"/>
                    <a:pt x="52311" y="15837"/>
                  </a:cubicBezTo>
                  <a:cubicBezTo>
                    <a:pt x="51795" y="14195"/>
                    <a:pt x="50609" y="12827"/>
                    <a:pt x="49272" y="11733"/>
                  </a:cubicBezTo>
                  <a:cubicBezTo>
                    <a:pt x="41460" y="5228"/>
                    <a:pt x="29606" y="7690"/>
                    <a:pt x="20092" y="4043"/>
                  </a:cubicBezTo>
                  <a:cubicBezTo>
                    <a:pt x="16262" y="2584"/>
                    <a:pt x="12645" y="0"/>
                    <a:pt x="8359" y="61"/>
                  </a:cubicBezTo>
                  <a:cubicBezTo>
                    <a:pt x="5380" y="92"/>
                    <a:pt x="2219" y="1703"/>
                    <a:pt x="1064" y="4590"/>
                  </a:cubicBezTo>
                  <a:cubicBezTo>
                    <a:pt x="0" y="7235"/>
                    <a:pt x="943" y="10183"/>
                    <a:pt x="2675" y="12341"/>
                  </a:cubicBezTo>
                  <a:cubicBezTo>
                    <a:pt x="5046" y="15411"/>
                    <a:pt x="8602" y="17478"/>
                    <a:pt x="12250" y="18694"/>
                  </a:cubicBezTo>
                  <a:cubicBezTo>
                    <a:pt x="16201" y="19970"/>
                    <a:pt x="20335" y="20396"/>
                    <a:pt x="24469" y="20548"/>
                  </a:cubicBezTo>
                  <a:cubicBezTo>
                    <a:pt x="24955" y="20517"/>
                    <a:pt x="25472" y="20548"/>
                    <a:pt x="25989" y="20548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24"/>
            <p:cNvSpPr/>
            <p:nvPr/>
          </p:nvSpPr>
          <p:spPr>
            <a:xfrm rot="10800000">
              <a:off x="8297405" y="-1098371"/>
              <a:ext cx="1109408" cy="1572540"/>
            </a:xfrm>
            <a:custGeom>
              <a:avLst/>
              <a:gdLst/>
              <a:ahLst/>
              <a:cxnLst/>
              <a:rect l="l" t="t" r="r" b="b"/>
              <a:pathLst>
                <a:path w="40701" h="57692" fill="none" extrusionOk="0">
                  <a:moveTo>
                    <a:pt x="19636" y="56536"/>
                  </a:moveTo>
                  <a:cubicBezTo>
                    <a:pt x="11368" y="52646"/>
                    <a:pt x="4985" y="45108"/>
                    <a:pt x="2493" y="36354"/>
                  </a:cubicBezTo>
                  <a:cubicBezTo>
                    <a:pt x="0" y="27630"/>
                    <a:pt x="1490" y="17813"/>
                    <a:pt x="6444" y="10214"/>
                  </a:cubicBezTo>
                  <a:cubicBezTo>
                    <a:pt x="8876" y="6505"/>
                    <a:pt x="12220" y="3192"/>
                    <a:pt x="16353" y="1581"/>
                  </a:cubicBezTo>
                  <a:cubicBezTo>
                    <a:pt x="20487" y="1"/>
                    <a:pt x="25502" y="274"/>
                    <a:pt x="29028" y="3010"/>
                  </a:cubicBezTo>
                  <a:cubicBezTo>
                    <a:pt x="33101" y="6110"/>
                    <a:pt x="34408" y="11673"/>
                    <a:pt x="34682" y="16749"/>
                  </a:cubicBezTo>
                  <a:cubicBezTo>
                    <a:pt x="34925" y="21855"/>
                    <a:pt x="34439" y="27114"/>
                    <a:pt x="35989" y="31977"/>
                  </a:cubicBezTo>
                  <a:cubicBezTo>
                    <a:pt x="37448" y="36536"/>
                    <a:pt x="40700" y="40731"/>
                    <a:pt x="40457" y="45503"/>
                  </a:cubicBezTo>
                  <a:cubicBezTo>
                    <a:pt x="40184" y="50609"/>
                    <a:pt x="35776" y="54774"/>
                    <a:pt x="30822" y="56111"/>
                  </a:cubicBezTo>
                  <a:cubicBezTo>
                    <a:pt x="25898" y="57448"/>
                    <a:pt x="24895" y="57692"/>
                    <a:pt x="19636" y="56536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24"/>
            <p:cNvSpPr/>
            <p:nvPr/>
          </p:nvSpPr>
          <p:spPr>
            <a:xfrm rot="10800000">
              <a:off x="5451551" y="1655486"/>
              <a:ext cx="1922989" cy="1623893"/>
            </a:xfrm>
            <a:custGeom>
              <a:avLst/>
              <a:gdLst/>
              <a:ahLst/>
              <a:cxnLst/>
              <a:rect l="l" t="t" r="r" b="b"/>
              <a:pathLst>
                <a:path w="70549" h="59576" fill="none" extrusionOk="0">
                  <a:moveTo>
                    <a:pt x="28055" y="20700"/>
                  </a:moveTo>
                  <a:cubicBezTo>
                    <a:pt x="40001" y="24530"/>
                    <a:pt x="49272" y="35745"/>
                    <a:pt x="50761" y="48238"/>
                  </a:cubicBezTo>
                  <a:cubicBezTo>
                    <a:pt x="51186" y="51673"/>
                    <a:pt x="51217" y="55594"/>
                    <a:pt x="53892" y="57813"/>
                  </a:cubicBezTo>
                  <a:cubicBezTo>
                    <a:pt x="55867" y="59454"/>
                    <a:pt x="58816" y="59576"/>
                    <a:pt x="61126" y="58512"/>
                  </a:cubicBezTo>
                  <a:cubicBezTo>
                    <a:pt x="63497" y="57448"/>
                    <a:pt x="65290" y="55411"/>
                    <a:pt x="66567" y="53223"/>
                  </a:cubicBezTo>
                  <a:cubicBezTo>
                    <a:pt x="70366" y="46840"/>
                    <a:pt x="70549" y="38694"/>
                    <a:pt x="68086" y="31703"/>
                  </a:cubicBezTo>
                  <a:cubicBezTo>
                    <a:pt x="65624" y="24712"/>
                    <a:pt x="60731" y="18754"/>
                    <a:pt x="55016" y="14013"/>
                  </a:cubicBezTo>
                  <a:cubicBezTo>
                    <a:pt x="50183" y="9970"/>
                    <a:pt x="44682" y="6779"/>
                    <a:pt x="38876" y="4438"/>
                  </a:cubicBezTo>
                  <a:cubicBezTo>
                    <a:pt x="33010" y="2128"/>
                    <a:pt x="26840" y="669"/>
                    <a:pt x="20548" y="213"/>
                  </a:cubicBezTo>
                  <a:cubicBezTo>
                    <a:pt x="17447" y="0"/>
                    <a:pt x="14286" y="0"/>
                    <a:pt x="11125" y="243"/>
                  </a:cubicBezTo>
                  <a:cubicBezTo>
                    <a:pt x="8602" y="487"/>
                    <a:pt x="5411" y="517"/>
                    <a:pt x="3465" y="2432"/>
                  </a:cubicBezTo>
                  <a:cubicBezTo>
                    <a:pt x="0" y="5806"/>
                    <a:pt x="2675" y="11247"/>
                    <a:pt x="5866" y="13678"/>
                  </a:cubicBezTo>
                  <a:cubicBezTo>
                    <a:pt x="11550" y="18086"/>
                    <a:pt x="18967" y="18329"/>
                    <a:pt x="25684" y="20001"/>
                  </a:cubicBezTo>
                  <a:cubicBezTo>
                    <a:pt x="26475" y="20244"/>
                    <a:pt x="27295" y="20457"/>
                    <a:pt x="28055" y="20700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24"/>
            <p:cNvSpPr/>
            <p:nvPr/>
          </p:nvSpPr>
          <p:spPr>
            <a:xfrm rot="10800000">
              <a:off x="7751460" y="3053167"/>
              <a:ext cx="278408" cy="277590"/>
            </a:xfrm>
            <a:custGeom>
              <a:avLst/>
              <a:gdLst/>
              <a:ahLst/>
              <a:cxnLst/>
              <a:rect l="l" t="t" r="r" b="b"/>
              <a:pathLst>
                <a:path w="10214" h="10184" fill="none" extrusionOk="0">
                  <a:moveTo>
                    <a:pt x="8572" y="7995"/>
                  </a:moveTo>
                  <a:cubicBezTo>
                    <a:pt x="7052" y="9940"/>
                    <a:pt x="3830" y="10183"/>
                    <a:pt x="1976" y="8572"/>
                  </a:cubicBezTo>
                  <a:cubicBezTo>
                    <a:pt x="122" y="6931"/>
                    <a:pt x="0" y="3709"/>
                    <a:pt x="1702" y="1916"/>
                  </a:cubicBezTo>
                  <a:cubicBezTo>
                    <a:pt x="3404" y="122"/>
                    <a:pt x="6566" y="1"/>
                    <a:pt x="8389" y="1673"/>
                  </a:cubicBezTo>
                  <a:cubicBezTo>
                    <a:pt x="10213" y="3344"/>
                    <a:pt x="10183" y="6080"/>
                    <a:pt x="8572" y="7995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24"/>
            <p:cNvSpPr/>
            <p:nvPr/>
          </p:nvSpPr>
          <p:spPr>
            <a:xfrm rot="10800000">
              <a:off x="5785438" y="-728044"/>
              <a:ext cx="1321525" cy="1764732"/>
            </a:xfrm>
            <a:custGeom>
              <a:avLst/>
              <a:gdLst/>
              <a:ahLst/>
              <a:cxnLst/>
              <a:rect l="l" t="t" r="r" b="b"/>
              <a:pathLst>
                <a:path w="48483" h="64743" fill="none" extrusionOk="0">
                  <a:moveTo>
                    <a:pt x="17266" y="58329"/>
                  </a:moveTo>
                  <a:cubicBezTo>
                    <a:pt x="8056" y="53132"/>
                    <a:pt x="1673" y="43162"/>
                    <a:pt x="822" y="32554"/>
                  </a:cubicBezTo>
                  <a:cubicBezTo>
                    <a:pt x="1" y="22007"/>
                    <a:pt x="4712" y="11125"/>
                    <a:pt x="13010" y="4559"/>
                  </a:cubicBezTo>
                  <a:cubicBezTo>
                    <a:pt x="16263" y="2006"/>
                    <a:pt x="20396" y="0"/>
                    <a:pt x="24378" y="1064"/>
                  </a:cubicBezTo>
                  <a:cubicBezTo>
                    <a:pt x="28938" y="2280"/>
                    <a:pt x="31704" y="7143"/>
                    <a:pt x="32220" y="11854"/>
                  </a:cubicBezTo>
                  <a:cubicBezTo>
                    <a:pt x="32737" y="16566"/>
                    <a:pt x="31552" y="21247"/>
                    <a:pt x="31035" y="25958"/>
                  </a:cubicBezTo>
                  <a:cubicBezTo>
                    <a:pt x="30488" y="30669"/>
                    <a:pt x="30731" y="35806"/>
                    <a:pt x="33588" y="39545"/>
                  </a:cubicBezTo>
                  <a:cubicBezTo>
                    <a:pt x="35655" y="42341"/>
                    <a:pt x="38907" y="44013"/>
                    <a:pt x="41795" y="45928"/>
                  </a:cubicBezTo>
                  <a:cubicBezTo>
                    <a:pt x="44683" y="47904"/>
                    <a:pt x="47479" y="50578"/>
                    <a:pt x="47905" y="54043"/>
                  </a:cubicBezTo>
                  <a:cubicBezTo>
                    <a:pt x="48482" y="58846"/>
                    <a:pt x="43923" y="63071"/>
                    <a:pt x="39120" y="63922"/>
                  </a:cubicBezTo>
                  <a:cubicBezTo>
                    <a:pt x="34348" y="64743"/>
                    <a:pt x="27904" y="64743"/>
                    <a:pt x="17266" y="58329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24"/>
            <p:cNvSpPr/>
            <p:nvPr/>
          </p:nvSpPr>
          <p:spPr>
            <a:xfrm rot="10800000">
              <a:off x="3453272" y="-394170"/>
              <a:ext cx="1783785" cy="1508757"/>
            </a:xfrm>
            <a:custGeom>
              <a:avLst/>
              <a:gdLst/>
              <a:ahLst/>
              <a:cxnLst/>
              <a:rect l="l" t="t" r="r" b="b"/>
              <a:pathLst>
                <a:path w="65442" h="55352" fill="none" extrusionOk="0">
                  <a:moveTo>
                    <a:pt x="18541" y="45351"/>
                  </a:moveTo>
                  <a:cubicBezTo>
                    <a:pt x="10335" y="40822"/>
                    <a:pt x="3435" y="33375"/>
                    <a:pt x="1155" y="24257"/>
                  </a:cubicBezTo>
                  <a:cubicBezTo>
                    <a:pt x="0" y="19728"/>
                    <a:pt x="91" y="14864"/>
                    <a:pt x="1854" y="10579"/>
                  </a:cubicBezTo>
                  <a:cubicBezTo>
                    <a:pt x="3648" y="6293"/>
                    <a:pt x="7234" y="2645"/>
                    <a:pt x="11672" y="1338"/>
                  </a:cubicBezTo>
                  <a:cubicBezTo>
                    <a:pt x="16110" y="1"/>
                    <a:pt x="21368" y="1308"/>
                    <a:pt x="24408" y="4834"/>
                  </a:cubicBezTo>
                  <a:cubicBezTo>
                    <a:pt x="29575" y="10913"/>
                    <a:pt x="26900" y="20731"/>
                    <a:pt x="31125" y="27509"/>
                  </a:cubicBezTo>
                  <a:cubicBezTo>
                    <a:pt x="33618" y="31582"/>
                    <a:pt x="38268" y="33862"/>
                    <a:pt x="42858" y="35169"/>
                  </a:cubicBezTo>
                  <a:cubicBezTo>
                    <a:pt x="47448" y="36445"/>
                    <a:pt x="52281" y="36932"/>
                    <a:pt x="56810" y="38512"/>
                  </a:cubicBezTo>
                  <a:cubicBezTo>
                    <a:pt x="60153" y="39637"/>
                    <a:pt x="63588" y="41764"/>
                    <a:pt x="64439" y="45199"/>
                  </a:cubicBezTo>
                  <a:cubicBezTo>
                    <a:pt x="65442" y="49394"/>
                    <a:pt x="61673" y="53588"/>
                    <a:pt x="57448" y="54652"/>
                  </a:cubicBezTo>
                  <a:cubicBezTo>
                    <a:pt x="54591" y="55351"/>
                    <a:pt x="51551" y="55078"/>
                    <a:pt x="48724" y="54470"/>
                  </a:cubicBezTo>
                  <a:cubicBezTo>
                    <a:pt x="46809" y="54044"/>
                    <a:pt x="45290" y="52980"/>
                    <a:pt x="43466" y="52403"/>
                  </a:cubicBezTo>
                  <a:cubicBezTo>
                    <a:pt x="40913" y="51613"/>
                    <a:pt x="38086" y="51613"/>
                    <a:pt x="35502" y="51126"/>
                  </a:cubicBezTo>
                  <a:cubicBezTo>
                    <a:pt x="32706" y="50579"/>
                    <a:pt x="29970" y="49941"/>
                    <a:pt x="27295" y="49059"/>
                  </a:cubicBezTo>
                  <a:cubicBezTo>
                    <a:pt x="24256" y="48087"/>
                    <a:pt x="21307" y="46871"/>
                    <a:pt x="18541" y="45351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24"/>
            <p:cNvSpPr/>
            <p:nvPr/>
          </p:nvSpPr>
          <p:spPr>
            <a:xfrm rot="10800000">
              <a:off x="4513769" y="1228046"/>
              <a:ext cx="271785" cy="270122"/>
            </a:xfrm>
            <a:custGeom>
              <a:avLst/>
              <a:gdLst/>
              <a:ahLst/>
              <a:cxnLst/>
              <a:rect l="l" t="t" r="r" b="b"/>
              <a:pathLst>
                <a:path w="9971" h="9910" fill="none" extrusionOk="0">
                  <a:moveTo>
                    <a:pt x="730" y="3648"/>
                  </a:moveTo>
                  <a:cubicBezTo>
                    <a:pt x="1369" y="2432"/>
                    <a:pt x="2554" y="1521"/>
                    <a:pt x="3831" y="943"/>
                  </a:cubicBezTo>
                  <a:cubicBezTo>
                    <a:pt x="5198" y="305"/>
                    <a:pt x="6840" y="1"/>
                    <a:pt x="8147" y="700"/>
                  </a:cubicBezTo>
                  <a:cubicBezTo>
                    <a:pt x="9302" y="1399"/>
                    <a:pt x="9879" y="2797"/>
                    <a:pt x="9910" y="4135"/>
                  </a:cubicBezTo>
                  <a:cubicBezTo>
                    <a:pt x="9970" y="6353"/>
                    <a:pt x="8511" y="8572"/>
                    <a:pt x="6384" y="9302"/>
                  </a:cubicBezTo>
                  <a:cubicBezTo>
                    <a:pt x="4469" y="9910"/>
                    <a:pt x="2706" y="9150"/>
                    <a:pt x="1247" y="7934"/>
                  </a:cubicBezTo>
                  <a:cubicBezTo>
                    <a:pt x="1" y="6901"/>
                    <a:pt x="1" y="5046"/>
                    <a:pt x="730" y="3648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24"/>
            <p:cNvSpPr/>
            <p:nvPr/>
          </p:nvSpPr>
          <p:spPr>
            <a:xfrm rot="10800000">
              <a:off x="4577551" y="2350634"/>
              <a:ext cx="201378" cy="202169"/>
            </a:xfrm>
            <a:custGeom>
              <a:avLst/>
              <a:gdLst/>
              <a:ahLst/>
              <a:cxnLst/>
              <a:rect l="l" t="t" r="r" b="b"/>
              <a:pathLst>
                <a:path w="7388" h="7417" fill="none" extrusionOk="0">
                  <a:moveTo>
                    <a:pt x="4621" y="6930"/>
                  </a:moveTo>
                  <a:cubicBezTo>
                    <a:pt x="6262" y="6353"/>
                    <a:pt x="7387" y="4256"/>
                    <a:pt x="6840" y="2614"/>
                  </a:cubicBezTo>
                  <a:cubicBezTo>
                    <a:pt x="6262" y="1003"/>
                    <a:pt x="4287" y="0"/>
                    <a:pt x="2645" y="547"/>
                  </a:cubicBezTo>
                  <a:cubicBezTo>
                    <a:pt x="1004" y="1064"/>
                    <a:pt x="1" y="3040"/>
                    <a:pt x="487" y="4712"/>
                  </a:cubicBezTo>
                  <a:cubicBezTo>
                    <a:pt x="1004" y="6383"/>
                    <a:pt x="2949" y="7417"/>
                    <a:pt x="4621" y="6930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24"/>
            <p:cNvSpPr/>
            <p:nvPr/>
          </p:nvSpPr>
          <p:spPr>
            <a:xfrm rot="10800000">
              <a:off x="7627967" y="4099514"/>
              <a:ext cx="1626401" cy="1049741"/>
            </a:xfrm>
            <a:custGeom>
              <a:avLst/>
              <a:gdLst/>
              <a:ahLst/>
              <a:cxnLst/>
              <a:rect l="l" t="t" r="r" b="b"/>
              <a:pathLst>
                <a:path w="59668" h="38512" fill="none" extrusionOk="0">
                  <a:moveTo>
                    <a:pt x="36870" y="35928"/>
                  </a:moveTo>
                  <a:cubicBezTo>
                    <a:pt x="40518" y="37265"/>
                    <a:pt x="44348" y="38512"/>
                    <a:pt x="48238" y="38238"/>
                  </a:cubicBezTo>
                  <a:cubicBezTo>
                    <a:pt x="52099" y="37995"/>
                    <a:pt x="56080" y="36050"/>
                    <a:pt x="57874" y="32615"/>
                  </a:cubicBezTo>
                  <a:cubicBezTo>
                    <a:pt x="59667" y="29119"/>
                    <a:pt x="58907" y="24742"/>
                    <a:pt x="56810" y="21429"/>
                  </a:cubicBezTo>
                  <a:cubicBezTo>
                    <a:pt x="54713" y="18147"/>
                    <a:pt x="51491" y="15685"/>
                    <a:pt x="48238" y="13527"/>
                  </a:cubicBezTo>
                  <a:cubicBezTo>
                    <a:pt x="45107" y="11490"/>
                    <a:pt x="41886" y="9605"/>
                    <a:pt x="38542" y="7995"/>
                  </a:cubicBezTo>
                  <a:cubicBezTo>
                    <a:pt x="35198" y="6353"/>
                    <a:pt x="31703" y="4894"/>
                    <a:pt x="28177" y="3739"/>
                  </a:cubicBezTo>
                  <a:cubicBezTo>
                    <a:pt x="24621" y="2584"/>
                    <a:pt x="21034" y="1672"/>
                    <a:pt x="17387" y="1064"/>
                  </a:cubicBezTo>
                  <a:cubicBezTo>
                    <a:pt x="13678" y="456"/>
                    <a:pt x="9818" y="0"/>
                    <a:pt x="6079" y="183"/>
                  </a:cubicBezTo>
                  <a:cubicBezTo>
                    <a:pt x="3769" y="304"/>
                    <a:pt x="1611" y="1338"/>
                    <a:pt x="821" y="3648"/>
                  </a:cubicBezTo>
                  <a:cubicBezTo>
                    <a:pt x="0" y="5897"/>
                    <a:pt x="578" y="8450"/>
                    <a:pt x="1611" y="10487"/>
                  </a:cubicBezTo>
                  <a:cubicBezTo>
                    <a:pt x="2979" y="13314"/>
                    <a:pt x="5471" y="15563"/>
                    <a:pt x="7721" y="17721"/>
                  </a:cubicBezTo>
                  <a:cubicBezTo>
                    <a:pt x="10304" y="20183"/>
                    <a:pt x="13040" y="22463"/>
                    <a:pt x="15928" y="24591"/>
                  </a:cubicBezTo>
                  <a:cubicBezTo>
                    <a:pt x="18815" y="26688"/>
                    <a:pt x="21794" y="28633"/>
                    <a:pt x="24894" y="30366"/>
                  </a:cubicBezTo>
                  <a:cubicBezTo>
                    <a:pt x="28025" y="32129"/>
                    <a:pt x="31247" y="33679"/>
                    <a:pt x="34560" y="35047"/>
                  </a:cubicBezTo>
                  <a:cubicBezTo>
                    <a:pt x="35320" y="35320"/>
                    <a:pt x="36080" y="35624"/>
                    <a:pt x="36870" y="35928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24"/>
            <p:cNvSpPr/>
            <p:nvPr/>
          </p:nvSpPr>
          <p:spPr>
            <a:xfrm rot="10800000">
              <a:off x="8162396" y="4393631"/>
              <a:ext cx="579985" cy="526969"/>
            </a:xfrm>
            <a:custGeom>
              <a:avLst/>
              <a:gdLst/>
              <a:ahLst/>
              <a:cxnLst/>
              <a:rect l="l" t="t" r="r" b="b"/>
              <a:pathLst>
                <a:path w="21278" h="19333" fill="none" extrusionOk="0">
                  <a:moveTo>
                    <a:pt x="5077" y="14408"/>
                  </a:moveTo>
                  <a:cubicBezTo>
                    <a:pt x="7721" y="16445"/>
                    <a:pt x="10761" y="17873"/>
                    <a:pt x="13952" y="18664"/>
                  </a:cubicBezTo>
                  <a:cubicBezTo>
                    <a:pt x="15685" y="19089"/>
                    <a:pt x="17661" y="19332"/>
                    <a:pt x="19181" y="18329"/>
                  </a:cubicBezTo>
                  <a:cubicBezTo>
                    <a:pt x="20548" y="17448"/>
                    <a:pt x="21247" y="15837"/>
                    <a:pt x="21278" y="14226"/>
                  </a:cubicBezTo>
                  <a:cubicBezTo>
                    <a:pt x="21278" y="12615"/>
                    <a:pt x="20700" y="11065"/>
                    <a:pt x="19940" y="9666"/>
                  </a:cubicBezTo>
                  <a:cubicBezTo>
                    <a:pt x="17478" y="5198"/>
                    <a:pt x="12980" y="1946"/>
                    <a:pt x="8056" y="761"/>
                  </a:cubicBezTo>
                  <a:cubicBezTo>
                    <a:pt x="6323" y="365"/>
                    <a:pt x="4287" y="1"/>
                    <a:pt x="2767" y="1125"/>
                  </a:cubicBezTo>
                  <a:cubicBezTo>
                    <a:pt x="943" y="2402"/>
                    <a:pt x="1" y="5229"/>
                    <a:pt x="244" y="7326"/>
                  </a:cubicBezTo>
                  <a:cubicBezTo>
                    <a:pt x="639" y="10274"/>
                    <a:pt x="2797" y="12676"/>
                    <a:pt x="5077" y="14408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24"/>
            <p:cNvSpPr/>
            <p:nvPr/>
          </p:nvSpPr>
          <p:spPr>
            <a:xfrm rot="10800000">
              <a:off x="5622265" y="2001010"/>
              <a:ext cx="245290" cy="340528"/>
            </a:xfrm>
            <a:custGeom>
              <a:avLst/>
              <a:gdLst/>
              <a:ahLst/>
              <a:cxnLst/>
              <a:rect l="l" t="t" r="r" b="b"/>
              <a:pathLst>
                <a:path w="8999" h="12493" fill="none" extrusionOk="0">
                  <a:moveTo>
                    <a:pt x="8998" y="8146"/>
                  </a:moveTo>
                  <a:cubicBezTo>
                    <a:pt x="8998" y="10274"/>
                    <a:pt x="7357" y="12493"/>
                    <a:pt x="5290" y="12341"/>
                  </a:cubicBezTo>
                  <a:cubicBezTo>
                    <a:pt x="3557" y="12250"/>
                    <a:pt x="2341" y="10639"/>
                    <a:pt x="1521" y="9149"/>
                  </a:cubicBezTo>
                  <a:cubicBezTo>
                    <a:pt x="670" y="7569"/>
                    <a:pt x="1" y="5775"/>
                    <a:pt x="274" y="3982"/>
                  </a:cubicBezTo>
                  <a:cubicBezTo>
                    <a:pt x="578" y="1915"/>
                    <a:pt x="2585" y="0"/>
                    <a:pt x="4743" y="730"/>
                  </a:cubicBezTo>
                  <a:cubicBezTo>
                    <a:pt x="6506" y="1337"/>
                    <a:pt x="7174" y="2432"/>
                    <a:pt x="7813" y="4073"/>
                  </a:cubicBezTo>
                  <a:cubicBezTo>
                    <a:pt x="8360" y="5410"/>
                    <a:pt x="8998" y="6657"/>
                    <a:pt x="8998" y="8146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24"/>
            <p:cNvSpPr/>
            <p:nvPr/>
          </p:nvSpPr>
          <p:spPr>
            <a:xfrm rot="10800000">
              <a:off x="6340572" y="78923"/>
              <a:ext cx="545995" cy="717526"/>
            </a:xfrm>
            <a:custGeom>
              <a:avLst/>
              <a:gdLst/>
              <a:ahLst/>
              <a:cxnLst/>
              <a:rect l="l" t="t" r="r" b="b"/>
              <a:pathLst>
                <a:path w="20031" h="26324" fill="none" extrusionOk="0">
                  <a:moveTo>
                    <a:pt x="730" y="12767"/>
                  </a:moveTo>
                  <a:cubicBezTo>
                    <a:pt x="0" y="15685"/>
                    <a:pt x="31" y="18937"/>
                    <a:pt x="1398" y="21612"/>
                  </a:cubicBezTo>
                  <a:cubicBezTo>
                    <a:pt x="2766" y="24317"/>
                    <a:pt x="5745" y="26323"/>
                    <a:pt x="8724" y="26019"/>
                  </a:cubicBezTo>
                  <a:cubicBezTo>
                    <a:pt x="12432" y="25685"/>
                    <a:pt x="15016" y="22311"/>
                    <a:pt x="16718" y="19028"/>
                  </a:cubicBezTo>
                  <a:cubicBezTo>
                    <a:pt x="18602" y="15442"/>
                    <a:pt x="20031" y="11338"/>
                    <a:pt x="19271" y="7326"/>
                  </a:cubicBezTo>
                  <a:cubicBezTo>
                    <a:pt x="18876" y="5442"/>
                    <a:pt x="17934" y="3679"/>
                    <a:pt x="16566" y="2372"/>
                  </a:cubicBezTo>
                  <a:cubicBezTo>
                    <a:pt x="15380" y="1186"/>
                    <a:pt x="13465" y="1"/>
                    <a:pt x="11763" y="1"/>
                  </a:cubicBezTo>
                  <a:cubicBezTo>
                    <a:pt x="10122" y="1"/>
                    <a:pt x="8450" y="1490"/>
                    <a:pt x="7295" y="2432"/>
                  </a:cubicBezTo>
                  <a:cubicBezTo>
                    <a:pt x="5775" y="3679"/>
                    <a:pt x="4438" y="5168"/>
                    <a:pt x="3344" y="6809"/>
                  </a:cubicBezTo>
                  <a:cubicBezTo>
                    <a:pt x="2158" y="8633"/>
                    <a:pt x="1246" y="10639"/>
                    <a:pt x="730" y="12767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37">
    <p:spTree>
      <p:nvGrpSpPr>
        <p:cNvPr id="1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8" name="Google Shape;678;p29"/>
          <p:cNvGrpSpPr/>
          <p:nvPr/>
        </p:nvGrpSpPr>
        <p:grpSpPr>
          <a:xfrm flipH="1">
            <a:off x="-1162050" y="-1465525"/>
            <a:ext cx="11636163" cy="8074555"/>
            <a:chOff x="-1466850" y="-1465525"/>
            <a:chExt cx="11636163" cy="8074555"/>
          </a:xfrm>
        </p:grpSpPr>
        <p:sp>
          <p:nvSpPr>
            <p:cNvPr id="679" name="Google Shape;679;p29"/>
            <p:cNvSpPr/>
            <p:nvPr/>
          </p:nvSpPr>
          <p:spPr>
            <a:xfrm>
              <a:off x="67501" y="-386032"/>
              <a:ext cx="9759057" cy="5988500"/>
            </a:xfrm>
            <a:custGeom>
              <a:avLst/>
              <a:gdLst/>
              <a:ahLst/>
              <a:cxnLst/>
              <a:rect l="l" t="t" r="r" b="b"/>
              <a:pathLst>
                <a:path w="358032" h="219701" fill="none" extrusionOk="0">
                  <a:moveTo>
                    <a:pt x="0" y="1"/>
                  </a:moveTo>
                  <a:cubicBezTo>
                    <a:pt x="3709" y="20943"/>
                    <a:pt x="24043" y="44044"/>
                    <a:pt x="42980" y="53679"/>
                  </a:cubicBezTo>
                  <a:cubicBezTo>
                    <a:pt x="61947" y="63315"/>
                    <a:pt x="83406" y="66628"/>
                    <a:pt x="104531" y="69120"/>
                  </a:cubicBezTo>
                  <a:cubicBezTo>
                    <a:pt x="125656" y="71643"/>
                    <a:pt x="147085" y="73497"/>
                    <a:pt x="167146" y="80580"/>
                  </a:cubicBezTo>
                  <a:cubicBezTo>
                    <a:pt x="188788" y="88209"/>
                    <a:pt x="210004" y="104835"/>
                    <a:pt x="211980" y="127723"/>
                  </a:cubicBezTo>
                  <a:cubicBezTo>
                    <a:pt x="212953" y="138574"/>
                    <a:pt x="209366" y="149638"/>
                    <a:pt x="211524" y="160307"/>
                  </a:cubicBezTo>
                  <a:cubicBezTo>
                    <a:pt x="215111" y="178241"/>
                    <a:pt x="233682" y="189548"/>
                    <a:pt x="251707" y="192648"/>
                  </a:cubicBezTo>
                  <a:cubicBezTo>
                    <a:pt x="269701" y="195748"/>
                    <a:pt x="288212" y="193013"/>
                    <a:pt x="306450" y="194533"/>
                  </a:cubicBezTo>
                  <a:cubicBezTo>
                    <a:pt x="324687" y="196052"/>
                    <a:pt x="344262" y="203347"/>
                    <a:pt x="352469" y="219700"/>
                  </a:cubicBezTo>
                  <a:cubicBezTo>
                    <a:pt x="357545" y="210673"/>
                    <a:pt x="358031" y="199183"/>
                    <a:pt x="353745" y="189760"/>
                  </a:cubicBezTo>
                  <a:cubicBezTo>
                    <a:pt x="349460" y="180338"/>
                    <a:pt x="340463" y="173195"/>
                    <a:pt x="330310" y="171098"/>
                  </a:cubicBezTo>
                  <a:cubicBezTo>
                    <a:pt x="311891" y="167389"/>
                    <a:pt x="292437" y="179548"/>
                    <a:pt x="274534" y="173803"/>
                  </a:cubicBezTo>
                  <a:cubicBezTo>
                    <a:pt x="261008" y="169487"/>
                    <a:pt x="252102" y="154958"/>
                    <a:pt x="252558" y="140793"/>
                  </a:cubicBezTo>
                  <a:cubicBezTo>
                    <a:pt x="252953" y="128574"/>
                    <a:pt x="259184" y="117267"/>
                    <a:pt x="260461" y="105139"/>
                  </a:cubicBezTo>
                  <a:cubicBezTo>
                    <a:pt x="262285" y="87753"/>
                    <a:pt x="253257" y="70154"/>
                    <a:pt x="239336" y="59515"/>
                  </a:cubicBezTo>
                  <a:cubicBezTo>
                    <a:pt x="225445" y="48877"/>
                    <a:pt x="207360" y="44622"/>
                    <a:pt x="189821" y="45382"/>
                  </a:cubicBezTo>
                  <a:cubicBezTo>
                    <a:pt x="175809" y="45989"/>
                    <a:pt x="162070" y="49546"/>
                    <a:pt x="148149" y="51461"/>
                  </a:cubicBezTo>
                  <a:cubicBezTo>
                    <a:pt x="134258" y="53345"/>
                    <a:pt x="119516" y="53467"/>
                    <a:pt x="106780" y="47479"/>
                  </a:cubicBezTo>
                  <a:cubicBezTo>
                    <a:pt x="87023" y="38208"/>
                    <a:pt x="74591" y="15472"/>
                    <a:pt x="53284" y="10943"/>
                  </a:cubicBezTo>
                  <a:cubicBezTo>
                    <a:pt x="44013" y="8968"/>
                    <a:pt x="34439" y="10852"/>
                    <a:pt x="24925" y="10791"/>
                  </a:cubicBezTo>
                  <a:cubicBezTo>
                    <a:pt x="15441" y="10761"/>
                    <a:pt x="4985" y="8056"/>
                    <a:pt x="0" y="1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29"/>
            <p:cNvSpPr/>
            <p:nvPr/>
          </p:nvSpPr>
          <p:spPr>
            <a:xfrm>
              <a:off x="-973916" y="-147429"/>
              <a:ext cx="6715130" cy="6387005"/>
            </a:xfrm>
            <a:custGeom>
              <a:avLst/>
              <a:gdLst/>
              <a:ahLst/>
              <a:cxnLst/>
              <a:rect l="l" t="t" r="r" b="b"/>
              <a:pathLst>
                <a:path w="246359" h="234321" fill="none" extrusionOk="0">
                  <a:moveTo>
                    <a:pt x="1" y="1"/>
                  </a:moveTo>
                  <a:cubicBezTo>
                    <a:pt x="426" y="19028"/>
                    <a:pt x="27783" y="51552"/>
                    <a:pt x="43224" y="62707"/>
                  </a:cubicBezTo>
                  <a:cubicBezTo>
                    <a:pt x="58695" y="73832"/>
                    <a:pt x="77206" y="79789"/>
                    <a:pt x="95413" y="85382"/>
                  </a:cubicBezTo>
                  <a:cubicBezTo>
                    <a:pt x="113590" y="90975"/>
                    <a:pt x="132192" y="96385"/>
                    <a:pt x="148210" y="106689"/>
                  </a:cubicBezTo>
                  <a:cubicBezTo>
                    <a:pt x="156964" y="112312"/>
                    <a:pt x="165597" y="121006"/>
                    <a:pt x="164533" y="131340"/>
                  </a:cubicBezTo>
                  <a:cubicBezTo>
                    <a:pt x="163803" y="138605"/>
                    <a:pt x="158363" y="144532"/>
                    <a:pt x="152466" y="148878"/>
                  </a:cubicBezTo>
                  <a:cubicBezTo>
                    <a:pt x="146599" y="153195"/>
                    <a:pt x="139943" y="156508"/>
                    <a:pt x="134684" y="161584"/>
                  </a:cubicBezTo>
                  <a:cubicBezTo>
                    <a:pt x="124562" y="171523"/>
                    <a:pt x="121462" y="187967"/>
                    <a:pt x="127328" y="200855"/>
                  </a:cubicBezTo>
                  <a:cubicBezTo>
                    <a:pt x="133286" y="213955"/>
                    <a:pt x="146964" y="222162"/>
                    <a:pt x="160977" y="225506"/>
                  </a:cubicBezTo>
                  <a:cubicBezTo>
                    <a:pt x="174989" y="228849"/>
                    <a:pt x="189609" y="228089"/>
                    <a:pt x="203986" y="227968"/>
                  </a:cubicBezTo>
                  <a:cubicBezTo>
                    <a:pt x="218394" y="227846"/>
                    <a:pt x="233227" y="228515"/>
                    <a:pt x="246358" y="234320"/>
                  </a:cubicBezTo>
                  <a:cubicBezTo>
                    <a:pt x="231008" y="225171"/>
                    <a:pt x="215658" y="215992"/>
                    <a:pt x="200278" y="206812"/>
                  </a:cubicBezTo>
                  <a:cubicBezTo>
                    <a:pt x="189123" y="200156"/>
                    <a:pt x="176661" y="191341"/>
                    <a:pt x="176357" y="178392"/>
                  </a:cubicBezTo>
                  <a:cubicBezTo>
                    <a:pt x="176174" y="170976"/>
                    <a:pt x="180308" y="164107"/>
                    <a:pt x="185202" y="158483"/>
                  </a:cubicBezTo>
                  <a:cubicBezTo>
                    <a:pt x="190065" y="152891"/>
                    <a:pt x="195871" y="148058"/>
                    <a:pt x="200187" y="142039"/>
                  </a:cubicBezTo>
                  <a:cubicBezTo>
                    <a:pt x="210461" y="127753"/>
                    <a:pt x="210795" y="107115"/>
                    <a:pt x="201068" y="92495"/>
                  </a:cubicBezTo>
                  <a:cubicBezTo>
                    <a:pt x="190460" y="76598"/>
                    <a:pt x="170673" y="69394"/>
                    <a:pt x="151675" y="67266"/>
                  </a:cubicBezTo>
                  <a:cubicBezTo>
                    <a:pt x="132709" y="65139"/>
                    <a:pt x="113438" y="67114"/>
                    <a:pt x="94501" y="64743"/>
                  </a:cubicBezTo>
                  <a:cubicBezTo>
                    <a:pt x="55199" y="59819"/>
                    <a:pt x="18877" y="34925"/>
                    <a:pt x="1" y="1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29"/>
            <p:cNvSpPr/>
            <p:nvPr/>
          </p:nvSpPr>
          <p:spPr>
            <a:xfrm>
              <a:off x="-1466850" y="1144991"/>
              <a:ext cx="4237860" cy="5464038"/>
            </a:xfrm>
            <a:custGeom>
              <a:avLst/>
              <a:gdLst/>
              <a:ahLst/>
              <a:cxnLst/>
              <a:rect l="l" t="t" r="r" b="b"/>
              <a:pathLst>
                <a:path w="155475" h="200460" fill="none" extrusionOk="0">
                  <a:moveTo>
                    <a:pt x="66537" y="34014"/>
                  </a:moveTo>
                  <a:cubicBezTo>
                    <a:pt x="85868" y="39150"/>
                    <a:pt x="106173" y="41005"/>
                    <a:pt x="124775" y="48451"/>
                  </a:cubicBezTo>
                  <a:cubicBezTo>
                    <a:pt x="133377" y="51856"/>
                    <a:pt x="141675" y="56628"/>
                    <a:pt x="147359" y="63953"/>
                  </a:cubicBezTo>
                  <a:cubicBezTo>
                    <a:pt x="153012" y="71248"/>
                    <a:pt x="155474" y="81491"/>
                    <a:pt x="151827" y="89972"/>
                  </a:cubicBezTo>
                  <a:cubicBezTo>
                    <a:pt x="147997" y="98908"/>
                    <a:pt x="138696" y="103893"/>
                    <a:pt x="130246" y="108696"/>
                  </a:cubicBezTo>
                  <a:cubicBezTo>
                    <a:pt x="121826" y="113528"/>
                    <a:pt x="112920" y="119881"/>
                    <a:pt x="111127" y="129425"/>
                  </a:cubicBezTo>
                  <a:cubicBezTo>
                    <a:pt x="109729" y="136903"/>
                    <a:pt x="113194" y="144410"/>
                    <a:pt x="117571" y="150641"/>
                  </a:cubicBezTo>
                  <a:cubicBezTo>
                    <a:pt x="121887" y="156873"/>
                    <a:pt x="127298" y="162465"/>
                    <a:pt x="130580" y="169304"/>
                  </a:cubicBezTo>
                  <a:cubicBezTo>
                    <a:pt x="133894" y="176143"/>
                    <a:pt x="134684" y="184928"/>
                    <a:pt x="130033" y="190916"/>
                  </a:cubicBezTo>
                  <a:cubicBezTo>
                    <a:pt x="126325" y="195627"/>
                    <a:pt x="120094" y="197572"/>
                    <a:pt x="114227" y="198484"/>
                  </a:cubicBezTo>
                  <a:cubicBezTo>
                    <a:pt x="101613" y="200460"/>
                    <a:pt x="88178" y="198940"/>
                    <a:pt x="77175" y="192466"/>
                  </a:cubicBezTo>
                  <a:cubicBezTo>
                    <a:pt x="66141" y="186022"/>
                    <a:pt x="57995" y="174228"/>
                    <a:pt x="57570" y="161462"/>
                  </a:cubicBezTo>
                  <a:cubicBezTo>
                    <a:pt x="57114" y="147541"/>
                    <a:pt x="65534" y="134684"/>
                    <a:pt x="75807" y="125231"/>
                  </a:cubicBezTo>
                  <a:cubicBezTo>
                    <a:pt x="86051" y="115778"/>
                    <a:pt x="98270" y="108665"/>
                    <a:pt x="108756" y="99425"/>
                  </a:cubicBezTo>
                  <a:cubicBezTo>
                    <a:pt x="114258" y="94562"/>
                    <a:pt x="119699" y="87905"/>
                    <a:pt x="118331" y="80701"/>
                  </a:cubicBezTo>
                  <a:cubicBezTo>
                    <a:pt x="117328" y="75352"/>
                    <a:pt x="112617" y="71248"/>
                    <a:pt x="107480" y="69364"/>
                  </a:cubicBezTo>
                  <a:cubicBezTo>
                    <a:pt x="102373" y="67510"/>
                    <a:pt x="96750" y="67479"/>
                    <a:pt x="91309" y="67479"/>
                  </a:cubicBezTo>
                  <a:cubicBezTo>
                    <a:pt x="73254" y="67479"/>
                    <a:pt x="54804" y="67479"/>
                    <a:pt x="37722" y="61552"/>
                  </a:cubicBezTo>
                  <a:cubicBezTo>
                    <a:pt x="20670" y="55625"/>
                    <a:pt x="5016" y="42433"/>
                    <a:pt x="1216" y="24804"/>
                  </a:cubicBezTo>
                  <a:cubicBezTo>
                    <a:pt x="0" y="19150"/>
                    <a:pt x="122" y="12980"/>
                    <a:pt x="2918" y="7934"/>
                  </a:cubicBezTo>
                  <a:cubicBezTo>
                    <a:pt x="5320" y="3709"/>
                    <a:pt x="10457" y="1"/>
                    <a:pt x="15533" y="609"/>
                  </a:cubicBezTo>
                  <a:cubicBezTo>
                    <a:pt x="17569" y="822"/>
                    <a:pt x="18268" y="2554"/>
                    <a:pt x="19211" y="4074"/>
                  </a:cubicBezTo>
                  <a:cubicBezTo>
                    <a:pt x="20578" y="6262"/>
                    <a:pt x="22159" y="8360"/>
                    <a:pt x="23861" y="10305"/>
                  </a:cubicBezTo>
                  <a:cubicBezTo>
                    <a:pt x="27265" y="14256"/>
                    <a:pt x="31278" y="17630"/>
                    <a:pt x="35594" y="20579"/>
                  </a:cubicBezTo>
                  <a:cubicBezTo>
                    <a:pt x="40001" y="23588"/>
                    <a:pt x="44713" y="26111"/>
                    <a:pt x="49606" y="28178"/>
                  </a:cubicBezTo>
                  <a:cubicBezTo>
                    <a:pt x="54530" y="30305"/>
                    <a:pt x="59606" y="32068"/>
                    <a:pt x="64774" y="33497"/>
                  </a:cubicBezTo>
                  <a:cubicBezTo>
                    <a:pt x="65230" y="33679"/>
                    <a:pt x="65868" y="33862"/>
                    <a:pt x="66537" y="34014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29"/>
            <p:cNvSpPr/>
            <p:nvPr/>
          </p:nvSpPr>
          <p:spPr>
            <a:xfrm>
              <a:off x="2183424" y="-1465525"/>
              <a:ext cx="5077990" cy="2434177"/>
            </a:xfrm>
            <a:custGeom>
              <a:avLst/>
              <a:gdLst/>
              <a:ahLst/>
              <a:cxnLst/>
              <a:rect l="l" t="t" r="r" b="b"/>
              <a:pathLst>
                <a:path w="186297" h="89303" fill="none" extrusionOk="0">
                  <a:moveTo>
                    <a:pt x="5928" y="46658"/>
                  </a:moveTo>
                  <a:cubicBezTo>
                    <a:pt x="1" y="54713"/>
                    <a:pt x="23862" y="71916"/>
                    <a:pt x="37388" y="79151"/>
                  </a:cubicBezTo>
                  <a:cubicBezTo>
                    <a:pt x="50883" y="86385"/>
                    <a:pt x="66659" y="89303"/>
                    <a:pt x="81857" y="87388"/>
                  </a:cubicBezTo>
                  <a:cubicBezTo>
                    <a:pt x="105717" y="84379"/>
                    <a:pt x="126447" y="70184"/>
                    <a:pt x="148727" y="61065"/>
                  </a:cubicBezTo>
                  <a:cubicBezTo>
                    <a:pt x="156144" y="58026"/>
                    <a:pt x="163834" y="55503"/>
                    <a:pt x="170582" y="51217"/>
                  </a:cubicBezTo>
                  <a:cubicBezTo>
                    <a:pt x="177360" y="46901"/>
                    <a:pt x="183226" y="40457"/>
                    <a:pt x="184624" y="32554"/>
                  </a:cubicBezTo>
                  <a:cubicBezTo>
                    <a:pt x="186296" y="23132"/>
                    <a:pt x="181099" y="13405"/>
                    <a:pt x="173317" y="7812"/>
                  </a:cubicBezTo>
                  <a:cubicBezTo>
                    <a:pt x="165566" y="2250"/>
                    <a:pt x="155718" y="274"/>
                    <a:pt x="146143" y="152"/>
                  </a:cubicBezTo>
                  <a:cubicBezTo>
                    <a:pt x="132040" y="0"/>
                    <a:pt x="116568" y="4590"/>
                    <a:pt x="109213" y="16596"/>
                  </a:cubicBezTo>
                  <a:cubicBezTo>
                    <a:pt x="104623" y="24135"/>
                    <a:pt x="103802" y="33344"/>
                    <a:pt x="100155" y="41369"/>
                  </a:cubicBezTo>
                  <a:cubicBezTo>
                    <a:pt x="96203" y="50032"/>
                    <a:pt x="88756" y="57023"/>
                    <a:pt x="79911" y="60457"/>
                  </a:cubicBezTo>
                  <a:cubicBezTo>
                    <a:pt x="71066" y="63862"/>
                    <a:pt x="60853" y="63710"/>
                    <a:pt x="52099" y="59941"/>
                  </a:cubicBezTo>
                  <a:cubicBezTo>
                    <a:pt x="46871" y="57722"/>
                    <a:pt x="42221" y="54287"/>
                    <a:pt x="37357" y="51247"/>
                  </a:cubicBezTo>
                  <a:cubicBezTo>
                    <a:pt x="32524" y="48208"/>
                    <a:pt x="25594" y="40852"/>
                    <a:pt x="19880" y="40275"/>
                  </a:cubicBezTo>
                  <a:cubicBezTo>
                    <a:pt x="14196" y="39697"/>
                    <a:pt x="9120" y="41886"/>
                    <a:pt x="5928" y="46658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29"/>
            <p:cNvSpPr/>
            <p:nvPr/>
          </p:nvSpPr>
          <p:spPr>
            <a:xfrm>
              <a:off x="7044132" y="-680130"/>
              <a:ext cx="3125181" cy="4788788"/>
            </a:xfrm>
            <a:custGeom>
              <a:avLst/>
              <a:gdLst/>
              <a:ahLst/>
              <a:cxnLst/>
              <a:rect l="l" t="t" r="r" b="b"/>
              <a:pathLst>
                <a:path w="114654" h="175687" fill="none" extrusionOk="0">
                  <a:moveTo>
                    <a:pt x="70458" y="3314"/>
                  </a:moveTo>
                  <a:cubicBezTo>
                    <a:pt x="53588" y="0"/>
                    <a:pt x="45533" y="4499"/>
                    <a:pt x="33831" y="8633"/>
                  </a:cubicBezTo>
                  <a:cubicBezTo>
                    <a:pt x="22189" y="12767"/>
                    <a:pt x="11338" y="20457"/>
                    <a:pt x="5684" y="31460"/>
                  </a:cubicBezTo>
                  <a:cubicBezTo>
                    <a:pt x="1" y="42493"/>
                    <a:pt x="365" y="56962"/>
                    <a:pt x="8420" y="66384"/>
                  </a:cubicBezTo>
                  <a:cubicBezTo>
                    <a:pt x="14834" y="73892"/>
                    <a:pt x="25290" y="77692"/>
                    <a:pt x="30031" y="86354"/>
                  </a:cubicBezTo>
                  <a:cubicBezTo>
                    <a:pt x="34348" y="94196"/>
                    <a:pt x="32615" y="104136"/>
                    <a:pt x="28816" y="112251"/>
                  </a:cubicBezTo>
                  <a:cubicBezTo>
                    <a:pt x="25016" y="120397"/>
                    <a:pt x="19332" y="127540"/>
                    <a:pt x="15381" y="135595"/>
                  </a:cubicBezTo>
                  <a:cubicBezTo>
                    <a:pt x="11429" y="143620"/>
                    <a:pt x="9362" y="153407"/>
                    <a:pt x="13223" y="161492"/>
                  </a:cubicBezTo>
                  <a:cubicBezTo>
                    <a:pt x="16019" y="167419"/>
                    <a:pt x="21703" y="171644"/>
                    <a:pt x="27904" y="173650"/>
                  </a:cubicBezTo>
                  <a:cubicBezTo>
                    <a:pt x="34135" y="175657"/>
                    <a:pt x="40883" y="175687"/>
                    <a:pt x="47327" y="174805"/>
                  </a:cubicBezTo>
                  <a:cubicBezTo>
                    <a:pt x="71187" y="171492"/>
                    <a:pt x="92707" y="155443"/>
                    <a:pt x="103559" y="133984"/>
                  </a:cubicBezTo>
                  <a:cubicBezTo>
                    <a:pt x="114440" y="112495"/>
                    <a:pt x="114653" y="86111"/>
                    <a:pt x="105048" y="64044"/>
                  </a:cubicBezTo>
                  <a:cubicBezTo>
                    <a:pt x="95504" y="41977"/>
                    <a:pt x="92920" y="12007"/>
                    <a:pt x="70458" y="3314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29"/>
            <p:cNvSpPr/>
            <p:nvPr/>
          </p:nvSpPr>
          <p:spPr>
            <a:xfrm>
              <a:off x="4124578" y="2380255"/>
              <a:ext cx="3691020" cy="3827743"/>
            </a:xfrm>
            <a:custGeom>
              <a:avLst/>
              <a:gdLst/>
              <a:ahLst/>
              <a:cxnLst/>
              <a:rect l="l" t="t" r="r" b="b"/>
              <a:pathLst>
                <a:path w="135413" h="140429" fill="none" extrusionOk="0">
                  <a:moveTo>
                    <a:pt x="40426" y="123224"/>
                  </a:moveTo>
                  <a:cubicBezTo>
                    <a:pt x="29909" y="117936"/>
                    <a:pt x="19089" y="112404"/>
                    <a:pt x="11429" y="103437"/>
                  </a:cubicBezTo>
                  <a:cubicBezTo>
                    <a:pt x="3800" y="94470"/>
                    <a:pt x="0" y="81127"/>
                    <a:pt x="5410" y="70670"/>
                  </a:cubicBezTo>
                  <a:cubicBezTo>
                    <a:pt x="11064" y="59819"/>
                    <a:pt x="24560" y="55078"/>
                    <a:pt x="30882" y="44591"/>
                  </a:cubicBezTo>
                  <a:cubicBezTo>
                    <a:pt x="34864" y="37965"/>
                    <a:pt x="35411" y="29424"/>
                    <a:pt x="32341" y="22341"/>
                  </a:cubicBezTo>
                  <a:cubicBezTo>
                    <a:pt x="30821" y="18907"/>
                    <a:pt x="28481" y="15806"/>
                    <a:pt x="27356" y="12250"/>
                  </a:cubicBezTo>
                  <a:cubicBezTo>
                    <a:pt x="26171" y="8663"/>
                    <a:pt x="26444" y="4195"/>
                    <a:pt x="29393" y="1824"/>
                  </a:cubicBezTo>
                  <a:cubicBezTo>
                    <a:pt x="31551" y="122"/>
                    <a:pt x="34651" y="1"/>
                    <a:pt x="37235" y="973"/>
                  </a:cubicBezTo>
                  <a:cubicBezTo>
                    <a:pt x="39818" y="1916"/>
                    <a:pt x="41885" y="3800"/>
                    <a:pt x="43739" y="5897"/>
                  </a:cubicBezTo>
                  <a:cubicBezTo>
                    <a:pt x="48025" y="10791"/>
                    <a:pt x="50913" y="16931"/>
                    <a:pt x="52007" y="23345"/>
                  </a:cubicBezTo>
                  <a:cubicBezTo>
                    <a:pt x="54469" y="37752"/>
                    <a:pt x="48147" y="53254"/>
                    <a:pt x="53618" y="66780"/>
                  </a:cubicBezTo>
                  <a:cubicBezTo>
                    <a:pt x="58694" y="79333"/>
                    <a:pt x="72433" y="86081"/>
                    <a:pt x="85594" y="89485"/>
                  </a:cubicBezTo>
                  <a:cubicBezTo>
                    <a:pt x="98756" y="92920"/>
                    <a:pt x="112707" y="94349"/>
                    <a:pt x="124349" y="101370"/>
                  </a:cubicBezTo>
                  <a:cubicBezTo>
                    <a:pt x="128787" y="104075"/>
                    <a:pt x="132981" y="107875"/>
                    <a:pt x="134136" y="112920"/>
                  </a:cubicBezTo>
                  <a:cubicBezTo>
                    <a:pt x="135413" y="118331"/>
                    <a:pt x="132768" y="124106"/>
                    <a:pt x="128695" y="127814"/>
                  </a:cubicBezTo>
                  <a:cubicBezTo>
                    <a:pt x="124592" y="131553"/>
                    <a:pt x="119182" y="133529"/>
                    <a:pt x="113771" y="134805"/>
                  </a:cubicBezTo>
                  <a:cubicBezTo>
                    <a:pt x="90458" y="140428"/>
                    <a:pt x="63132" y="133863"/>
                    <a:pt x="40426" y="123224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29"/>
            <p:cNvSpPr/>
            <p:nvPr/>
          </p:nvSpPr>
          <p:spPr>
            <a:xfrm>
              <a:off x="6022612" y="-8230"/>
              <a:ext cx="1705093" cy="2340547"/>
            </a:xfrm>
            <a:custGeom>
              <a:avLst/>
              <a:gdLst/>
              <a:ahLst/>
              <a:cxnLst/>
              <a:rect l="l" t="t" r="r" b="b"/>
              <a:pathLst>
                <a:path w="62555" h="85868" fill="none" extrusionOk="0">
                  <a:moveTo>
                    <a:pt x="29606" y="2067"/>
                  </a:moveTo>
                  <a:cubicBezTo>
                    <a:pt x="19940" y="6171"/>
                    <a:pt x="12250" y="11611"/>
                    <a:pt x="4834" y="19028"/>
                  </a:cubicBezTo>
                  <a:cubicBezTo>
                    <a:pt x="2432" y="21429"/>
                    <a:pt x="1" y="24712"/>
                    <a:pt x="1064" y="27964"/>
                  </a:cubicBezTo>
                  <a:cubicBezTo>
                    <a:pt x="1764" y="29970"/>
                    <a:pt x="3678" y="31369"/>
                    <a:pt x="5745" y="32007"/>
                  </a:cubicBezTo>
                  <a:cubicBezTo>
                    <a:pt x="7752" y="32706"/>
                    <a:pt x="9970" y="32767"/>
                    <a:pt x="12037" y="33131"/>
                  </a:cubicBezTo>
                  <a:cubicBezTo>
                    <a:pt x="21278" y="34530"/>
                    <a:pt x="29515" y="40366"/>
                    <a:pt x="34956" y="47965"/>
                  </a:cubicBezTo>
                  <a:cubicBezTo>
                    <a:pt x="40427" y="55563"/>
                    <a:pt x="43284" y="64804"/>
                    <a:pt x="44409" y="74074"/>
                  </a:cubicBezTo>
                  <a:cubicBezTo>
                    <a:pt x="44804" y="77144"/>
                    <a:pt x="45108" y="80457"/>
                    <a:pt x="47144" y="82767"/>
                  </a:cubicBezTo>
                  <a:cubicBezTo>
                    <a:pt x="49789" y="85716"/>
                    <a:pt x="54713" y="85868"/>
                    <a:pt x="57904" y="83527"/>
                  </a:cubicBezTo>
                  <a:cubicBezTo>
                    <a:pt x="61096" y="81217"/>
                    <a:pt x="62555" y="76992"/>
                    <a:pt x="62160" y="73102"/>
                  </a:cubicBezTo>
                  <a:cubicBezTo>
                    <a:pt x="61795" y="69181"/>
                    <a:pt x="59819" y="65564"/>
                    <a:pt x="57236" y="62554"/>
                  </a:cubicBezTo>
                  <a:cubicBezTo>
                    <a:pt x="54682" y="59576"/>
                    <a:pt x="51552" y="57083"/>
                    <a:pt x="48512" y="54591"/>
                  </a:cubicBezTo>
                  <a:cubicBezTo>
                    <a:pt x="43953" y="50822"/>
                    <a:pt x="39485" y="46840"/>
                    <a:pt x="36141" y="41977"/>
                  </a:cubicBezTo>
                  <a:cubicBezTo>
                    <a:pt x="32798" y="37113"/>
                    <a:pt x="30639" y="31217"/>
                    <a:pt x="31187" y="25320"/>
                  </a:cubicBezTo>
                  <a:cubicBezTo>
                    <a:pt x="31643" y="20760"/>
                    <a:pt x="33679" y="16505"/>
                    <a:pt x="36141" y="12675"/>
                  </a:cubicBezTo>
                  <a:cubicBezTo>
                    <a:pt x="37235" y="10943"/>
                    <a:pt x="38482" y="9210"/>
                    <a:pt x="39029" y="7204"/>
                  </a:cubicBezTo>
                  <a:cubicBezTo>
                    <a:pt x="39545" y="5198"/>
                    <a:pt x="39241" y="2827"/>
                    <a:pt x="37661" y="1520"/>
                  </a:cubicBezTo>
                  <a:cubicBezTo>
                    <a:pt x="36415" y="487"/>
                    <a:pt x="36323" y="0"/>
                    <a:pt x="34773" y="213"/>
                  </a:cubicBezTo>
                  <a:cubicBezTo>
                    <a:pt x="34013" y="335"/>
                    <a:pt x="33284" y="517"/>
                    <a:pt x="32646" y="851"/>
                  </a:cubicBezTo>
                  <a:cubicBezTo>
                    <a:pt x="31946" y="1125"/>
                    <a:pt x="31946" y="1155"/>
                    <a:pt x="29606" y="2067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29"/>
            <p:cNvSpPr/>
            <p:nvPr/>
          </p:nvSpPr>
          <p:spPr>
            <a:xfrm>
              <a:off x="60877" y="3144936"/>
              <a:ext cx="1441622" cy="1015778"/>
            </a:xfrm>
            <a:custGeom>
              <a:avLst/>
              <a:gdLst/>
              <a:ahLst/>
              <a:cxnLst/>
              <a:rect l="l" t="t" r="r" b="b"/>
              <a:pathLst>
                <a:path w="52889" h="37266" fill="none" extrusionOk="0">
                  <a:moveTo>
                    <a:pt x="3648" y="23223"/>
                  </a:moveTo>
                  <a:cubicBezTo>
                    <a:pt x="8025" y="16475"/>
                    <a:pt x="19423" y="8177"/>
                    <a:pt x="26475" y="4408"/>
                  </a:cubicBezTo>
                  <a:cubicBezTo>
                    <a:pt x="30517" y="2250"/>
                    <a:pt x="34834" y="335"/>
                    <a:pt x="39393" y="153"/>
                  </a:cubicBezTo>
                  <a:cubicBezTo>
                    <a:pt x="43952" y="1"/>
                    <a:pt x="48846" y="1946"/>
                    <a:pt x="51065" y="5958"/>
                  </a:cubicBezTo>
                  <a:cubicBezTo>
                    <a:pt x="52889" y="9272"/>
                    <a:pt x="52554" y="13436"/>
                    <a:pt x="50974" y="16870"/>
                  </a:cubicBezTo>
                  <a:cubicBezTo>
                    <a:pt x="49424" y="20335"/>
                    <a:pt x="46810" y="23132"/>
                    <a:pt x="44043" y="25685"/>
                  </a:cubicBezTo>
                  <a:cubicBezTo>
                    <a:pt x="39970" y="29454"/>
                    <a:pt x="35411" y="32828"/>
                    <a:pt x="30213" y="34804"/>
                  </a:cubicBezTo>
                  <a:cubicBezTo>
                    <a:pt x="24985" y="36780"/>
                    <a:pt x="19119" y="37266"/>
                    <a:pt x="13891" y="35290"/>
                  </a:cubicBezTo>
                  <a:cubicBezTo>
                    <a:pt x="8693" y="33314"/>
                    <a:pt x="0" y="30852"/>
                    <a:pt x="3648" y="23223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29"/>
            <p:cNvSpPr/>
            <p:nvPr/>
          </p:nvSpPr>
          <p:spPr>
            <a:xfrm>
              <a:off x="1804831" y="4332991"/>
              <a:ext cx="787933" cy="1546018"/>
            </a:xfrm>
            <a:custGeom>
              <a:avLst/>
              <a:gdLst/>
              <a:ahLst/>
              <a:cxnLst/>
              <a:rect l="l" t="t" r="r" b="b"/>
              <a:pathLst>
                <a:path w="28907" h="56719" fill="none" extrusionOk="0">
                  <a:moveTo>
                    <a:pt x="213" y="15289"/>
                  </a:moveTo>
                  <a:cubicBezTo>
                    <a:pt x="578" y="10882"/>
                    <a:pt x="1824" y="6262"/>
                    <a:pt x="5137" y="3283"/>
                  </a:cubicBezTo>
                  <a:cubicBezTo>
                    <a:pt x="8420" y="365"/>
                    <a:pt x="14256" y="0"/>
                    <a:pt x="16991" y="3496"/>
                  </a:cubicBezTo>
                  <a:cubicBezTo>
                    <a:pt x="18572" y="5532"/>
                    <a:pt x="18815" y="8420"/>
                    <a:pt x="18298" y="11003"/>
                  </a:cubicBezTo>
                  <a:cubicBezTo>
                    <a:pt x="17842" y="13587"/>
                    <a:pt x="16779" y="16019"/>
                    <a:pt x="16140" y="18572"/>
                  </a:cubicBezTo>
                  <a:cubicBezTo>
                    <a:pt x="13861" y="27387"/>
                    <a:pt x="16718" y="37326"/>
                    <a:pt x="23314" y="43557"/>
                  </a:cubicBezTo>
                  <a:cubicBezTo>
                    <a:pt x="25563" y="45685"/>
                    <a:pt x="28390" y="47752"/>
                    <a:pt x="28694" y="50822"/>
                  </a:cubicBezTo>
                  <a:cubicBezTo>
                    <a:pt x="28906" y="53314"/>
                    <a:pt x="27052" y="55837"/>
                    <a:pt x="24590" y="56354"/>
                  </a:cubicBezTo>
                  <a:cubicBezTo>
                    <a:pt x="22918" y="56718"/>
                    <a:pt x="21125" y="56110"/>
                    <a:pt x="19909" y="54925"/>
                  </a:cubicBezTo>
                  <a:cubicBezTo>
                    <a:pt x="19149" y="54165"/>
                    <a:pt x="18602" y="53983"/>
                    <a:pt x="17660" y="52949"/>
                  </a:cubicBezTo>
                  <a:cubicBezTo>
                    <a:pt x="16718" y="51916"/>
                    <a:pt x="15684" y="50943"/>
                    <a:pt x="14651" y="50031"/>
                  </a:cubicBezTo>
                  <a:cubicBezTo>
                    <a:pt x="12949" y="48451"/>
                    <a:pt x="11642" y="46749"/>
                    <a:pt x="9970" y="44803"/>
                  </a:cubicBezTo>
                  <a:cubicBezTo>
                    <a:pt x="7781" y="42220"/>
                    <a:pt x="5927" y="39393"/>
                    <a:pt x="4407" y="36353"/>
                  </a:cubicBezTo>
                  <a:cubicBezTo>
                    <a:pt x="2888" y="33314"/>
                    <a:pt x="1733" y="30031"/>
                    <a:pt x="1003" y="26718"/>
                  </a:cubicBezTo>
                  <a:cubicBezTo>
                    <a:pt x="304" y="23435"/>
                    <a:pt x="0" y="20000"/>
                    <a:pt x="152" y="16626"/>
                  </a:cubicBezTo>
                  <a:cubicBezTo>
                    <a:pt x="182" y="16110"/>
                    <a:pt x="182" y="15684"/>
                    <a:pt x="213" y="15289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29"/>
            <p:cNvSpPr/>
            <p:nvPr/>
          </p:nvSpPr>
          <p:spPr>
            <a:xfrm>
              <a:off x="2596006" y="2685146"/>
              <a:ext cx="671134" cy="1190580"/>
            </a:xfrm>
            <a:custGeom>
              <a:avLst/>
              <a:gdLst/>
              <a:ahLst/>
              <a:cxnLst/>
              <a:rect l="l" t="t" r="r" b="b"/>
              <a:pathLst>
                <a:path w="24622" h="43679" fill="none" extrusionOk="0">
                  <a:moveTo>
                    <a:pt x="19789" y="12523"/>
                  </a:moveTo>
                  <a:cubicBezTo>
                    <a:pt x="24287" y="18754"/>
                    <a:pt x="24621" y="22068"/>
                    <a:pt x="24348" y="26748"/>
                  </a:cubicBezTo>
                  <a:cubicBezTo>
                    <a:pt x="23922" y="33709"/>
                    <a:pt x="18998" y="40122"/>
                    <a:pt x="12524" y="42736"/>
                  </a:cubicBezTo>
                  <a:cubicBezTo>
                    <a:pt x="10518" y="43588"/>
                    <a:pt x="7570" y="43679"/>
                    <a:pt x="6810" y="41642"/>
                  </a:cubicBezTo>
                  <a:cubicBezTo>
                    <a:pt x="6232" y="40153"/>
                    <a:pt x="7266" y="38603"/>
                    <a:pt x="8056" y="37265"/>
                  </a:cubicBezTo>
                  <a:cubicBezTo>
                    <a:pt x="13892" y="27812"/>
                    <a:pt x="11764" y="14256"/>
                    <a:pt x="3314" y="7052"/>
                  </a:cubicBezTo>
                  <a:cubicBezTo>
                    <a:pt x="1825" y="5806"/>
                    <a:pt x="1" y="4256"/>
                    <a:pt x="366" y="2341"/>
                  </a:cubicBezTo>
                  <a:cubicBezTo>
                    <a:pt x="670" y="943"/>
                    <a:pt x="2159" y="61"/>
                    <a:pt x="3618" y="31"/>
                  </a:cubicBezTo>
                  <a:cubicBezTo>
                    <a:pt x="5047" y="0"/>
                    <a:pt x="6384" y="639"/>
                    <a:pt x="7630" y="1338"/>
                  </a:cubicBezTo>
                  <a:cubicBezTo>
                    <a:pt x="12494" y="4013"/>
                    <a:pt x="16719" y="7903"/>
                    <a:pt x="19789" y="12523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29"/>
            <p:cNvSpPr/>
            <p:nvPr/>
          </p:nvSpPr>
          <p:spPr>
            <a:xfrm>
              <a:off x="43461" y="344687"/>
              <a:ext cx="1431700" cy="1067976"/>
            </a:xfrm>
            <a:custGeom>
              <a:avLst/>
              <a:gdLst/>
              <a:ahLst/>
              <a:cxnLst/>
              <a:rect l="l" t="t" r="r" b="b"/>
              <a:pathLst>
                <a:path w="52525" h="39181" fill="none" extrusionOk="0">
                  <a:moveTo>
                    <a:pt x="17691" y="28238"/>
                  </a:moveTo>
                  <a:cubicBezTo>
                    <a:pt x="27235" y="34895"/>
                    <a:pt x="38786" y="38786"/>
                    <a:pt x="50397" y="39120"/>
                  </a:cubicBezTo>
                  <a:cubicBezTo>
                    <a:pt x="51005" y="39181"/>
                    <a:pt x="51765" y="39090"/>
                    <a:pt x="52129" y="38603"/>
                  </a:cubicBezTo>
                  <a:cubicBezTo>
                    <a:pt x="52525" y="37934"/>
                    <a:pt x="52069" y="37114"/>
                    <a:pt x="51582" y="36506"/>
                  </a:cubicBezTo>
                  <a:cubicBezTo>
                    <a:pt x="46962" y="30883"/>
                    <a:pt x="39819" y="28117"/>
                    <a:pt x="33375" y="24530"/>
                  </a:cubicBezTo>
                  <a:cubicBezTo>
                    <a:pt x="28634" y="21886"/>
                    <a:pt x="24135" y="18694"/>
                    <a:pt x="20092" y="15047"/>
                  </a:cubicBezTo>
                  <a:cubicBezTo>
                    <a:pt x="18056" y="13223"/>
                    <a:pt x="16171" y="11247"/>
                    <a:pt x="14348" y="9241"/>
                  </a:cubicBezTo>
                  <a:cubicBezTo>
                    <a:pt x="12524" y="7174"/>
                    <a:pt x="10974" y="4894"/>
                    <a:pt x="9028" y="2919"/>
                  </a:cubicBezTo>
                  <a:cubicBezTo>
                    <a:pt x="7721" y="1581"/>
                    <a:pt x="5867" y="1"/>
                    <a:pt x="3861" y="578"/>
                  </a:cubicBezTo>
                  <a:cubicBezTo>
                    <a:pt x="2311" y="973"/>
                    <a:pt x="1277" y="2463"/>
                    <a:pt x="761" y="3861"/>
                  </a:cubicBezTo>
                  <a:cubicBezTo>
                    <a:pt x="92" y="5594"/>
                    <a:pt x="1" y="7569"/>
                    <a:pt x="518" y="9332"/>
                  </a:cubicBezTo>
                  <a:cubicBezTo>
                    <a:pt x="1186" y="11612"/>
                    <a:pt x="3040" y="13679"/>
                    <a:pt x="4439" y="15533"/>
                  </a:cubicBezTo>
                  <a:cubicBezTo>
                    <a:pt x="7752" y="19880"/>
                    <a:pt x="11642" y="23740"/>
                    <a:pt x="15989" y="27053"/>
                  </a:cubicBezTo>
                  <a:cubicBezTo>
                    <a:pt x="16597" y="27478"/>
                    <a:pt x="17114" y="27843"/>
                    <a:pt x="17691" y="28238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29"/>
            <p:cNvSpPr/>
            <p:nvPr/>
          </p:nvSpPr>
          <p:spPr>
            <a:xfrm>
              <a:off x="4446832" y="1903894"/>
              <a:ext cx="402702" cy="337230"/>
            </a:xfrm>
            <a:custGeom>
              <a:avLst/>
              <a:gdLst/>
              <a:ahLst/>
              <a:cxnLst/>
              <a:rect l="l" t="t" r="r" b="b"/>
              <a:pathLst>
                <a:path w="14774" h="12372" fill="none" extrusionOk="0">
                  <a:moveTo>
                    <a:pt x="9819" y="11976"/>
                  </a:moveTo>
                  <a:cubicBezTo>
                    <a:pt x="7478" y="12371"/>
                    <a:pt x="5047" y="11459"/>
                    <a:pt x="3101" y="10092"/>
                  </a:cubicBezTo>
                  <a:cubicBezTo>
                    <a:pt x="1673" y="9058"/>
                    <a:pt x="335" y="7599"/>
                    <a:pt x="183" y="5836"/>
                  </a:cubicBezTo>
                  <a:cubicBezTo>
                    <a:pt x="1" y="3557"/>
                    <a:pt x="1916" y="1520"/>
                    <a:pt x="4104" y="760"/>
                  </a:cubicBezTo>
                  <a:cubicBezTo>
                    <a:pt x="6323" y="0"/>
                    <a:pt x="8907" y="304"/>
                    <a:pt x="10943" y="1581"/>
                  </a:cubicBezTo>
                  <a:cubicBezTo>
                    <a:pt x="12524" y="2584"/>
                    <a:pt x="13709" y="4195"/>
                    <a:pt x="14226" y="6019"/>
                  </a:cubicBezTo>
                  <a:cubicBezTo>
                    <a:pt x="14773" y="7782"/>
                    <a:pt x="14013" y="9514"/>
                    <a:pt x="12615" y="10700"/>
                  </a:cubicBezTo>
                  <a:cubicBezTo>
                    <a:pt x="11795" y="11338"/>
                    <a:pt x="10852" y="11794"/>
                    <a:pt x="9819" y="11976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29"/>
            <p:cNvSpPr/>
            <p:nvPr/>
          </p:nvSpPr>
          <p:spPr>
            <a:xfrm>
              <a:off x="5613356" y="495470"/>
              <a:ext cx="265134" cy="268459"/>
            </a:xfrm>
            <a:custGeom>
              <a:avLst/>
              <a:gdLst/>
              <a:ahLst/>
              <a:cxnLst/>
              <a:rect l="l" t="t" r="r" b="b"/>
              <a:pathLst>
                <a:path w="9727" h="9849" fill="none" extrusionOk="0">
                  <a:moveTo>
                    <a:pt x="8724" y="6901"/>
                  </a:moveTo>
                  <a:cubicBezTo>
                    <a:pt x="7569" y="9089"/>
                    <a:pt x="4316" y="9849"/>
                    <a:pt x="2280" y="8420"/>
                  </a:cubicBezTo>
                  <a:cubicBezTo>
                    <a:pt x="274" y="6931"/>
                    <a:pt x="0" y="3618"/>
                    <a:pt x="1763" y="1794"/>
                  </a:cubicBezTo>
                  <a:cubicBezTo>
                    <a:pt x="3496" y="1"/>
                    <a:pt x="6961" y="62"/>
                    <a:pt x="8359" y="2128"/>
                  </a:cubicBezTo>
                  <a:cubicBezTo>
                    <a:pt x="9727" y="4226"/>
                    <a:pt x="9088" y="6019"/>
                    <a:pt x="8724" y="6901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29"/>
            <p:cNvSpPr/>
            <p:nvPr/>
          </p:nvSpPr>
          <p:spPr>
            <a:xfrm>
              <a:off x="7828711" y="4972564"/>
              <a:ext cx="319812" cy="315696"/>
            </a:xfrm>
            <a:custGeom>
              <a:avLst/>
              <a:gdLst/>
              <a:ahLst/>
              <a:cxnLst/>
              <a:rect l="l" t="t" r="r" b="b"/>
              <a:pathLst>
                <a:path w="11733" h="11582" fill="none" extrusionOk="0">
                  <a:moveTo>
                    <a:pt x="4560" y="11429"/>
                  </a:moveTo>
                  <a:cubicBezTo>
                    <a:pt x="2128" y="11125"/>
                    <a:pt x="183" y="8815"/>
                    <a:pt x="122" y="6384"/>
                  </a:cubicBezTo>
                  <a:cubicBezTo>
                    <a:pt x="0" y="4043"/>
                    <a:pt x="1611" y="1672"/>
                    <a:pt x="3800" y="852"/>
                  </a:cubicBezTo>
                  <a:cubicBezTo>
                    <a:pt x="6049" y="0"/>
                    <a:pt x="8754" y="760"/>
                    <a:pt x="10213" y="2615"/>
                  </a:cubicBezTo>
                  <a:cubicBezTo>
                    <a:pt x="11368" y="4074"/>
                    <a:pt x="11733" y="6201"/>
                    <a:pt x="11247" y="7934"/>
                  </a:cubicBezTo>
                  <a:cubicBezTo>
                    <a:pt x="10882" y="9302"/>
                    <a:pt x="9393" y="10061"/>
                    <a:pt x="8207" y="10669"/>
                  </a:cubicBezTo>
                  <a:cubicBezTo>
                    <a:pt x="7082" y="11216"/>
                    <a:pt x="5806" y="11581"/>
                    <a:pt x="4560" y="11429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29"/>
            <p:cNvSpPr/>
            <p:nvPr/>
          </p:nvSpPr>
          <p:spPr>
            <a:xfrm>
              <a:off x="1631670" y="1338867"/>
              <a:ext cx="223730" cy="227873"/>
            </a:xfrm>
            <a:custGeom>
              <a:avLst/>
              <a:gdLst/>
              <a:ahLst/>
              <a:cxnLst/>
              <a:rect l="l" t="t" r="r" b="b"/>
              <a:pathLst>
                <a:path w="8208" h="8360" fill="none" extrusionOk="0">
                  <a:moveTo>
                    <a:pt x="7721" y="5502"/>
                  </a:moveTo>
                  <a:cubicBezTo>
                    <a:pt x="6991" y="7356"/>
                    <a:pt x="4590" y="8359"/>
                    <a:pt x="2766" y="7599"/>
                  </a:cubicBezTo>
                  <a:cubicBezTo>
                    <a:pt x="943" y="6840"/>
                    <a:pt x="0" y="4408"/>
                    <a:pt x="851" y="2615"/>
                  </a:cubicBezTo>
                  <a:cubicBezTo>
                    <a:pt x="1672" y="821"/>
                    <a:pt x="4195" y="0"/>
                    <a:pt x="5928" y="973"/>
                  </a:cubicBezTo>
                  <a:cubicBezTo>
                    <a:pt x="7690" y="1976"/>
                    <a:pt x="8207" y="3922"/>
                    <a:pt x="7721" y="5502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29"/>
            <p:cNvSpPr/>
            <p:nvPr/>
          </p:nvSpPr>
          <p:spPr>
            <a:xfrm>
              <a:off x="7016794" y="2583234"/>
              <a:ext cx="1710899" cy="1760616"/>
            </a:xfrm>
            <a:custGeom>
              <a:avLst/>
              <a:gdLst/>
              <a:ahLst/>
              <a:cxnLst/>
              <a:rect l="l" t="t" r="r" b="b"/>
              <a:pathLst>
                <a:path w="62768" h="64592" fill="none" extrusionOk="0">
                  <a:moveTo>
                    <a:pt x="13192" y="305"/>
                  </a:moveTo>
                  <a:cubicBezTo>
                    <a:pt x="6080" y="12311"/>
                    <a:pt x="0" y="26992"/>
                    <a:pt x="4286" y="41095"/>
                  </a:cubicBezTo>
                  <a:cubicBezTo>
                    <a:pt x="8298" y="54105"/>
                    <a:pt x="20487" y="62160"/>
                    <a:pt x="33557" y="63983"/>
                  </a:cubicBezTo>
                  <a:cubicBezTo>
                    <a:pt x="37873" y="64591"/>
                    <a:pt x="42281" y="64530"/>
                    <a:pt x="46627" y="64105"/>
                  </a:cubicBezTo>
                  <a:cubicBezTo>
                    <a:pt x="51217" y="63649"/>
                    <a:pt x="55868" y="63041"/>
                    <a:pt x="60184" y="61339"/>
                  </a:cubicBezTo>
                  <a:cubicBezTo>
                    <a:pt x="62768" y="60305"/>
                    <a:pt x="62707" y="56050"/>
                    <a:pt x="59454" y="56141"/>
                  </a:cubicBezTo>
                  <a:cubicBezTo>
                    <a:pt x="52403" y="56293"/>
                    <a:pt x="45472" y="58026"/>
                    <a:pt x="38329" y="57752"/>
                  </a:cubicBezTo>
                  <a:cubicBezTo>
                    <a:pt x="32372" y="57539"/>
                    <a:pt x="26323" y="56476"/>
                    <a:pt x="20973" y="53862"/>
                  </a:cubicBezTo>
                  <a:cubicBezTo>
                    <a:pt x="15624" y="51217"/>
                    <a:pt x="11216" y="47023"/>
                    <a:pt x="8967" y="41430"/>
                  </a:cubicBezTo>
                  <a:cubicBezTo>
                    <a:pt x="6596" y="35624"/>
                    <a:pt x="6171" y="28998"/>
                    <a:pt x="7113" y="22858"/>
                  </a:cubicBezTo>
                  <a:cubicBezTo>
                    <a:pt x="8298" y="15168"/>
                    <a:pt x="11125" y="7843"/>
                    <a:pt x="13800" y="578"/>
                  </a:cubicBezTo>
                  <a:cubicBezTo>
                    <a:pt x="13861" y="244"/>
                    <a:pt x="13344" y="1"/>
                    <a:pt x="13192" y="305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29"/>
            <p:cNvSpPr/>
            <p:nvPr/>
          </p:nvSpPr>
          <p:spPr>
            <a:xfrm>
              <a:off x="2844558" y="-38049"/>
              <a:ext cx="1940407" cy="855041"/>
            </a:xfrm>
            <a:custGeom>
              <a:avLst/>
              <a:gdLst/>
              <a:ahLst/>
              <a:cxnLst/>
              <a:rect l="l" t="t" r="r" b="b"/>
              <a:pathLst>
                <a:path w="71188" h="31369" fill="none" extrusionOk="0">
                  <a:moveTo>
                    <a:pt x="213" y="6596"/>
                  </a:moveTo>
                  <a:cubicBezTo>
                    <a:pt x="609" y="9362"/>
                    <a:pt x="2402" y="11763"/>
                    <a:pt x="4286" y="13800"/>
                  </a:cubicBezTo>
                  <a:cubicBezTo>
                    <a:pt x="14408" y="24529"/>
                    <a:pt x="29485" y="29149"/>
                    <a:pt x="44135" y="30578"/>
                  </a:cubicBezTo>
                  <a:cubicBezTo>
                    <a:pt x="52585" y="31368"/>
                    <a:pt x="61856" y="30973"/>
                    <a:pt x="68300" y="25532"/>
                  </a:cubicBezTo>
                  <a:cubicBezTo>
                    <a:pt x="69789" y="24286"/>
                    <a:pt x="71187" y="22554"/>
                    <a:pt x="70975" y="20608"/>
                  </a:cubicBezTo>
                  <a:cubicBezTo>
                    <a:pt x="70792" y="18754"/>
                    <a:pt x="69151" y="17295"/>
                    <a:pt x="67358" y="16778"/>
                  </a:cubicBezTo>
                  <a:cubicBezTo>
                    <a:pt x="65564" y="16231"/>
                    <a:pt x="63680" y="16414"/>
                    <a:pt x="61826" y="16657"/>
                  </a:cubicBezTo>
                  <a:cubicBezTo>
                    <a:pt x="55777" y="17386"/>
                    <a:pt x="49728" y="18359"/>
                    <a:pt x="43649" y="18298"/>
                  </a:cubicBezTo>
                  <a:cubicBezTo>
                    <a:pt x="37570" y="18207"/>
                    <a:pt x="31339" y="16961"/>
                    <a:pt x="26293" y="13587"/>
                  </a:cubicBezTo>
                  <a:cubicBezTo>
                    <a:pt x="22676" y="11155"/>
                    <a:pt x="19819" y="7751"/>
                    <a:pt x="16475" y="4955"/>
                  </a:cubicBezTo>
                  <a:cubicBezTo>
                    <a:pt x="14013" y="2888"/>
                    <a:pt x="11126" y="1064"/>
                    <a:pt x="7934" y="517"/>
                  </a:cubicBezTo>
                  <a:cubicBezTo>
                    <a:pt x="6809" y="274"/>
                    <a:pt x="5350" y="0"/>
                    <a:pt x="4165" y="61"/>
                  </a:cubicBezTo>
                  <a:cubicBezTo>
                    <a:pt x="3010" y="91"/>
                    <a:pt x="1946" y="1125"/>
                    <a:pt x="1277" y="2037"/>
                  </a:cubicBezTo>
                  <a:cubicBezTo>
                    <a:pt x="426" y="3344"/>
                    <a:pt x="1" y="5015"/>
                    <a:pt x="213" y="6596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29"/>
            <p:cNvSpPr/>
            <p:nvPr/>
          </p:nvSpPr>
          <p:spPr>
            <a:xfrm>
              <a:off x="115554" y="2216226"/>
              <a:ext cx="1440804" cy="626377"/>
            </a:xfrm>
            <a:custGeom>
              <a:avLst/>
              <a:gdLst/>
              <a:ahLst/>
              <a:cxnLst/>
              <a:rect l="l" t="t" r="r" b="b"/>
              <a:pathLst>
                <a:path w="52859" h="22980" fill="none" extrusionOk="0">
                  <a:moveTo>
                    <a:pt x="25989" y="20548"/>
                  </a:moveTo>
                  <a:cubicBezTo>
                    <a:pt x="31551" y="20669"/>
                    <a:pt x="37174" y="20457"/>
                    <a:pt x="42615" y="21520"/>
                  </a:cubicBezTo>
                  <a:cubicBezTo>
                    <a:pt x="45655" y="22128"/>
                    <a:pt x="49363" y="22979"/>
                    <a:pt x="51460" y="20700"/>
                  </a:cubicBezTo>
                  <a:cubicBezTo>
                    <a:pt x="52615" y="19454"/>
                    <a:pt x="52858" y="17478"/>
                    <a:pt x="52311" y="15837"/>
                  </a:cubicBezTo>
                  <a:cubicBezTo>
                    <a:pt x="51795" y="14195"/>
                    <a:pt x="50609" y="12827"/>
                    <a:pt x="49272" y="11733"/>
                  </a:cubicBezTo>
                  <a:cubicBezTo>
                    <a:pt x="41460" y="5228"/>
                    <a:pt x="29606" y="7690"/>
                    <a:pt x="20092" y="4043"/>
                  </a:cubicBezTo>
                  <a:cubicBezTo>
                    <a:pt x="16262" y="2584"/>
                    <a:pt x="12645" y="0"/>
                    <a:pt x="8359" y="61"/>
                  </a:cubicBezTo>
                  <a:cubicBezTo>
                    <a:pt x="5380" y="92"/>
                    <a:pt x="2219" y="1703"/>
                    <a:pt x="1064" y="4590"/>
                  </a:cubicBezTo>
                  <a:cubicBezTo>
                    <a:pt x="0" y="7235"/>
                    <a:pt x="943" y="10183"/>
                    <a:pt x="2675" y="12341"/>
                  </a:cubicBezTo>
                  <a:cubicBezTo>
                    <a:pt x="5046" y="15411"/>
                    <a:pt x="8602" y="17478"/>
                    <a:pt x="12250" y="18694"/>
                  </a:cubicBezTo>
                  <a:cubicBezTo>
                    <a:pt x="16201" y="19970"/>
                    <a:pt x="20335" y="20396"/>
                    <a:pt x="24469" y="20548"/>
                  </a:cubicBezTo>
                  <a:cubicBezTo>
                    <a:pt x="24955" y="20517"/>
                    <a:pt x="25472" y="20548"/>
                    <a:pt x="25989" y="20548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29"/>
            <p:cNvSpPr/>
            <p:nvPr/>
          </p:nvSpPr>
          <p:spPr>
            <a:xfrm>
              <a:off x="419600" y="4669336"/>
              <a:ext cx="1109408" cy="1572540"/>
            </a:xfrm>
            <a:custGeom>
              <a:avLst/>
              <a:gdLst/>
              <a:ahLst/>
              <a:cxnLst/>
              <a:rect l="l" t="t" r="r" b="b"/>
              <a:pathLst>
                <a:path w="40701" h="57692" fill="none" extrusionOk="0">
                  <a:moveTo>
                    <a:pt x="19636" y="56536"/>
                  </a:moveTo>
                  <a:cubicBezTo>
                    <a:pt x="11368" y="52646"/>
                    <a:pt x="4985" y="45108"/>
                    <a:pt x="2493" y="36354"/>
                  </a:cubicBezTo>
                  <a:cubicBezTo>
                    <a:pt x="0" y="27630"/>
                    <a:pt x="1490" y="17813"/>
                    <a:pt x="6444" y="10214"/>
                  </a:cubicBezTo>
                  <a:cubicBezTo>
                    <a:pt x="8876" y="6505"/>
                    <a:pt x="12220" y="3192"/>
                    <a:pt x="16353" y="1581"/>
                  </a:cubicBezTo>
                  <a:cubicBezTo>
                    <a:pt x="20487" y="1"/>
                    <a:pt x="25502" y="274"/>
                    <a:pt x="29028" y="3010"/>
                  </a:cubicBezTo>
                  <a:cubicBezTo>
                    <a:pt x="33101" y="6110"/>
                    <a:pt x="34408" y="11673"/>
                    <a:pt x="34682" y="16749"/>
                  </a:cubicBezTo>
                  <a:cubicBezTo>
                    <a:pt x="34925" y="21855"/>
                    <a:pt x="34439" y="27114"/>
                    <a:pt x="35989" y="31977"/>
                  </a:cubicBezTo>
                  <a:cubicBezTo>
                    <a:pt x="37448" y="36536"/>
                    <a:pt x="40700" y="40731"/>
                    <a:pt x="40457" y="45503"/>
                  </a:cubicBezTo>
                  <a:cubicBezTo>
                    <a:pt x="40184" y="50609"/>
                    <a:pt x="35776" y="54774"/>
                    <a:pt x="30822" y="56111"/>
                  </a:cubicBezTo>
                  <a:cubicBezTo>
                    <a:pt x="25898" y="57448"/>
                    <a:pt x="24895" y="57692"/>
                    <a:pt x="19636" y="56536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29"/>
            <p:cNvSpPr/>
            <p:nvPr/>
          </p:nvSpPr>
          <p:spPr>
            <a:xfrm>
              <a:off x="2451873" y="1864126"/>
              <a:ext cx="1922989" cy="1623893"/>
            </a:xfrm>
            <a:custGeom>
              <a:avLst/>
              <a:gdLst/>
              <a:ahLst/>
              <a:cxnLst/>
              <a:rect l="l" t="t" r="r" b="b"/>
              <a:pathLst>
                <a:path w="70549" h="59576" fill="none" extrusionOk="0">
                  <a:moveTo>
                    <a:pt x="28055" y="20700"/>
                  </a:moveTo>
                  <a:cubicBezTo>
                    <a:pt x="40001" y="24530"/>
                    <a:pt x="49272" y="35745"/>
                    <a:pt x="50761" y="48238"/>
                  </a:cubicBezTo>
                  <a:cubicBezTo>
                    <a:pt x="51186" y="51673"/>
                    <a:pt x="51217" y="55594"/>
                    <a:pt x="53892" y="57813"/>
                  </a:cubicBezTo>
                  <a:cubicBezTo>
                    <a:pt x="55867" y="59454"/>
                    <a:pt x="58816" y="59576"/>
                    <a:pt x="61126" y="58512"/>
                  </a:cubicBezTo>
                  <a:cubicBezTo>
                    <a:pt x="63497" y="57448"/>
                    <a:pt x="65290" y="55411"/>
                    <a:pt x="66567" y="53223"/>
                  </a:cubicBezTo>
                  <a:cubicBezTo>
                    <a:pt x="70366" y="46840"/>
                    <a:pt x="70549" y="38694"/>
                    <a:pt x="68086" y="31703"/>
                  </a:cubicBezTo>
                  <a:cubicBezTo>
                    <a:pt x="65624" y="24712"/>
                    <a:pt x="60731" y="18754"/>
                    <a:pt x="55016" y="14013"/>
                  </a:cubicBezTo>
                  <a:cubicBezTo>
                    <a:pt x="50183" y="9970"/>
                    <a:pt x="44682" y="6779"/>
                    <a:pt x="38876" y="4438"/>
                  </a:cubicBezTo>
                  <a:cubicBezTo>
                    <a:pt x="33010" y="2128"/>
                    <a:pt x="26840" y="669"/>
                    <a:pt x="20548" y="213"/>
                  </a:cubicBezTo>
                  <a:cubicBezTo>
                    <a:pt x="17447" y="0"/>
                    <a:pt x="14286" y="0"/>
                    <a:pt x="11125" y="243"/>
                  </a:cubicBezTo>
                  <a:cubicBezTo>
                    <a:pt x="8602" y="487"/>
                    <a:pt x="5411" y="517"/>
                    <a:pt x="3465" y="2432"/>
                  </a:cubicBezTo>
                  <a:cubicBezTo>
                    <a:pt x="0" y="5806"/>
                    <a:pt x="2675" y="11247"/>
                    <a:pt x="5866" y="13678"/>
                  </a:cubicBezTo>
                  <a:cubicBezTo>
                    <a:pt x="11550" y="18086"/>
                    <a:pt x="18967" y="18329"/>
                    <a:pt x="25684" y="20001"/>
                  </a:cubicBezTo>
                  <a:cubicBezTo>
                    <a:pt x="26475" y="20244"/>
                    <a:pt x="27295" y="20457"/>
                    <a:pt x="28055" y="20700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29"/>
            <p:cNvSpPr/>
            <p:nvPr/>
          </p:nvSpPr>
          <p:spPr>
            <a:xfrm>
              <a:off x="1796545" y="1812748"/>
              <a:ext cx="278408" cy="277590"/>
            </a:xfrm>
            <a:custGeom>
              <a:avLst/>
              <a:gdLst/>
              <a:ahLst/>
              <a:cxnLst/>
              <a:rect l="l" t="t" r="r" b="b"/>
              <a:pathLst>
                <a:path w="10214" h="10184" fill="none" extrusionOk="0">
                  <a:moveTo>
                    <a:pt x="8572" y="7995"/>
                  </a:moveTo>
                  <a:cubicBezTo>
                    <a:pt x="7052" y="9940"/>
                    <a:pt x="3830" y="10183"/>
                    <a:pt x="1976" y="8572"/>
                  </a:cubicBezTo>
                  <a:cubicBezTo>
                    <a:pt x="122" y="6931"/>
                    <a:pt x="0" y="3709"/>
                    <a:pt x="1702" y="1916"/>
                  </a:cubicBezTo>
                  <a:cubicBezTo>
                    <a:pt x="3404" y="122"/>
                    <a:pt x="6566" y="1"/>
                    <a:pt x="8389" y="1673"/>
                  </a:cubicBezTo>
                  <a:cubicBezTo>
                    <a:pt x="10213" y="3344"/>
                    <a:pt x="10183" y="6080"/>
                    <a:pt x="8572" y="7995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29"/>
            <p:cNvSpPr/>
            <p:nvPr/>
          </p:nvSpPr>
          <p:spPr>
            <a:xfrm>
              <a:off x="2719450" y="4106817"/>
              <a:ext cx="1321525" cy="1764732"/>
            </a:xfrm>
            <a:custGeom>
              <a:avLst/>
              <a:gdLst/>
              <a:ahLst/>
              <a:cxnLst/>
              <a:rect l="l" t="t" r="r" b="b"/>
              <a:pathLst>
                <a:path w="48483" h="64743" fill="none" extrusionOk="0">
                  <a:moveTo>
                    <a:pt x="17266" y="58329"/>
                  </a:moveTo>
                  <a:cubicBezTo>
                    <a:pt x="8056" y="53132"/>
                    <a:pt x="1673" y="43162"/>
                    <a:pt x="822" y="32554"/>
                  </a:cubicBezTo>
                  <a:cubicBezTo>
                    <a:pt x="1" y="22007"/>
                    <a:pt x="4712" y="11125"/>
                    <a:pt x="13010" y="4559"/>
                  </a:cubicBezTo>
                  <a:cubicBezTo>
                    <a:pt x="16263" y="2006"/>
                    <a:pt x="20396" y="0"/>
                    <a:pt x="24378" y="1064"/>
                  </a:cubicBezTo>
                  <a:cubicBezTo>
                    <a:pt x="28938" y="2280"/>
                    <a:pt x="31704" y="7143"/>
                    <a:pt x="32220" y="11854"/>
                  </a:cubicBezTo>
                  <a:cubicBezTo>
                    <a:pt x="32737" y="16566"/>
                    <a:pt x="31552" y="21247"/>
                    <a:pt x="31035" y="25958"/>
                  </a:cubicBezTo>
                  <a:cubicBezTo>
                    <a:pt x="30488" y="30669"/>
                    <a:pt x="30731" y="35806"/>
                    <a:pt x="33588" y="39545"/>
                  </a:cubicBezTo>
                  <a:cubicBezTo>
                    <a:pt x="35655" y="42341"/>
                    <a:pt x="38907" y="44013"/>
                    <a:pt x="41795" y="45928"/>
                  </a:cubicBezTo>
                  <a:cubicBezTo>
                    <a:pt x="44683" y="47904"/>
                    <a:pt x="47479" y="50578"/>
                    <a:pt x="47905" y="54043"/>
                  </a:cubicBezTo>
                  <a:cubicBezTo>
                    <a:pt x="48482" y="58846"/>
                    <a:pt x="43923" y="63071"/>
                    <a:pt x="39120" y="63922"/>
                  </a:cubicBezTo>
                  <a:cubicBezTo>
                    <a:pt x="34348" y="64743"/>
                    <a:pt x="27904" y="64743"/>
                    <a:pt x="17266" y="58329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29"/>
            <p:cNvSpPr/>
            <p:nvPr/>
          </p:nvSpPr>
          <p:spPr>
            <a:xfrm>
              <a:off x="4589356" y="4028918"/>
              <a:ext cx="1783785" cy="1508757"/>
            </a:xfrm>
            <a:custGeom>
              <a:avLst/>
              <a:gdLst/>
              <a:ahLst/>
              <a:cxnLst/>
              <a:rect l="l" t="t" r="r" b="b"/>
              <a:pathLst>
                <a:path w="65442" h="55352" fill="none" extrusionOk="0">
                  <a:moveTo>
                    <a:pt x="18541" y="45351"/>
                  </a:moveTo>
                  <a:cubicBezTo>
                    <a:pt x="10335" y="40822"/>
                    <a:pt x="3435" y="33375"/>
                    <a:pt x="1155" y="24257"/>
                  </a:cubicBezTo>
                  <a:cubicBezTo>
                    <a:pt x="0" y="19728"/>
                    <a:pt x="91" y="14864"/>
                    <a:pt x="1854" y="10579"/>
                  </a:cubicBezTo>
                  <a:cubicBezTo>
                    <a:pt x="3648" y="6293"/>
                    <a:pt x="7234" y="2645"/>
                    <a:pt x="11672" y="1338"/>
                  </a:cubicBezTo>
                  <a:cubicBezTo>
                    <a:pt x="16110" y="1"/>
                    <a:pt x="21368" y="1308"/>
                    <a:pt x="24408" y="4834"/>
                  </a:cubicBezTo>
                  <a:cubicBezTo>
                    <a:pt x="29575" y="10913"/>
                    <a:pt x="26900" y="20731"/>
                    <a:pt x="31125" y="27509"/>
                  </a:cubicBezTo>
                  <a:cubicBezTo>
                    <a:pt x="33618" y="31582"/>
                    <a:pt x="38268" y="33862"/>
                    <a:pt x="42858" y="35169"/>
                  </a:cubicBezTo>
                  <a:cubicBezTo>
                    <a:pt x="47448" y="36445"/>
                    <a:pt x="52281" y="36932"/>
                    <a:pt x="56810" y="38512"/>
                  </a:cubicBezTo>
                  <a:cubicBezTo>
                    <a:pt x="60153" y="39637"/>
                    <a:pt x="63588" y="41764"/>
                    <a:pt x="64439" y="45199"/>
                  </a:cubicBezTo>
                  <a:cubicBezTo>
                    <a:pt x="65442" y="49394"/>
                    <a:pt x="61673" y="53588"/>
                    <a:pt x="57448" y="54652"/>
                  </a:cubicBezTo>
                  <a:cubicBezTo>
                    <a:pt x="54591" y="55351"/>
                    <a:pt x="51551" y="55078"/>
                    <a:pt x="48724" y="54470"/>
                  </a:cubicBezTo>
                  <a:cubicBezTo>
                    <a:pt x="46809" y="54044"/>
                    <a:pt x="45290" y="52980"/>
                    <a:pt x="43466" y="52403"/>
                  </a:cubicBezTo>
                  <a:cubicBezTo>
                    <a:pt x="40913" y="51613"/>
                    <a:pt x="38086" y="51613"/>
                    <a:pt x="35502" y="51126"/>
                  </a:cubicBezTo>
                  <a:cubicBezTo>
                    <a:pt x="32706" y="50579"/>
                    <a:pt x="29970" y="49941"/>
                    <a:pt x="27295" y="49059"/>
                  </a:cubicBezTo>
                  <a:cubicBezTo>
                    <a:pt x="24256" y="48087"/>
                    <a:pt x="21307" y="46871"/>
                    <a:pt x="18541" y="45351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29"/>
            <p:cNvSpPr/>
            <p:nvPr/>
          </p:nvSpPr>
          <p:spPr>
            <a:xfrm>
              <a:off x="5040860" y="3645337"/>
              <a:ext cx="271785" cy="270122"/>
            </a:xfrm>
            <a:custGeom>
              <a:avLst/>
              <a:gdLst/>
              <a:ahLst/>
              <a:cxnLst/>
              <a:rect l="l" t="t" r="r" b="b"/>
              <a:pathLst>
                <a:path w="9971" h="9910" fill="none" extrusionOk="0">
                  <a:moveTo>
                    <a:pt x="730" y="3648"/>
                  </a:moveTo>
                  <a:cubicBezTo>
                    <a:pt x="1369" y="2432"/>
                    <a:pt x="2554" y="1521"/>
                    <a:pt x="3831" y="943"/>
                  </a:cubicBezTo>
                  <a:cubicBezTo>
                    <a:pt x="5198" y="305"/>
                    <a:pt x="6840" y="1"/>
                    <a:pt x="8147" y="700"/>
                  </a:cubicBezTo>
                  <a:cubicBezTo>
                    <a:pt x="9302" y="1399"/>
                    <a:pt x="9879" y="2797"/>
                    <a:pt x="9910" y="4135"/>
                  </a:cubicBezTo>
                  <a:cubicBezTo>
                    <a:pt x="9970" y="6353"/>
                    <a:pt x="8511" y="8572"/>
                    <a:pt x="6384" y="9302"/>
                  </a:cubicBezTo>
                  <a:cubicBezTo>
                    <a:pt x="4469" y="9910"/>
                    <a:pt x="2706" y="9150"/>
                    <a:pt x="1247" y="7934"/>
                  </a:cubicBezTo>
                  <a:cubicBezTo>
                    <a:pt x="1" y="6901"/>
                    <a:pt x="1" y="5046"/>
                    <a:pt x="730" y="3648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29"/>
            <p:cNvSpPr/>
            <p:nvPr/>
          </p:nvSpPr>
          <p:spPr>
            <a:xfrm>
              <a:off x="5047483" y="2590702"/>
              <a:ext cx="201378" cy="202169"/>
            </a:xfrm>
            <a:custGeom>
              <a:avLst/>
              <a:gdLst/>
              <a:ahLst/>
              <a:cxnLst/>
              <a:rect l="l" t="t" r="r" b="b"/>
              <a:pathLst>
                <a:path w="7388" h="7417" fill="none" extrusionOk="0">
                  <a:moveTo>
                    <a:pt x="4621" y="6930"/>
                  </a:moveTo>
                  <a:cubicBezTo>
                    <a:pt x="6262" y="6353"/>
                    <a:pt x="7387" y="4256"/>
                    <a:pt x="6840" y="2614"/>
                  </a:cubicBezTo>
                  <a:cubicBezTo>
                    <a:pt x="6262" y="1003"/>
                    <a:pt x="4287" y="0"/>
                    <a:pt x="2645" y="547"/>
                  </a:cubicBezTo>
                  <a:cubicBezTo>
                    <a:pt x="1004" y="1064"/>
                    <a:pt x="1" y="3040"/>
                    <a:pt x="487" y="4712"/>
                  </a:cubicBezTo>
                  <a:cubicBezTo>
                    <a:pt x="1004" y="6383"/>
                    <a:pt x="2949" y="7417"/>
                    <a:pt x="4621" y="6930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29"/>
            <p:cNvSpPr/>
            <p:nvPr/>
          </p:nvSpPr>
          <p:spPr>
            <a:xfrm>
              <a:off x="572046" y="-5750"/>
              <a:ext cx="1626401" cy="1049741"/>
            </a:xfrm>
            <a:custGeom>
              <a:avLst/>
              <a:gdLst/>
              <a:ahLst/>
              <a:cxnLst/>
              <a:rect l="l" t="t" r="r" b="b"/>
              <a:pathLst>
                <a:path w="59668" h="38512" fill="none" extrusionOk="0">
                  <a:moveTo>
                    <a:pt x="36870" y="35928"/>
                  </a:moveTo>
                  <a:cubicBezTo>
                    <a:pt x="40518" y="37265"/>
                    <a:pt x="44348" y="38512"/>
                    <a:pt x="48238" y="38238"/>
                  </a:cubicBezTo>
                  <a:cubicBezTo>
                    <a:pt x="52099" y="37995"/>
                    <a:pt x="56080" y="36050"/>
                    <a:pt x="57874" y="32615"/>
                  </a:cubicBezTo>
                  <a:cubicBezTo>
                    <a:pt x="59667" y="29119"/>
                    <a:pt x="58907" y="24742"/>
                    <a:pt x="56810" y="21429"/>
                  </a:cubicBezTo>
                  <a:cubicBezTo>
                    <a:pt x="54713" y="18147"/>
                    <a:pt x="51491" y="15685"/>
                    <a:pt x="48238" y="13527"/>
                  </a:cubicBezTo>
                  <a:cubicBezTo>
                    <a:pt x="45107" y="11490"/>
                    <a:pt x="41886" y="9605"/>
                    <a:pt x="38542" y="7995"/>
                  </a:cubicBezTo>
                  <a:cubicBezTo>
                    <a:pt x="35198" y="6353"/>
                    <a:pt x="31703" y="4894"/>
                    <a:pt x="28177" y="3739"/>
                  </a:cubicBezTo>
                  <a:cubicBezTo>
                    <a:pt x="24621" y="2584"/>
                    <a:pt x="21034" y="1672"/>
                    <a:pt x="17387" y="1064"/>
                  </a:cubicBezTo>
                  <a:cubicBezTo>
                    <a:pt x="13678" y="456"/>
                    <a:pt x="9818" y="0"/>
                    <a:pt x="6079" y="183"/>
                  </a:cubicBezTo>
                  <a:cubicBezTo>
                    <a:pt x="3769" y="304"/>
                    <a:pt x="1611" y="1338"/>
                    <a:pt x="821" y="3648"/>
                  </a:cubicBezTo>
                  <a:cubicBezTo>
                    <a:pt x="0" y="5897"/>
                    <a:pt x="578" y="8450"/>
                    <a:pt x="1611" y="10487"/>
                  </a:cubicBezTo>
                  <a:cubicBezTo>
                    <a:pt x="2979" y="13314"/>
                    <a:pt x="5471" y="15563"/>
                    <a:pt x="7721" y="17721"/>
                  </a:cubicBezTo>
                  <a:cubicBezTo>
                    <a:pt x="10304" y="20183"/>
                    <a:pt x="13040" y="22463"/>
                    <a:pt x="15928" y="24591"/>
                  </a:cubicBezTo>
                  <a:cubicBezTo>
                    <a:pt x="18815" y="26688"/>
                    <a:pt x="21794" y="28633"/>
                    <a:pt x="24894" y="30366"/>
                  </a:cubicBezTo>
                  <a:cubicBezTo>
                    <a:pt x="28025" y="32129"/>
                    <a:pt x="31247" y="33679"/>
                    <a:pt x="34560" y="35047"/>
                  </a:cubicBezTo>
                  <a:cubicBezTo>
                    <a:pt x="35320" y="35320"/>
                    <a:pt x="36080" y="35624"/>
                    <a:pt x="36870" y="35928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29"/>
            <p:cNvSpPr/>
            <p:nvPr/>
          </p:nvSpPr>
          <p:spPr>
            <a:xfrm>
              <a:off x="4890077" y="1095303"/>
              <a:ext cx="1887391" cy="1837646"/>
            </a:xfrm>
            <a:custGeom>
              <a:avLst/>
              <a:gdLst/>
              <a:ahLst/>
              <a:cxnLst/>
              <a:rect l="l" t="t" r="r" b="b"/>
              <a:pathLst>
                <a:path w="69243" h="67418" fill="none" extrusionOk="0">
                  <a:moveTo>
                    <a:pt x="517" y="18238"/>
                  </a:moveTo>
                  <a:cubicBezTo>
                    <a:pt x="1429" y="21368"/>
                    <a:pt x="3861" y="23861"/>
                    <a:pt x="6627" y="25532"/>
                  </a:cubicBezTo>
                  <a:cubicBezTo>
                    <a:pt x="14165" y="30122"/>
                    <a:pt x="24013" y="29605"/>
                    <a:pt x="31460" y="34286"/>
                  </a:cubicBezTo>
                  <a:cubicBezTo>
                    <a:pt x="37327" y="37964"/>
                    <a:pt x="40974" y="44499"/>
                    <a:pt x="42767" y="51217"/>
                  </a:cubicBezTo>
                  <a:cubicBezTo>
                    <a:pt x="44014" y="55958"/>
                    <a:pt x="44865" y="61521"/>
                    <a:pt x="48938" y="64256"/>
                  </a:cubicBezTo>
                  <a:cubicBezTo>
                    <a:pt x="53558" y="67418"/>
                    <a:pt x="60215" y="65047"/>
                    <a:pt x="63923" y="60822"/>
                  </a:cubicBezTo>
                  <a:cubicBezTo>
                    <a:pt x="67631" y="56627"/>
                    <a:pt x="69242" y="50822"/>
                    <a:pt x="69090" y="45259"/>
                  </a:cubicBezTo>
                  <a:cubicBezTo>
                    <a:pt x="68938" y="39666"/>
                    <a:pt x="67084" y="34195"/>
                    <a:pt x="64470" y="29241"/>
                  </a:cubicBezTo>
                  <a:cubicBezTo>
                    <a:pt x="61795" y="24256"/>
                    <a:pt x="58360" y="19697"/>
                    <a:pt x="54257" y="15776"/>
                  </a:cubicBezTo>
                  <a:cubicBezTo>
                    <a:pt x="50154" y="11824"/>
                    <a:pt x="45442" y="8511"/>
                    <a:pt x="40305" y="5958"/>
                  </a:cubicBezTo>
                  <a:cubicBezTo>
                    <a:pt x="35047" y="3344"/>
                    <a:pt x="29515" y="1702"/>
                    <a:pt x="23770" y="669"/>
                  </a:cubicBezTo>
                  <a:cubicBezTo>
                    <a:pt x="21642" y="304"/>
                    <a:pt x="19484" y="0"/>
                    <a:pt x="17357" y="304"/>
                  </a:cubicBezTo>
                  <a:cubicBezTo>
                    <a:pt x="15077" y="639"/>
                    <a:pt x="12858" y="1520"/>
                    <a:pt x="10730" y="2341"/>
                  </a:cubicBezTo>
                  <a:cubicBezTo>
                    <a:pt x="7812" y="3496"/>
                    <a:pt x="5198" y="4742"/>
                    <a:pt x="3131" y="7204"/>
                  </a:cubicBezTo>
                  <a:cubicBezTo>
                    <a:pt x="1156" y="9605"/>
                    <a:pt x="1" y="12797"/>
                    <a:pt x="183" y="15927"/>
                  </a:cubicBezTo>
                  <a:cubicBezTo>
                    <a:pt x="183" y="16718"/>
                    <a:pt x="335" y="17478"/>
                    <a:pt x="517" y="18238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29"/>
            <p:cNvSpPr/>
            <p:nvPr/>
          </p:nvSpPr>
          <p:spPr>
            <a:xfrm>
              <a:off x="6092198" y="3125883"/>
              <a:ext cx="1267665" cy="1585787"/>
            </a:xfrm>
            <a:custGeom>
              <a:avLst/>
              <a:gdLst/>
              <a:ahLst/>
              <a:cxnLst/>
              <a:rect l="l" t="t" r="r" b="b"/>
              <a:pathLst>
                <a:path w="46507" h="58178" fill="none" extrusionOk="0">
                  <a:moveTo>
                    <a:pt x="1369" y="14195"/>
                  </a:moveTo>
                  <a:cubicBezTo>
                    <a:pt x="1" y="21278"/>
                    <a:pt x="2919" y="29089"/>
                    <a:pt x="8664" y="33527"/>
                  </a:cubicBezTo>
                  <a:cubicBezTo>
                    <a:pt x="11369" y="35624"/>
                    <a:pt x="14591" y="37023"/>
                    <a:pt x="17296" y="39150"/>
                  </a:cubicBezTo>
                  <a:cubicBezTo>
                    <a:pt x="21247" y="42251"/>
                    <a:pt x="23770" y="46780"/>
                    <a:pt x="26931" y="50701"/>
                  </a:cubicBezTo>
                  <a:cubicBezTo>
                    <a:pt x="30093" y="54622"/>
                    <a:pt x="34470" y="58178"/>
                    <a:pt x="39515" y="58056"/>
                  </a:cubicBezTo>
                  <a:cubicBezTo>
                    <a:pt x="42889" y="57996"/>
                    <a:pt x="46506" y="55503"/>
                    <a:pt x="46415" y="52129"/>
                  </a:cubicBezTo>
                  <a:cubicBezTo>
                    <a:pt x="46354" y="48451"/>
                    <a:pt x="42372" y="46324"/>
                    <a:pt x="39029" y="44804"/>
                  </a:cubicBezTo>
                  <a:cubicBezTo>
                    <a:pt x="34682" y="42828"/>
                    <a:pt x="30518" y="40548"/>
                    <a:pt x="26475" y="37965"/>
                  </a:cubicBezTo>
                  <a:cubicBezTo>
                    <a:pt x="22858" y="35655"/>
                    <a:pt x="19059" y="32494"/>
                    <a:pt x="19059" y="28208"/>
                  </a:cubicBezTo>
                  <a:cubicBezTo>
                    <a:pt x="19029" y="23557"/>
                    <a:pt x="23436" y="20244"/>
                    <a:pt x="25260" y="15958"/>
                  </a:cubicBezTo>
                  <a:cubicBezTo>
                    <a:pt x="26658" y="12645"/>
                    <a:pt x="26415" y="8663"/>
                    <a:pt x="24591" y="5563"/>
                  </a:cubicBezTo>
                  <a:cubicBezTo>
                    <a:pt x="23406" y="3587"/>
                    <a:pt x="21612" y="2007"/>
                    <a:pt x="19576" y="1034"/>
                  </a:cubicBezTo>
                  <a:cubicBezTo>
                    <a:pt x="17934" y="274"/>
                    <a:pt x="15685" y="1"/>
                    <a:pt x="13800" y="396"/>
                  </a:cubicBezTo>
                  <a:cubicBezTo>
                    <a:pt x="11734" y="761"/>
                    <a:pt x="10031" y="1217"/>
                    <a:pt x="8420" y="2554"/>
                  </a:cubicBezTo>
                  <a:cubicBezTo>
                    <a:pt x="6749" y="3922"/>
                    <a:pt x="5290" y="5563"/>
                    <a:pt x="4135" y="7417"/>
                  </a:cubicBezTo>
                  <a:cubicBezTo>
                    <a:pt x="2767" y="9484"/>
                    <a:pt x="1825" y="11764"/>
                    <a:pt x="1369" y="14195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29"/>
            <p:cNvSpPr/>
            <p:nvPr/>
          </p:nvSpPr>
          <p:spPr>
            <a:xfrm>
              <a:off x="7663836" y="2526077"/>
              <a:ext cx="983478" cy="1316510"/>
            </a:xfrm>
            <a:custGeom>
              <a:avLst/>
              <a:gdLst/>
              <a:ahLst/>
              <a:cxnLst/>
              <a:rect l="l" t="t" r="r" b="b"/>
              <a:pathLst>
                <a:path w="36081" h="48299" fill="none" extrusionOk="0">
                  <a:moveTo>
                    <a:pt x="244" y="30274"/>
                  </a:moveTo>
                  <a:cubicBezTo>
                    <a:pt x="0" y="35229"/>
                    <a:pt x="973" y="40639"/>
                    <a:pt x="4529" y="44104"/>
                  </a:cubicBezTo>
                  <a:cubicBezTo>
                    <a:pt x="8754" y="48147"/>
                    <a:pt x="15654" y="48299"/>
                    <a:pt x="20882" y="45624"/>
                  </a:cubicBezTo>
                  <a:cubicBezTo>
                    <a:pt x="26050" y="42919"/>
                    <a:pt x="29697" y="37934"/>
                    <a:pt x="32159" y="32645"/>
                  </a:cubicBezTo>
                  <a:cubicBezTo>
                    <a:pt x="34560" y="27600"/>
                    <a:pt x="36080" y="21976"/>
                    <a:pt x="35533" y="16384"/>
                  </a:cubicBezTo>
                  <a:cubicBezTo>
                    <a:pt x="35108" y="12098"/>
                    <a:pt x="33405" y="7842"/>
                    <a:pt x="30366" y="4712"/>
                  </a:cubicBezTo>
                  <a:cubicBezTo>
                    <a:pt x="27235" y="1490"/>
                    <a:pt x="22919" y="0"/>
                    <a:pt x="18481" y="122"/>
                  </a:cubicBezTo>
                  <a:cubicBezTo>
                    <a:pt x="15502" y="213"/>
                    <a:pt x="13223" y="1611"/>
                    <a:pt x="11368" y="3861"/>
                  </a:cubicBezTo>
                  <a:cubicBezTo>
                    <a:pt x="8785" y="7022"/>
                    <a:pt x="6353" y="10608"/>
                    <a:pt x="4529" y="14225"/>
                  </a:cubicBezTo>
                  <a:cubicBezTo>
                    <a:pt x="2280" y="18633"/>
                    <a:pt x="852" y="23466"/>
                    <a:pt x="365" y="28390"/>
                  </a:cubicBezTo>
                  <a:cubicBezTo>
                    <a:pt x="304" y="29028"/>
                    <a:pt x="244" y="29666"/>
                    <a:pt x="244" y="30274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29"/>
            <p:cNvSpPr/>
            <p:nvPr/>
          </p:nvSpPr>
          <p:spPr>
            <a:xfrm>
              <a:off x="7485715" y="-105154"/>
              <a:ext cx="1270963" cy="1995058"/>
            </a:xfrm>
            <a:custGeom>
              <a:avLst/>
              <a:gdLst/>
              <a:ahLst/>
              <a:cxnLst/>
              <a:rect l="l" t="t" r="r" b="b"/>
              <a:pathLst>
                <a:path w="46628" h="73193" fill="none" extrusionOk="0">
                  <a:moveTo>
                    <a:pt x="2797" y="15927"/>
                  </a:moveTo>
                  <a:cubicBezTo>
                    <a:pt x="0" y="25046"/>
                    <a:pt x="3192" y="35654"/>
                    <a:pt x="10548" y="41733"/>
                  </a:cubicBezTo>
                  <a:cubicBezTo>
                    <a:pt x="13830" y="44469"/>
                    <a:pt x="17995" y="46414"/>
                    <a:pt x="20366" y="49970"/>
                  </a:cubicBezTo>
                  <a:cubicBezTo>
                    <a:pt x="23071" y="54043"/>
                    <a:pt x="22980" y="59241"/>
                    <a:pt x="23466" y="64104"/>
                  </a:cubicBezTo>
                  <a:cubicBezTo>
                    <a:pt x="23739" y="67296"/>
                    <a:pt x="24743" y="70974"/>
                    <a:pt x="27721" y="72250"/>
                  </a:cubicBezTo>
                  <a:cubicBezTo>
                    <a:pt x="30001" y="73193"/>
                    <a:pt x="32645" y="72341"/>
                    <a:pt x="34743" y="71065"/>
                  </a:cubicBezTo>
                  <a:cubicBezTo>
                    <a:pt x="43223" y="65958"/>
                    <a:pt x="46627" y="55229"/>
                    <a:pt x="46597" y="45381"/>
                  </a:cubicBezTo>
                  <a:cubicBezTo>
                    <a:pt x="46567" y="39970"/>
                    <a:pt x="45655" y="34590"/>
                    <a:pt x="43983" y="29453"/>
                  </a:cubicBezTo>
                  <a:cubicBezTo>
                    <a:pt x="42250" y="24286"/>
                    <a:pt x="39788" y="19392"/>
                    <a:pt x="36627" y="14955"/>
                  </a:cubicBezTo>
                  <a:cubicBezTo>
                    <a:pt x="33496" y="10456"/>
                    <a:pt x="29606" y="6596"/>
                    <a:pt x="25381" y="3040"/>
                  </a:cubicBezTo>
                  <a:cubicBezTo>
                    <a:pt x="23831" y="1763"/>
                    <a:pt x="22098" y="426"/>
                    <a:pt x="20001" y="243"/>
                  </a:cubicBezTo>
                  <a:cubicBezTo>
                    <a:pt x="17630" y="0"/>
                    <a:pt x="15350" y="1155"/>
                    <a:pt x="13435" y="2371"/>
                  </a:cubicBezTo>
                  <a:cubicBezTo>
                    <a:pt x="8967" y="5106"/>
                    <a:pt x="5320" y="9240"/>
                    <a:pt x="3405" y="14134"/>
                  </a:cubicBezTo>
                  <a:cubicBezTo>
                    <a:pt x="3192" y="14711"/>
                    <a:pt x="2979" y="15319"/>
                    <a:pt x="2797" y="15927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29"/>
            <p:cNvSpPr/>
            <p:nvPr/>
          </p:nvSpPr>
          <p:spPr>
            <a:xfrm>
              <a:off x="5304322" y="1337204"/>
              <a:ext cx="556789" cy="467303"/>
            </a:xfrm>
            <a:custGeom>
              <a:avLst/>
              <a:gdLst/>
              <a:ahLst/>
              <a:cxnLst/>
              <a:rect l="l" t="t" r="r" b="b"/>
              <a:pathLst>
                <a:path w="20427" h="17144" fill="none" extrusionOk="0">
                  <a:moveTo>
                    <a:pt x="2979" y="2858"/>
                  </a:moveTo>
                  <a:cubicBezTo>
                    <a:pt x="1125" y="4438"/>
                    <a:pt x="1" y="6901"/>
                    <a:pt x="365" y="9302"/>
                  </a:cubicBezTo>
                  <a:cubicBezTo>
                    <a:pt x="791" y="11733"/>
                    <a:pt x="2736" y="13648"/>
                    <a:pt x="4894" y="14864"/>
                  </a:cubicBezTo>
                  <a:cubicBezTo>
                    <a:pt x="7903" y="16566"/>
                    <a:pt x="11612" y="17144"/>
                    <a:pt x="14834" y="15867"/>
                  </a:cubicBezTo>
                  <a:cubicBezTo>
                    <a:pt x="18025" y="14560"/>
                    <a:pt x="20426" y="11186"/>
                    <a:pt x="20062" y="7752"/>
                  </a:cubicBezTo>
                  <a:cubicBezTo>
                    <a:pt x="19758" y="5259"/>
                    <a:pt x="18086" y="3101"/>
                    <a:pt x="15958" y="1764"/>
                  </a:cubicBezTo>
                  <a:cubicBezTo>
                    <a:pt x="14317" y="761"/>
                    <a:pt x="12311" y="122"/>
                    <a:pt x="10365" y="61"/>
                  </a:cubicBezTo>
                  <a:cubicBezTo>
                    <a:pt x="8876" y="1"/>
                    <a:pt x="7387" y="700"/>
                    <a:pt x="6019" y="1186"/>
                  </a:cubicBezTo>
                  <a:cubicBezTo>
                    <a:pt x="4894" y="1581"/>
                    <a:pt x="3861" y="2098"/>
                    <a:pt x="2979" y="2858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29"/>
            <p:cNvSpPr/>
            <p:nvPr/>
          </p:nvSpPr>
          <p:spPr>
            <a:xfrm>
              <a:off x="6320035" y="2334682"/>
              <a:ext cx="241120" cy="230353"/>
            </a:xfrm>
            <a:custGeom>
              <a:avLst/>
              <a:gdLst/>
              <a:ahLst/>
              <a:cxnLst/>
              <a:rect l="l" t="t" r="r" b="b"/>
              <a:pathLst>
                <a:path w="8846" h="8451" fill="none" extrusionOk="0">
                  <a:moveTo>
                    <a:pt x="3618" y="1004"/>
                  </a:moveTo>
                  <a:cubicBezTo>
                    <a:pt x="2007" y="974"/>
                    <a:pt x="517" y="2250"/>
                    <a:pt x="274" y="3800"/>
                  </a:cubicBezTo>
                  <a:cubicBezTo>
                    <a:pt x="1" y="5381"/>
                    <a:pt x="913" y="7053"/>
                    <a:pt x="2311" y="7721"/>
                  </a:cubicBezTo>
                  <a:cubicBezTo>
                    <a:pt x="3709" y="8451"/>
                    <a:pt x="5533" y="8177"/>
                    <a:pt x="6809" y="7205"/>
                  </a:cubicBezTo>
                  <a:cubicBezTo>
                    <a:pt x="8268" y="6019"/>
                    <a:pt x="8846" y="3740"/>
                    <a:pt x="7843" y="2098"/>
                  </a:cubicBezTo>
                  <a:cubicBezTo>
                    <a:pt x="6870" y="457"/>
                    <a:pt x="4286" y="1"/>
                    <a:pt x="3010" y="1369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29"/>
            <p:cNvSpPr/>
            <p:nvPr/>
          </p:nvSpPr>
          <p:spPr>
            <a:xfrm>
              <a:off x="1084032" y="222905"/>
              <a:ext cx="579985" cy="526969"/>
            </a:xfrm>
            <a:custGeom>
              <a:avLst/>
              <a:gdLst/>
              <a:ahLst/>
              <a:cxnLst/>
              <a:rect l="l" t="t" r="r" b="b"/>
              <a:pathLst>
                <a:path w="21278" h="19333" fill="none" extrusionOk="0">
                  <a:moveTo>
                    <a:pt x="5077" y="14408"/>
                  </a:moveTo>
                  <a:cubicBezTo>
                    <a:pt x="7721" y="16445"/>
                    <a:pt x="10761" y="17873"/>
                    <a:pt x="13952" y="18664"/>
                  </a:cubicBezTo>
                  <a:cubicBezTo>
                    <a:pt x="15685" y="19089"/>
                    <a:pt x="17661" y="19332"/>
                    <a:pt x="19181" y="18329"/>
                  </a:cubicBezTo>
                  <a:cubicBezTo>
                    <a:pt x="20548" y="17448"/>
                    <a:pt x="21247" y="15837"/>
                    <a:pt x="21278" y="14226"/>
                  </a:cubicBezTo>
                  <a:cubicBezTo>
                    <a:pt x="21278" y="12615"/>
                    <a:pt x="20700" y="11065"/>
                    <a:pt x="19940" y="9666"/>
                  </a:cubicBezTo>
                  <a:cubicBezTo>
                    <a:pt x="17478" y="5198"/>
                    <a:pt x="12980" y="1946"/>
                    <a:pt x="8056" y="761"/>
                  </a:cubicBezTo>
                  <a:cubicBezTo>
                    <a:pt x="6323" y="365"/>
                    <a:pt x="4287" y="1"/>
                    <a:pt x="2767" y="1125"/>
                  </a:cubicBezTo>
                  <a:cubicBezTo>
                    <a:pt x="943" y="2402"/>
                    <a:pt x="1" y="5229"/>
                    <a:pt x="244" y="7326"/>
                  </a:cubicBezTo>
                  <a:cubicBezTo>
                    <a:pt x="639" y="10274"/>
                    <a:pt x="2797" y="12676"/>
                    <a:pt x="5077" y="14408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29"/>
            <p:cNvSpPr/>
            <p:nvPr/>
          </p:nvSpPr>
          <p:spPr>
            <a:xfrm>
              <a:off x="3958858" y="2801967"/>
              <a:ext cx="245290" cy="340528"/>
            </a:xfrm>
            <a:custGeom>
              <a:avLst/>
              <a:gdLst/>
              <a:ahLst/>
              <a:cxnLst/>
              <a:rect l="l" t="t" r="r" b="b"/>
              <a:pathLst>
                <a:path w="8999" h="12493" fill="none" extrusionOk="0">
                  <a:moveTo>
                    <a:pt x="8998" y="8146"/>
                  </a:moveTo>
                  <a:cubicBezTo>
                    <a:pt x="8998" y="10274"/>
                    <a:pt x="7357" y="12493"/>
                    <a:pt x="5290" y="12341"/>
                  </a:cubicBezTo>
                  <a:cubicBezTo>
                    <a:pt x="3557" y="12250"/>
                    <a:pt x="2341" y="10639"/>
                    <a:pt x="1521" y="9149"/>
                  </a:cubicBezTo>
                  <a:cubicBezTo>
                    <a:pt x="670" y="7569"/>
                    <a:pt x="1" y="5775"/>
                    <a:pt x="274" y="3982"/>
                  </a:cubicBezTo>
                  <a:cubicBezTo>
                    <a:pt x="578" y="1915"/>
                    <a:pt x="2585" y="0"/>
                    <a:pt x="4743" y="730"/>
                  </a:cubicBezTo>
                  <a:cubicBezTo>
                    <a:pt x="6506" y="1337"/>
                    <a:pt x="7174" y="2432"/>
                    <a:pt x="7813" y="4073"/>
                  </a:cubicBezTo>
                  <a:cubicBezTo>
                    <a:pt x="8360" y="5410"/>
                    <a:pt x="8998" y="6657"/>
                    <a:pt x="8998" y="8146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29"/>
            <p:cNvSpPr/>
            <p:nvPr/>
          </p:nvSpPr>
          <p:spPr>
            <a:xfrm>
              <a:off x="2939846" y="4347055"/>
              <a:ext cx="545995" cy="717526"/>
            </a:xfrm>
            <a:custGeom>
              <a:avLst/>
              <a:gdLst/>
              <a:ahLst/>
              <a:cxnLst/>
              <a:rect l="l" t="t" r="r" b="b"/>
              <a:pathLst>
                <a:path w="20031" h="26324" fill="none" extrusionOk="0">
                  <a:moveTo>
                    <a:pt x="730" y="12767"/>
                  </a:moveTo>
                  <a:cubicBezTo>
                    <a:pt x="0" y="15685"/>
                    <a:pt x="31" y="18937"/>
                    <a:pt x="1398" y="21612"/>
                  </a:cubicBezTo>
                  <a:cubicBezTo>
                    <a:pt x="2766" y="24317"/>
                    <a:pt x="5745" y="26323"/>
                    <a:pt x="8724" y="26019"/>
                  </a:cubicBezTo>
                  <a:cubicBezTo>
                    <a:pt x="12432" y="25685"/>
                    <a:pt x="15016" y="22311"/>
                    <a:pt x="16718" y="19028"/>
                  </a:cubicBezTo>
                  <a:cubicBezTo>
                    <a:pt x="18602" y="15442"/>
                    <a:pt x="20031" y="11338"/>
                    <a:pt x="19271" y="7326"/>
                  </a:cubicBezTo>
                  <a:cubicBezTo>
                    <a:pt x="18876" y="5442"/>
                    <a:pt x="17934" y="3679"/>
                    <a:pt x="16566" y="2372"/>
                  </a:cubicBezTo>
                  <a:cubicBezTo>
                    <a:pt x="15380" y="1186"/>
                    <a:pt x="13465" y="1"/>
                    <a:pt x="11763" y="1"/>
                  </a:cubicBezTo>
                  <a:cubicBezTo>
                    <a:pt x="10122" y="1"/>
                    <a:pt x="8450" y="1490"/>
                    <a:pt x="7295" y="2432"/>
                  </a:cubicBezTo>
                  <a:cubicBezTo>
                    <a:pt x="5775" y="3679"/>
                    <a:pt x="4438" y="5168"/>
                    <a:pt x="3344" y="6809"/>
                  </a:cubicBezTo>
                  <a:cubicBezTo>
                    <a:pt x="2158" y="8633"/>
                    <a:pt x="1246" y="10639"/>
                    <a:pt x="730" y="12767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38">
    <p:spTree>
      <p:nvGrpSpPr>
        <p:cNvPr id="1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5" name="Google Shape;715;p30"/>
          <p:cNvGrpSpPr/>
          <p:nvPr/>
        </p:nvGrpSpPr>
        <p:grpSpPr>
          <a:xfrm>
            <a:off x="1601690" y="-1225575"/>
            <a:ext cx="9615373" cy="6756459"/>
            <a:chOff x="1677890" y="-1465525"/>
            <a:chExt cx="9615373" cy="6756459"/>
          </a:xfrm>
        </p:grpSpPr>
        <p:sp>
          <p:nvSpPr>
            <p:cNvPr id="716" name="Google Shape;716;p30"/>
            <p:cNvSpPr/>
            <p:nvPr/>
          </p:nvSpPr>
          <p:spPr>
            <a:xfrm rot="10800000">
              <a:off x="4085199" y="-1096071"/>
              <a:ext cx="6715130" cy="6387005"/>
            </a:xfrm>
            <a:custGeom>
              <a:avLst/>
              <a:gdLst/>
              <a:ahLst/>
              <a:cxnLst/>
              <a:rect l="l" t="t" r="r" b="b"/>
              <a:pathLst>
                <a:path w="246359" h="234321" fill="none" extrusionOk="0">
                  <a:moveTo>
                    <a:pt x="1" y="1"/>
                  </a:moveTo>
                  <a:cubicBezTo>
                    <a:pt x="426" y="19028"/>
                    <a:pt x="27783" y="51552"/>
                    <a:pt x="43224" y="62707"/>
                  </a:cubicBezTo>
                  <a:cubicBezTo>
                    <a:pt x="58695" y="73832"/>
                    <a:pt x="77206" y="79789"/>
                    <a:pt x="95413" y="85382"/>
                  </a:cubicBezTo>
                  <a:cubicBezTo>
                    <a:pt x="113590" y="90975"/>
                    <a:pt x="132192" y="96385"/>
                    <a:pt x="148210" y="106689"/>
                  </a:cubicBezTo>
                  <a:cubicBezTo>
                    <a:pt x="156964" y="112312"/>
                    <a:pt x="165597" y="121006"/>
                    <a:pt x="164533" y="131340"/>
                  </a:cubicBezTo>
                  <a:cubicBezTo>
                    <a:pt x="163803" y="138605"/>
                    <a:pt x="158363" y="144532"/>
                    <a:pt x="152466" y="148878"/>
                  </a:cubicBezTo>
                  <a:cubicBezTo>
                    <a:pt x="146599" y="153195"/>
                    <a:pt x="139943" y="156508"/>
                    <a:pt x="134684" y="161584"/>
                  </a:cubicBezTo>
                  <a:cubicBezTo>
                    <a:pt x="124562" y="171523"/>
                    <a:pt x="121462" y="187967"/>
                    <a:pt x="127328" y="200855"/>
                  </a:cubicBezTo>
                  <a:cubicBezTo>
                    <a:pt x="133286" y="213955"/>
                    <a:pt x="146964" y="222162"/>
                    <a:pt x="160977" y="225506"/>
                  </a:cubicBezTo>
                  <a:cubicBezTo>
                    <a:pt x="174989" y="228849"/>
                    <a:pt x="189609" y="228089"/>
                    <a:pt x="203986" y="227968"/>
                  </a:cubicBezTo>
                  <a:cubicBezTo>
                    <a:pt x="218394" y="227846"/>
                    <a:pt x="233227" y="228515"/>
                    <a:pt x="246358" y="234320"/>
                  </a:cubicBezTo>
                  <a:cubicBezTo>
                    <a:pt x="231008" y="225171"/>
                    <a:pt x="215658" y="215992"/>
                    <a:pt x="200278" y="206812"/>
                  </a:cubicBezTo>
                  <a:cubicBezTo>
                    <a:pt x="189123" y="200156"/>
                    <a:pt x="176661" y="191341"/>
                    <a:pt x="176357" y="178392"/>
                  </a:cubicBezTo>
                  <a:cubicBezTo>
                    <a:pt x="176174" y="170976"/>
                    <a:pt x="180308" y="164107"/>
                    <a:pt x="185202" y="158483"/>
                  </a:cubicBezTo>
                  <a:cubicBezTo>
                    <a:pt x="190065" y="152891"/>
                    <a:pt x="195871" y="148058"/>
                    <a:pt x="200187" y="142039"/>
                  </a:cubicBezTo>
                  <a:cubicBezTo>
                    <a:pt x="210461" y="127753"/>
                    <a:pt x="210795" y="107115"/>
                    <a:pt x="201068" y="92495"/>
                  </a:cubicBezTo>
                  <a:cubicBezTo>
                    <a:pt x="190460" y="76598"/>
                    <a:pt x="170673" y="69394"/>
                    <a:pt x="151675" y="67266"/>
                  </a:cubicBezTo>
                  <a:cubicBezTo>
                    <a:pt x="132709" y="65139"/>
                    <a:pt x="113438" y="67114"/>
                    <a:pt x="94501" y="64743"/>
                  </a:cubicBezTo>
                  <a:cubicBezTo>
                    <a:pt x="55199" y="59819"/>
                    <a:pt x="18877" y="34925"/>
                    <a:pt x="1" y="1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30"/>
            <p:cNvSpPr/>
            <p:nvPr/>
          </p:nvSpPr>
          <p:spPr>
            <a:xfrm rot="10800000">
              <a:off x="7055404" y="-1465525"/>
              <a:ext cx="4237860" cy="5464038"/>
            </a:xfrm>
            <a:custGeom>
              <a:avLst/>
              <a:gdLst/>
              <a:ahLst/>
              <a:cxnLst/>
              <a:rect l="l" t="t" r="r" b="b"/>
              <a:pathLst>
                <a:path w="155475" h="200460" fill="none" extrusionOk="0">
                  <a:moveTo>
                    <a:pt x="66537" y="34014"/>
                  </a:moveTo>
                  <a:cubicBezTo>
                    <a:pt x="85868" y="39150"/>
                    <a:pt x="106173" y="41005"/>
                    <a:pt x="124775" y="48451"/>
                  </a:cubicBezTo>
                  <a:cubicBezTo>
                    <a:pt x="133377" y="51856"/>
                    <a:pt x="141675" y="56628"/>
                    <a:pt x="147359" y="63953"/>
                  </a:cubicBezTo>
                  <a:cubicBezTo>
                    <a:pt x="153012" y="71248"/>
                    <a:pt x="155474" y="81491"/>
                    <a:pt x="151827" y="89972"/>
                  </a:cubicBezTo>
                  <a:cubicBezTo>
                    <a:pt x="147997" y="98908"/>
                    <a:pt x="138696" y="103893"/>
                    <a:pt x="130246" y="108696"/>
                  </a:cubicBezTo>
                  <a:cubicBezTo>
                    <a:pt x="121826" y="113528"/>
                    <a:pt x="112920" y="119881"/>
                    <a:pt x="111127" y="129425"/>
                  </a:cubicBezTo>
                  <a:cubicBezTo>
                    <a:pt x="109729" y="136903"/>
                    <a:pt x="113194" y="144410"/>
                    <a:pt x="117571" y="150641"/>
                  </a:cubicBezTo>
                  <a:cubicBezTo>
                    <a:pt x="121887" y="156873"/>
                    <a:pt x="127298" y="162465"/>
                    <a:pt x="130580" y="169304"/>
                  </a:cubicBezTo>
                  <a:cubicBezTo>
                    <a:pt x="133894" y="176143"/>
                    <a:pt x="134684" y="184928"/>
                    <a:pt x="130033" y="190916"/>
                  </a:cubicBezTo>
                  <a:cubicBezTo>
                    <a:pt x="126325" y="195627"/>
                    <a:pt x="120094" y="197572"/>
                    <a:pt x="114227" y="198484"/>
                  </a:cubicBezTo>
                  <a:cubicBezTo>
                    <a:pt x="101613" y="200460"/>
                    <a:pt x="88178" y="198940"/>
                    <a:pt x="77175" y="192466"/>
                  </a:cubicBezTo>
                  <a:cubicBezTo>
                    <a:pt x="66141" y="186022"/>
                    <a:pt x="57995" y="174228"/>
                    <a:pt x="57570" y="161462"/>
                  </a:cubicBezTo>
                  <a:cubicBezTo>
                    <a:pt x="57114" y="147541"/>
                    <a:pt x="65534" y="134684"/>
                    <a:pt x="75807" y="125231"/>
                  </a:cubicBezTo>
                  <a:cubicBezTo>
                    <a:pt x="86051" y="115778"/>
                    <a:pt x="98270" y="108665"/>
                    <a:pt x="108756" y="99425"/>
                  </a:cubicBezTo>
                  <a:cubicBezTo>
                    <a:pt x="114258" y="94562"/>
                    <a:pt x="119699" y="87905"/>
                    <a:pt x="118331" y="80701"/>
                  </a:cubicBezTo>
                  <a:cubicBezTo>
                    <a:pt x="117328" y="75352"/>
                    <a:pt x="112617" y="71248"/>
                    <a:pt x="107480" y="69364"/>
                  </a:cubicBezTo>
                  <a:cubicBezTo>
                    <a:pt x="102373" y="67510"/>
                    <a:pt x="96750" y="67479"/>
                    <a:pt x="91309" y="67479"/>
                  </a:cubicBezTo>
                  <a:cubicBezTo>
                    <a:pt x="73254" y="67479"/>
                    <a:pt x="54804" y="67479"/>
                    <a:pt x="37722" y="61552"/>
                  </a:cubicBezTo>
                  <a:cubicBezTo>
                    <a:pt x="20670" y="55625"/>
                    <a:pt x="5016" y="42433"/>
                    <a:pt x="1216" y="24804"/>
                  </a:cubicBezTo>
                  <a:cubicBezTo>
                    <a:pt x="0" y="19150"/>
                    <a:pt x="122" y="12980"/>
                    <a:pt x="2918" y="7934"/>
                  </a:cubicBezTo>
                  <a:cubicBezTo>
                    <a:pt x="5320" y="3709"/>
                    <a:pt x="10457" y="1"/>
                    <a:pt x="15533" y="609"/>
                  </a:cubicBezTo>
                  <a:cubicBezTo>
                    <a:pt x="17569" y="822"/>
                    <a:pt x="18268" y="2554"/>
                    <a:pt x="19211" y="4074"/>
                  </a:cubicBezTo>
                  <a:cubicBezTo>
                    <a:pt x="20578" y="6262"/>
                    <a:pt x="22159" y="8360"/>
                    <a:pt x="23861" y="10305"/>
                  </a:cubicBezTo>
                  <a:cubicBezTo>
                    <a:pt x="27265" y="14256"/>
                    <a:pt x="31278" y="17630"/>
                    <a:pt x="35594" y="20579"/>
                  </a:cubicBezTo>
                  <a:cubicBezTo>
                    <a:pt x="40001" y="23588"/>
                    <a:pt x="44713" y="26111"/>
                    <a:pt x="49606" y="28178"/>
                  </a:cubicBezTo>
                  <a:cubicBezTo>
                    <a:pt x="54530" y="30305"/>
                    <a:pt x="59606" y="32068"/>
                    <a:pt x="64774" y="33497"/>
                  </a:cubicBezTo>
                  <a:cubicBezTo>
                    <a:pt x="65230" y="33679"/>
                    <a:pt x="65868" y="33862"/>
                    <a:pt x="66537" y="34014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30"/>
            <p:cNvSpPr/>
            <p:nvPr/>
          </p:nvSpPr>
          <p:spPr>
            <a:xfrm rot="10800000">
              <a:off x="8323914" y="982791"/>
              <a:ext cx="1441622" cy="1015778"/>
            </a:xfrm>
            <a:custGeom>
              <a:avLst/>
              <a:gdLst/>
              <a:ahLst/>
              <a:cxnLst/>
              <a:rect l="l" t="t" r="r" b="b"/>
              <a:pathLst>
                <a:path w="52889" h="37266" fill="none" extrusionOk="0">
                  <a:moveTo>
                    <a:pt x="3648" y="23223"/>
                  </a:moveTo>
                  <a:cubicBezTo>
                    <a:pt x="8025" y="16475"/>
                    <a:pt x="19423" y="8177"/>
                    <a:pt x="26475" y="4408"/>
                  </a:cubicBezTo>
                  <a:cubicBezTo>
                    <a:pt x="30517" y="2250"/>
                    <a:pt x="34834" y="335"/>
                    <a:pt x="39393" y="153"/>
                  </a:cubicBezTo>
                  <a:cubicBezTo>
                    <a:pt x="43952" y="1"/>
                    <a:pt x="48846" y="1946"/>
                    <a:pt x="51065" y="5958"/>
                  </a:cubicBezTo>
                  <a:cubicBezTo>
                    <a:pt x="52889" y="9272"/>
                    <a:pt x="52554" y="13436"/>
                    <a:pt x="50974" y="16870"/>
                  </a:cubicBezTo>
                  <a:cubicBezTo>
                    <a:pt x="49424" y="20335"/>
                    <a:pt x="46810" y="23132"/>
                    <a:pt x="44043" y="25685"/>
                  </a:cubicBezTo>
                  <a:cubicBezTo>
                    <a:pt x="39970" y="29454"/>
                    <a:pt x="35411" y="32828"/>
                    <a:pt x="30213" y="34804"/>
                  </a:cubicBezTo>
                  <a:cubicBezTo>
                    <a:pt x="24985" y="36780"/>
                    <a:pt x="19119" y="37266"/>
                    <a:pt x="13891" y="35290"/>
                  </a:cubicBezTo>
                  <a:cubicBezTo>
                    <a:pt x="8693" y="33314"/>
                    <a:pt x="0" y="30852"/>
                    <a:pt x="3648" y="23223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30"/>
            <p:cNvSpPr/>
            <p:nvPr/>
          </p:nvSpPr>
          <p:spPr>
            <a:xfrm rot="10800000">
              <a:off x="7233650" y="-735504"/>
              <a:ext cx="787933" cy="1546018"/>
            </a:xfrm>
            <a:custGeom>
              <a:avLst/>
              <a:gdLst/>
              <a:ahLst/>
              <a:cxnLst/>
              <a:rect l="l" t="t" r="r" b="b"/>
              <a:pathLst>
                <a:path w="28907" h="56719" fill="none" extrusionOk="0">
                  <a:moveTo>
                    <a:pt x="213" y="15289"/>
                  </a:moveTo>
                  <a:cubicBezTo>
                    <a:pt x="578" y="10882"/>
                    <a:pt x="1824" y="6262"/>
                    <a:pt x="5137" y="3283"/>
                  </a:cubicBezTo>
                  <a:cubicBezTo>
                    <a:pt x="8420" y="365"/>
                    <a:pt x="14256" y="0"/>
                    <a:pt x="16991" y="3496"/>
                  </a:cubicBezTo>
                  <a:cubicBezTo>
                    <a:pt x="18572" y="5532"/>
                    <a:pt x="18815" y="8420"/>
                    <a:pt x="18298" y="11003"/>
                  </a:cubicBezTo>
                  <a:cubicBezTo>
                    <a:pt x="17842" y="13587"/>
                    <a:pt x="16779" y="16019"/>
                    <a:pt x="16140" y="18572"/>
                  </a:cubicBezTo>
                  <a:cubicBezTo>
                    <a:pt x="13861" y="27387"/>
                    <a:pt x="16718" y="37326"/>
                    <a:pt x="23314" y="43557"/>
                  </a:cubicBezTo>
                  <a:cubicBezTo>
                    <a:pt x="25563" y="45685"/>
                    <a:pt x="28390" y="47752"/>
                    <a:pt x="28694" y="50822"/>
                  </a:cubicBezTo>
                  <a:cubicBezTo>
                    <a:pt x="28906" y="53314"/>
                    <a:pt x="27052" y="55837"/>
                    <a:pt x="24590" y="56354"/>
                  </a:cubicBezTo>
                  <a:cubicBezTo>
                    <a:pt x="22918" y="56718"/>
                    <a:pt x="21125" y="56110"/>
                    <a:pt x="19909" y="54925"/>
                  </a:cubicBezTo>
                  <a:cubicBezTo>
                    <a:pt x="19149" y="54165"/>
                    <a:pt x="18602" y="53983"/>
                    <a:pt x="17660" y="52949"/>
                  </a:cubicBezTo>
                  <a:cubicBezTo>
                    <a:pt x="16718" y="51916"/>
                    <a:pt x="15684" y="50943"/>
                    <a:pt x="14651" y="50031"/>
                  </a:cubicBezTo>
                  <a:cubicBezTo>
                    <a:pt x="12949" y="48451"/>
                    <a:pt x="11642" y="46749"/>
                    <a:pt x="9970" y="44803"/>
                  </a:cubicBezTo>
                  <a:cubicBezTo>
                    <a:pt x="7781" y="42220"/>
                    <a:pt x="5927" y="39393"/>
                    <a:pt x="4407" y="36353"/>
                  </a:cubicBezTo>
                  <a:cubicBezTo>
                    <a:pt x="2888" y="33314"/>
                    <a:pt x="1733" y="30031"/>
                    <a:pt x="1003" y="26718"/>
                  </a:cubicBezTo>
                  <a:cubicBezTo>
                    <a:pt x="304" y="23435"/>
                    <a:pt x="0" y="20000"/>
                    <a:pt x="152" y="16626"/>
                  </a:cubicBezTo>
                  <a:cubicBezTo>
                    <a:pt x="182" y="16110"/>
                    <a:pt x="182" y="15684"/>
                    <a:pt x="213" y="15289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30"/>
            <p:cNvSpPr/>
            <p:nvPr/>
          </p:nvSpPr>
          <p:spPr>
            <a:xfrm rot="10800000">
              <a:off x="6559274" y="1267779"/>
              <a:ext cx="671134" cy="1190580"/>
            </a:xfrm>
            <a:custGeom>
              <a:avLst/>
              <a:gdLst/>
              <a:ahLst/>
              <a:cxnLst/>
              <a:rect l="l" t="t" r="r" b="b"/>
              <a:pathLst>
                <a:path w="24622" h="43679" fill="none" extrusionOk="0">
                  <a:moveTo>
                    <a:pt x="19789" y="12523"/>
                  </a:moveTo>
                  <a:cubicBezTo>
                    <a:pt x="24287" y="18754"/>
                    <a:pt x="24621" y="22068"/>
                    <a:pt x="24348" y="26748"/>
                  </a:cubicBezTo>
                  <a:cubicBezTo>
                    <a:pt x="23922" y="33709"/>
                    <a:pt x="18998" y="40122"/>
                    <a:pt x="12524" y="42736"/>
                  </a:cubicBezTo>
                  <a:cubicBezTo>
                    <a:pt x="10518" y="43588"/>
                    <a:pt x="7570" y="43679"/>
                    <a:pt x="6810" y="41642"/>
                  </a:cubicBezTo>
                  <a:cubicBezTo>
                    <a:pt x="6232" y="40153"/>
                    <a:pt x="7266" y="38603"/>
                    <a:pt x="8056" y="37265"/>
                  </a:cubicBezTo>
                  <a:cubicBezTo>
                    <a:pt x="13892" y="27812"/>
                    <a:pt x="11764" y="14256"/>
                    <a:pt x="3314" y="7052"/>
                  </a:cubicBezTo>
                  <a:cubicBezTo>
                    <a:pt x="1825" y="5806"/>
                    <a:pt x="1" y="4256"/>
                    <a:pt x="366" y="2341"/>
                  </a:cubicBezTo>
                  <a:cubicBezTo>
                    <a:pt x="670" y="943"/>
                    <a:pt x="2159" y="61"/>
                    <a:pt x="3618" y="31"/>
                  </a:cubicBezTo>
                  <a:cubicBezTo>
                    <a:pt x="5047" y="0"/>
                    <a:pt x="6384" y="639"/>
                    <a:pt x="7630" y="1338"/>
                  </a:cubicBezTo>
                  <a:cubicBezTo>
                    <a:pt x="12494" y="4013"/>
                    <a:pt x="16719" y="7903"/>
                    <a:pt x="19789" y="12523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30"/>
            <p:cNvSpPr/>
            <p:nvPr/>
          </p:nvSpPr>
          <p:spPr>
            <a:xfrm rot="10800000">
              <a:off x="8351253" y="3730842"/>
              <a:ext cx="1431700" cy="1067976"/>
            </a:xfrm>
            <a:custGeom>
              <a:avLst/>
              <a:gdLst/>
              <a:ahLst/>
              <a:cxnLst/>
              <a:rect l="l" t="t" r="r" b="b"/>
              <a:pathLst>
                <a:path w="52525" h="39181" fill="none" extrusionOk="0">
                  <a:moveTo>
                    <a:pt x="17691" y="28238"/>
                  </a:moveTo>
                  <a:cubicBezTo>
                    <a:pt x="27235" y="34895"/>
                    <a:pt x="38786" y="38786"/>
                    <a:pt x="50397" y="39120"/>
                  </a:cubicBezTo>
                  <a:cubicBezTo>
                    <a:pt x="51005" y="39181"/>
                    <a:pt x="51765" y="39090"/>
                    <a:pt x="52129" y="38603"/>
                  </a:cubicBezTo>
                  <a:cubicBezTo>
                    <a:pt x="52525" y="37934"/>
                    <a:pt x="52069" y="37114"/>
                    <a:pt x="51582" y="36506"/>
                  </a:cubicBezTo>
                  <a:cubicBezTo>
                    <a:pt x="46962" y="30883"/>
                    <a:pt x="39819" y="28117"/>
                    <a:pt x="33375" y="24530"/>
                  </a:cubicBezTo>
                  <a:cubicBezTo>
                    <a:pt x="28634" y="21886"/>
                    <a:pt x="24135" y="18694"/>
                    <a:pt x="20092" y="15047"/>
                  </a:cubicBezTo>
                  <a:cubicBezTo>
                    <a:pt x="18056" y="13223"/>
                    <a:pt x="16171" y="11247"/>
                    <a:pt x="14348" y="9241"/>
                  </a:cubicBezTo>
                  <a:cubicBezTo>
                    <a:pt x="12524" y="7174"/>
                    <a:pt x="10974" y="4894"/>
                    <a:pt x="9028" y="2919"/>
                  </a:cubicBezTo>
                  <a:cubicBezTo>
                    <a:pt x="7721" y="1581"/>
                    <a:pt x="5867" y="1"/>
                    <a:pt x="3861" y="578"/>
                  </a:cubicBezTo>
                  <a:cubicBezTo>
                    <a:pt x="2311" y="973"/>
                    <a:pt x="1277" y="2463"/>
                    <a:pt x="761" y="3861"/>
                  </a:cubicBezTo>
                  <a:cubicBezTo>
                    <a:pt x="92" y="5594"/>
                    <a:pt x="1" y="7569"/>
                    <a:pt x="518" y="9332"/>
                  </a:cubicBezTo>
                  <a:cubicBezTo>
                    <a:pt x="1186" y="11612"/>
                    <a:pt x="3040" y="13679"/>
                    <a:pt x="4439" y="15533"/>
                  </a:cubicBezTo>
                  <a:cubicBezTo>
                    <a:pt x="7752" y="19880"/>
                    <a:pt x="11642" y="23740"/>
                    <a:pt x="15989" y="27053"/>
                  </a:cubicBezTo>
                  <a:cubicBezTo>
                    <a:pt x="16597" y="27478"/>
                    <a:pt x="17114" y="27843"/>
                    <a:pt x="17691" y="28238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30"/>
            <p:cNvSpPr/>
            <p:nvPr/>
          </p:nvSpPr>
          <p:spPr>
            <a:xfrm rot="10800000">
              <a:off x="4976879" y="2902382"/>
              <a:ext cx="402702" cy="337230"/>
            </a:xfrm>
            <a:custGeom>
              <a:avLst/>
              <a:gdLst/>
              <a:ahLst/>
              <a:cxnLst/>
              <a:rect l="l" t="t" r="r" b="b"/>
              <a:pathLst>
                <a:path w="14774" h="12372" fill="none" extrusionOk="0">
                  <a:moveTo>
                    <a:pt x="9819" y="11976"/>
                  </a:moveTo>
                  <a:cubicBezTo>
                    <a:pt x="7478" y="12371"/>
                    <a:pt x="5047" y="11459"/>
                    <a:pt x="3101" y="10092"/>
                  </a:cubicBezTo>
                  <a:cubicBezTo>
                    <a:pt x="1673" y="9058"/>
                    <a:pt x="335" y="7599"/>
                    <a:pt x="183" y="5836"/>
                  </a:cubicBezTo>
                  <a:cubicBezTo>
                    <a:pt x="1" y="3557"/>
                    <a:pt x="1916" y="1520"/>
                    <a:pt x="4104" y="760"/>
                  </a:cubicBezTo>
                  <a:cubicBezTo>
                    <a:pt x="6323" y="0"/>
                    <a:pt x="8907" y="304"/>
                    <a:pt x="10943" y="1581"/>
                  </a:cubicBezTo>
                  <a:cubicBezTo>
                    <a:pt x="12524" y="2584"/>
                    <a:pt x="13709" y="4195"/>
                    <a:pt x="14226" y="6019"/>
                  </a:cubicBezTo>
                  <a:cubicBezTo>
                    <a:pt x="14773" y="7782"/>
                    <a:pt x="14013" y="9514"/>
                    <a:pt x="12615" y="10700"/>
                  </a:cubicBezTo>
                  <a:cubicBezTo>
                    <a:pt x="11795" y="11338"/>
                    <a:pt x="10852" y="11794"/>
                    <a:pt x="9819" y="11976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30"/>
            <p:cNvSpPr/>
            <p:nvPr/>
          </p:nvSpPr>
          <p:spPr>
            <a:xfrm rot="10800000">
              <a:off x="1677890" y="-144756"/>
              <a:ext cx="319812" cy="315696"/>
            </a:xfrm>
            <a:custGeom>
              <a:avLst/>
              <a:gdLst/>
              <a:ahLst/>
              <a:cxnLst/>
              <a:rect l="l" t="t" r="r" b="b"/>
              <a:pathLst>
                <a:path w="11733" h="11582" fill="none" extrusionOk="0">
                  <a:moveTo>
                    <a:pt x="4560" y="11429"/>
                  </a:moveTo>
                  <a:cubicBezTo>
                    <a:pt x="2128" y="11125"/>
                    <a:pt x="183" y="8815"/>
                    <a:pt x="122" y="6384"/>
                  </a:cubicBezTo>
                  <a:cubicBezTo>
                    <a:pt x="0" y="4043"/>
                    <a:pt x="1611" y="1672"/>
                    <a:pt x="3800" y="852"/>
                  </a:cubicBezTo>
                  <a:cubicBezTo>
                    <a:pt x="6049" y="0"/>
                    <a:pt x="8754" y="760"/>
                    <a:pt x="10213" y="2615"/>
                  </a:cubicBezTo>
                  <a:cubicBezTo>
                    <a:pt x="11368" y="4074"/>
                    <a:pt x="11733" y="6201"/>
                    <a:pt x="11247" y="7934"/>
                  </a:cubicBezTo>
                  <a:cubicBezTo>
                    <a:pt x="10882" y="9302"/>
                    <a:pt x="9393" y="10061"/>
                    <a:pt x="8207" y="10669"/>
                  </a:cubicBezTo>
                  <a:cubicBezTo>
                    <a:pt x="7082" y="11216"/>
                    <a:pt x="5806" y="11581"/>
                    <a:pt x="4560" y="11429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30"/>
            <p:cNvSpPr/>
            <p:nvPr/>
          </p:nvSpPr>
          <p:spPr>
            <a:xfrm rot="10800000">
              <a:off x="7971014" y="3576765"/>
              <a:ext cx="223730" cy="227873"/>
            </a:xfrm>
            <a:custGeom>
              <a:avLst/>
              <a:gdLst/>
              <a:ahLst/>
              <a:cxnLst/>
              <a:rect l="l" t="t" r="r" b="b"/>
              <a:pathLst>
                <a:path w="8208" h="8360" fill="none" extrusionOk="0">
                  <a:moveTo>
                    <a:pt x="7721" y="5502"/>
                  </a:moveTo>
                  <a:cubicBezTo>
                    <a:pt x="6991" y="7356"/>
                    <a:pt x="4590" y="8359"/>
                    <a:pt x="2766" y="7599"/>
                  </a:cubicBezTo>
                  <a:cubicBezTo>
                    <a:pt x="943" y="6840"/>
                    <a:pt x="0" y="4408"/>
                    <a:pt x="851" y="2615"/>
                  </a:cubicBezTo>
                  <a:cubicBezTo>
                    <a:pt x="1672" y="821"/>
                    <a:pt x="4195" y="0"/>
                    <a:pt x="5928" y="973"/>
                  </a:cubicBezTo>
                  <a:cubicBezTo>
                    <a:pt x="7690" y="1976"/>
                    <a:pt x="8207" y="3922"/>
                    <a:pt x="7721" y="5502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30"/>
            <p:cNvSpPr/>
            <p:nvPr/>
          </p:nvSpPr>
          <p:spPr>
            <a:xfrm rot="10800000">
              <a:off x="8270055" y="2300902"/>
              <a:ext cx="1440804" cy="626377"/>
            </a:xfrm>
            <a:custGeom>
              <a:avLst/>
              <a:gdLst/>
              <a:ahLst/>
              <a:cxnLst/>
              <a:rect l="l" t="t" r="r" b="b"/>
              <a:pathLst>
                <a:path w="52859" h="22980" fill="none" extrusionOk="0">
                  <a:moveTo>
                    <a:pt x="25989" y="20548"/>
                  </a:moveTo>
                  <a:cubicBezTo>
                    <a:pt x="31551" y="20669"/>
                    <a:pt x="37174" y="20457"/>
                    <a:pt x="42615" y="21520"/>
                  </a:cubicBezTo>
                  <a:cubicBezTo>
                    <a:pt x="45655" y="22128"/>
                    <a:pt x="49363" y="22979"/>
                    <a:pt x="51460" y="20700"/>
                  </a:cubicBezTo>
                  <a:cubicBezTo>
                    <a:pt x="52615" y="19454"/>
                    <a:pt x="52858" y="17478"/>
                    <a:pt x="52311" y="15837"/>
                  </a:cubicBezTo>
                  <a:cubicBezTo>
                    <a:pt x="51795" y="14195"/>
                    <a:pt x="50609" y="12827"/>
                    <a:pt x="49272" y="11733"/>
                  </a:cubicBezTo>
                  <a:cubicBezTo>
                    <a:pt x="41460" y="5228"/>
                    <a:pt x="29606" y="7690"/>
                    <a:pt x="20092" y="4043"/>
                  </a:cubicBezTo>
                  <a:cubicBezTo>
                    <a:pt x="16262" y="2584"/>
                    <a:pt x="12645" y="0"/>
                    <a:pt x="8359" y="61"/>
                  </a:cubicBezTo>
                  <a:cubicBezTo>
                    <a:pt x="5380" y="92"/>
                    <a:pt x="2219" y="1703"/>
                    <a:pt x="1064" y="4590"/>
                  </a:cubicBezTo>
                  <a:cubicBezTo>
                    <a:pt x="0" y="7235"/>
                    <a:pt x="943" y="10183"/>
                    <a:pt x="2675" y="12341"/>
                  </a:cubicBezTo>
                  <a:cubicBezTo>
                    <a:pt x="5046" y="15411"/>
                    <a:pt x="8602" y="17478"/>
                    <a:pt x="12250" y="18694"/>
                  </a:cubicBezTo>
                  <a:cubicBezTo>
                    <a:pt x="16201" y="19970"/>
                    <a:pt x="20335" y="20396"/>
                    <a:pt x="24469" y="20548"/>
                  </a:cubicBezTo>
                  <a:cubicBezTo>
                    <a:pt x="24955" y="20517"/>
                    <a:pt x="25472" y="20548"/>
                    <a:pt x="25989" y="20548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30"/>
            <p:cNvSpPr/>
            <p:nvPr/>
          </p:nvSpPr>
          <p:spPr>
            <a:xfrm rot="10800000">
              <a:off x="8297405" y="-1098371"/>
              <a:ext cx="1109408" cy="1572540"/>
            </a:xfrm>
            <a:custGeom>
              <a:avLst/>
              <a:gdLst/>
              <a:ahLst/>
              <a:cxnLst/>
              <a:rect l="l" t="t" r="r" b="b"/>
              <a:pathLst>
                <a:path w="40701" h="57692" fill="none" extrusionOk="0">
                  <a:moveTo>
                    <a:pt x="19636" y="56536"/>
                  </a:moveTo>
                  <a:cubicBezTo>
                    <a:pt x="11368" y="52646"/>
                    <a:pt x="4985" y="45108"/>
                    <a:pt x="2493" y="36354"/>
                  </a:cubicBezTo>
                  <a:cubicBezTo>
                    <a:pt x="0" y="27630"/>
                    <a:pt x="1490" y="17813"/>
                    <a:pt x="6444" y="10214"/>
                  </a:cubicBezTo>
                  <a:cubicBezTo>
                    <a:pt x="8876" y="6505"/>
                    <a:pt x="12220" y="3192"/>
                    <a:pt x="16353" y="1581"/>
                  </a:cubicBezTo>
                  <a:cubicBezTo>
                    <a:pt x="20487" y="1"/>
                    <a:pt x="25502" y="274"/>
                    <a:pt x="29028" y="3010"/>
                  </a:cubicBezTo>
                  <a:cubicBezTo>
                    <a:pt x="33101" y="6110"/>
                    <a:pt x="34408" y="11673"/>
                    <a:pt x="34682" y="16749"/>
                  </a:cubicBezTo>
                  <a:cubicBezTo>
                    <a:pt x="34925" y="21855"/>
                    <a:pt x="34439" y="27114"/>
                    <a:pt x="35989" y="31977"/>
                  </a:cubicBezTo>
                  <a:cubicBezTo>
                    <a:pt x="37448" y="36536"/>
                    <a:pt x="40700" y="40731"/>
                    <a:pt x="40457" y="45503"/>
                  </a:cubicBezTo>
                  <a:cubicBezTo>
                    <a:pt x="40184" y="50609"/>
                    <a:pt x="35776" y="54774"/>
                    <a:pt x="30822" y="56111"/>
                  </a:cubicBezTo>
                  <a:cubicBezTo>
                    <a:pt x="25898" y="57448"/>
                    <a:pt x="24895" y="57692"/>
                    <a:pt x="19636" y="56536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30"/>
            <p:cNvSpPr/>
            <p:nvPr/>
          </p:nvSpPr>
          <p:spPr>
            <a:xfrm rot="10800000">
              <a:off x="5451551" y="1655486"/>
              <a:ext cx="1922989" cy="1623893"/>
            </a:xfrm>
            <a:custGeom>
              <a:avLst/>
              <a:gdLst/>
              <a:ahLst/>
              <a:cxnLst/>
              <a:rect l="l" t="t" r="r" b="b"/>
              <a:pathLst>
                <a:path w="70549" h="59576" fill="none" extrusionOk="0">
                  <a:moveTo>
                    <a:pt x="28055" y="20700"/>
                  </a:moveTo>
                  <a:cubicBezTo>
                    <a:pt x="40001" y="24530"/>
                    <a:pt x="49272" y="35745"/>
                    <a:pt x="50761" y="48238"/>
                  </a:cubicBezTo>
                  <a:cubicBezTo>
                    <a:pt x="51186" y="51673"/>
                    <a:pt x="51217" y="55594"/>
                    <a:pt x="53892" y="57813"/>
                  </a:cubicBezTo>
                  <a:cubicBezTo>
                    <a:pt x="55867" y="59454"/>
                    <a:pt x="58816" y="59576"/>
                    <a:pt x="61126" y="58512"/>
                  </a:cubicBezTo>
                  <a:cubicBezTo>
                    <a:pt x="63497" y="57448"/>
                    <a:pt x="65290" y="55411"/>
                    <a:pt x="66567" y="53223"/>
                  </a:cubicBezTo>
                  <a:cubicBezTo>
                    <a:pt x="70366" y="46840"/>
                    <a:pt x="70549" y="38694"/>
                    <a:pt x="68086" y="31703"/>
                  </a:cubicBezTo>
                  <a:cubicBezTo>
                    <a:pt x="65624" y="24712"/>
                    <a:pt x="60731" y="18754"/>
                    <a:pt x="55016" y="14013"/>
                  </a:cubicBezTo>
                  <a:cubicBezTo>
                    <a:pt x="50183" y="9970"/>
                    <a:pt x="44682" y="6779"/>
                    <a:pt x="38876" y="4438"/>
                  </a:cubicBezTo>
                  <a:cubicBezTo>
                    <a:pt x="33010" y="2128"/>
                    <a:pt x="26840" y="669"/>
                    <a:pt x="20548" y="213"/>
                  </a:cubicBezTo>
                  <a:cubicBezTo>
                    <a:pt x="17447" y="0"/>
                    <a:pt x="14286" y="0"/>
                    <a:pt x="11125" y="243"/>
                  </a:cubicBezTo>
                  <a:cubicBezTo>
                    <a:pt x="8602" y="487"/>
                    <a:pt x="5411" y="517"/>
                    <a:pt x="3465" y="2432"/>
                  </a:cubicBezTo>
                  <a:cubicBezTo>
                    <a:pt x="0" y="5806"/>
                    <a:pt x="2675" y="11247"/>
                    <a:pt x="5866" y="13678"/>
                  </a:cubicBezTo>
                  <a:cubicBezTo>
                    <a:pt x="11550" y="18086"/>
                    <a:pt x="18967" y="18329"/>
                    <a:pt x="25684" y="20001"/>
                  </a:cubicBezTo>
                  <a:cubicBezTo>
                    <a:pt x="26475" y="20244"/>
                    <a:pt x="27295" y="20457"/>
                    <a:pt x="28055" y="20700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30"/>
            <p:cNvSpPr/>
            <p:nvPr/>
          </p:nvSpPr>
          <p:spPr>
            <a:xfrm rot="10800000">
              <a:off x="7751460" y="3053167"/>
              <a:ext cx="278408" cy="277590"/>
            </a:xfrm>
            <a:custGeom>
              <a:avLst/>
              <a:gdLst/>
              <a:ahLst/>
              <a:cxnLst/>
              <a:rect l="l" t="t" r="r" b="b"/>
              <a:pathLst>
                <a:path w="10214" h="10184" fill="none" extrusionOk="0">
                  <a:moveTo>
                    <a:pt x="8572" y="7995"/>
                  </a:moveTo>
                  <a:cubicBezTo>
                    <a:pt x="7052" y="9940"/>
                    <a:pt x="3830" y="10183"/>
                    <a:pt x="1976" y="8572"/>
                  </a:cubicBezTo>
                  <a:cubicBezTo>
                    <a:pt x="122" y="6931"/>
                    <a:pt x="0" y="3709"/>
                    <a:pt x="1702" y="1916"/>
                  </a:cubicBezTo>
                  <a:cubicBezTo>
                    <a:pt x="3404" y="122"/>
                    <a:pt x="6566" y="1"/>
                    <a:pt x="8389" y="1673"/>
                  </a:cubicBezTo>
                  <a:cubicBezTo>
                    <a:pt x="10213" y="3344"/>
                    <a:pt x="10183" y="6080"/>
                    <a:pt x="8572" y="7995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30"/>
            <p:cNvSpPr/>
            <p:nvPr/>
          </p:nvSpPr>
          <p:spPr>
            <a:xfrm rot="10800000">
              <a:off x="5785438" y="-728044"/>
              <a:ext cx="1321525" cy="1764732"/>
            </a:xfrm>
            <a:custGeom>
              <a:avLst/>
              <a:gdLst/>
              <a:ahLst/>
              <a:cxnLst/>
              <a:rect l="l" t="t" r="r" b="b"/>
              <a:pathLst>
                <a:path w="48483" h="64743" fill="none" extrusionOk="0">
                  <a:moveTo>
                    <a:pt x="17266" y="58329"/>
                  </a:moveTo>
                  <a:cubicBezTo>
                    <a:pt x="8056" y="53132"/>
                    <a:pt x="1673" y="43162"/>
                    <a:pt x="822" y="32554"/>
                  </a:cubicBezTo>
                  <a:cubicBezTo>
                    <a:pt x="1" y="22007"/>
                    <a:pt x="4712" y="11125"/>
                    <a:pt x="13010" y="4559"/>
                  </a:cubicBezTo>
                  <a:cubicBezTo>
                    <a:pt x="16263" y="2006"/>
                    <a:pt x="20396" y="0"/>
                    <a:pt x="24378" y="1064"/>
                  </a:cubicBezTo>
                  <a:cubicBezTo>
                    <a:pt x="28938" y="2280"/>
                    <a:pt x="31704" y="7143"/>
                    <a:pt x="32220" y="11854"/>
                  </a:cubicBezTo>
                  <a:cubicBezTo>
                    <a:pt x="32737" y="16566"/>
                    <a:pt x="31552" y="21247"/>
                    <a:pt x="31035" y="25958"/>
                  </a:cubicBezTo>
                  <a:cubicBezTo>
                    <a:pt x="30488" y="30669"/>
                    <a:pt x="30731" y="35806"/>
                    <a:pt x="33588" y="39545"/>
                  </a:cubicBezTo>
                  <a:cubicBezTo>
                    <a:pt x="35655" y="42341"/>
                    <a:pt x="38907" y="44013"/>
                    <a:pt x="41795" y="45928"/>
                  </a:cubicBezTo>
                  <a:cubicBezTo>
                    <a:pt x="44683" y="47904"/>
                    <a:pt x="47479" y="50578"/>
                    <a:pt x="47905" y="54043"/>
                  </a:cubicBezTo>
                  <a:cubicBezTo>
                    <a:pt x="48482" y="58846"/>
                    <a:pt x="43923" y="63071"/>
                    <a:pt x="39120" y="63922"/>
                  </a:cubicBezTo>
                  <a:cubicBezTo>
                    <a:pt x="34348" y="64743"/>
                    <a:pt x="27904" y="64743"/>
                    <a:pt x="17266" y="58329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30"/>
            <p:cNvSpPr/>
            <p:nvPr/>
          </p:nvSpPr>
          <p:spPr>
            <a:xfrm rot="10800000">
              <a:off x="3453272" y="-394170"/>
              <a:ext cx="1783785" cy="1508757"/>
            </a:xfrm>
            <a:custGeom>
              <a:avLst/>
              <a:gdLst/>
              <a:ahLst/>
              <a:cxnLst/>
              <a:rect l="l" t="t" r="r" b="b"/>
              <a:pathLst>
                <a:path w="65442" h="55352" fill="none" extrusionOk="0">
                  <a:moveTo>
                    <a:pt x="18541" y="45351"/>
                  </a:moveTo>
                  <a:cubicBezTo>
                    <a:pt x="10335" y="40822"/>
                    <a:pt x="3435" y="33375"/>
                    <a:pt x="1155" y="24257"/>
                  </a:cubicBezTo>
                  <a:cubicBezTo>
                    <a:pt x="0" y="19728"/>
                    <a:pt x="91" y="14864"/>
                    <a:pt x="1854" y="10579"/>
                  </a:cubicBezTo>
                  <a:cubicBezTo>
                    <a:pt x="3648" y="6293"/>
                    <a:pt x="7234" y="2645"/>
                    <a:pt x="11672" y="1338"/>
                  </a:cubicBezTo>
                  <a:cubicBezTo>
                    <a:pt x="16110" y="1"/>
                    <a:pt x="21368" y="1308"/>
                    <a:pt x="24408" y="4834"/>
                  </a:cubicBezTo>
                  <a:cubicBezTo>
                    <a:pt x="29575" y="10913"/>
                    <a:pt x="26900" y="20731"/>
                    <a:pt x="31125" y="27509"/>
                  </a:cubicBezTo>
                  <a:cubicBezTo>
                    <a:pt x="33618" y="31582"/>
                    <a:pt x="38268" y="33862"/>
                    <a:pt x="42858" y="35169"/>
                  </a:cubicBezTo>
                  <a:cubicBezTo>
                    <a:pt x="47448" y="36445"/>
                    <a:pt x="52281" y="36932"/>
                    <a:pt x="56810" y="38512"/>
                  </a:cubicBezTo>
                  <a:cubicBezTo>
                    <a:pt x="60153" y="39637"/>
                    <a:pt x="63588" y="41764"/>
                    <a:pt x="64439" y="45199"/>
                  </a:cubicBezTo>
                  <a:cubicBezTo>
                    <a:pt x="65442" y="49394"/>
                    <a:pt x="61673" y="53588"/>
                    <a:pt x="57448" y="54652"/>
                  </a:cubicBezTo>
                  <a:cubicBezTo>
                    <a:pt x="54591" y="55351"/>
                    <a:pt x="51551" y="55078"/>
                    <a:pt x="48724" y="54470"/>
                  </a:cubicBezTo>
                  <a:cubicBezTo>
                    <a:pt x="46809" y="54044"/>
                    <a:pt x="45290" y="52980"/>
                    <a:pt x="43466" y="52403"/>
                  </a:cubicBezTo>
                  <a:cubicBezTo>
                    <a:pt x="40913" y="51613"/>
                    <a:pt x="38086" y="51613"/>
                    <a:pt x="35502" y="51126"/>
                  </a:cubicBezTo>
                  <a:cubicBezTo>
                    <a:pt x="32706" y="50579"/>
                    <a:pt x="29970" y="49941"/>
                    <a:pt x="27295" y="49059"/>
                  </a:cubicBezTo>
                  <a:cubicBezTo>
                    <a:pt x="24256" y="48087"/>
                    <a:pt x="21307" y="46871"/>
                    <a:pt x="18541" y="45351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30"/>
            <p:cNvSpPr/>
            <p:nvPr/>
          </p:nvSpPr>
          <p:spPr>
            <a:xfrm rot="10800000">
              <a:off x="4513769" y="1228046"/>
              <a:ext cx="271785" cy="270122"/>
            </a:xfrm>
            <a:custGeom>
              <a:avLst/>
              <a:gdLst/>
              <a:ahLst/>
              <a:cxnLst/>
              <a:rect l="l" t="t" r="r" b="b"/>
              <a:pathLst>
                <a:path w="9971" h="9910" fill="none" extrusionOk="0">
                  <a:moveTo>
                    <a:pt x="730" y="3648"/>
                  </a:moveTo>
                  <a:cubicBezTo>
                    <a:pt x="1369" y="2432"/>
                    <a:pt x="2554" y="1521"/>
                    <a:pt x="3831" y="943"/>
                  </a:cubicBezTo>
                  <a:cubicBezTo>
                    <a:pt x="5198" y="305"/>
                    <a:pt x="6840" y="1"/>
                    <a:pt x="8147" y="700"/>
                  </a:cubicBezTo>
                  <a:cubicBezTo>
                    <a:pt x="9302" y="1399"/>
                    <a:pt x="9879" y="2797"/>
                    <a:pt x="9910" y="4135"/>
                  </a:cubicBezTo>
                  <a:cubicBezTo>
                    <a:pt x="9970" y="6353"/>
                    <a:pt x="8511" y="8572"/>
                    <a:pt x="6384" y="9302"/>
                  </a:cubicBezTo>
                  <a:cubicBezTo>
                    <a:pt x="4469" y="9910"/>
                    <a:pt x="2706" y="9150"/>
                    <a:pt x="1247" y="7934"/>
                  </a:cubicBezTo>
                  <a:cubicBezTo>
                    <a:pt x="1" y="6901"/>
                    <a:pt x="1" y="5046"/>
                    <a:pt x="730" y="3648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30"/>
            <p:cNvSpPr/>
            <p:nvPr/>
          </p:nvSpPr>
          <p:spPr>
            <a:xfrm rot="10800000">
              <a:off x="4577551" y="2350634"/>
              <a:ext cx="201378" cy="202169"/>
            </a:xfrm>
            <a:custGeom>
              <a:avLst/>
              <a:gdLst/>
              <a:ahLst/>
              <a:cxnLst/>
              <a:rect l="l" t="t" r="r" b="b"/>
              <a:pathLst>
                <a:path w="7388" h="7417" fill="none" extrusionOk="0">
                  <a:moveTo>
                    <a:pt x="4621" y="6930"/>
                  </a:moveTo>
                  <a:cubicBezTo>
                    <a:pt x="6262" y="6353"/>
                    <a:pt x="7387" y="4256"/>
                    <a:pt x="6840" y="2614"/>
                  </a:cubicBezTo>
                  <a:cubicBezTo>
                    <a:pt x="6262" y="1003"/>
                    <a:pt x="4287" y="0"/>
                    <a:pt x="2645" y="547"/>
                  </a:cubicBezTo>
                  <a:cubicBezTo>
                    <a:pt x="1004" y="1064"/>
                    <a:pt x="1" y="3040"/>
                    <a:pt x="487" y="4712"/>
                  </a:cubicBezTo>
                  <a:cubicBezTo>
                    <a:pt x="1004" y="6383"/>
                    <a:pt x="2949" y="7417"/>
                    <a:pt x="4621" y="6930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30"/>
            <p:cNvSpPr/>
            <p:nvPr/>
          </p:nvSpPr>
          <p:spPr>
            <a:xfrm rot="10800000">
              <a:off x="7627967" y="4099514"/>
              <a:ext cx="1626401" cy="1049741"/>
            </a:xfrm>
            <a:custGeom>
              <a:avLst/>
              <a:gdLst/>
              <a:ahLst/>
              <a:cxnLst/>
              <a:rect l="l" t="t" r="r" b="b"/>
              <a:pathLst>
                <a:path w="59668" h="38512" fill="none" extrusionOk="0">
                  <a:moveTo>
                    <a:pt x="36870" y="35928"/>
                  </a:moveTo>
                  <a:cubicBezTo>
                    <a:pt x="40518" y="37265"/>
                    <a:pt x="44348" y="38512"/>
                    <a:pt x="48238" y="38238"/>
                  </a:cubicBezTo>
                  <a:cubicBezTo>
                    <a:pt x="52099" y="37995"/>
                    <a:pt x="56080" y="36050"/>
                    <a:pt x="57874" y="32615"/>
                  </a:cubicBezTo>
                  <a:cubicBezTo>
                    <a:pt x="59667" y="29119"/>
                    <a:pt x="58907" y="24742"/>
                    <a:pt x="56810" y="21429"/>
                  </a:cubicBezTo>
                  <a:cubicBezTo>
                    <a:pt x="54713" y="18147"/>
                    <a:pt x="51491" y="15685"/>
                    <a:pt x="48238" y="13527"/>
                  </a:cubicBezTo>
                  <a:cubicBezTo>
                    <a:pt x="45107" y="11490"/>
                    <a:pt x="41886" y="9605"/>
                    <a:pt x="38542" y="7995"/>
                  </a:cubicBezTo>
                  <a:cubicBezTo>
                    <a:pt x="35198" y="6353"/>
                    <a:pt x="31703" y="4894"/>
                    <a:pt x="28177" y="3739"/>
                  </a:cubicBezTo>
                  <a:cubicBezTo>
                    <a:pt x="24621" y="2584"/>
                    <a:pt x="21034" y="1672"/>
                    <a:pt x="17387" y="1064"/>
                  </a:cubicBezTo>
                  <a:cubicBezTo>
                    <a:pt x="13678" y="456"/>
                    <a:pt x="9818" y="0"/>
                    <a:pt x="6079" y="183"/>
                  </a:cubicBezTo>
                  <a:cubicBezTo>
                    <a:pt x="3769" y="304"/>
                    <a:pt x="1611" y="1338"/>
                    <a:pt x="821" y="3648"/>
                  </a:cubicBezTo>
                  <a:cubicBezTo>
                    <a:pt x="0" y="5897"/>
                    <a:pt x="578" y="8450"/>
                    <a:pt x="1611" y="10487"/>
                  </a:cubicBezTo>
                  <a:cubicBezTo>
                    <a:pt x="2979" y="13314"/>
                    <a:pt x="5471" y="15563"/>
                    <a:pt x="7721" y="17721"/>
                  </a:cubicBezTo>
                  <a:cubicBezTo>
                    <a:pt x="10304" y="20183"/>
                    <a:pt x="13040" y="22463"/>
                    <a:pt x="15928" y="24591"/>
                  </a:cubicBezTo>
                  <a:cubicBezTo>
                    <a:pt x="18815" y="26688"/>
                    <a:pt x="21794" y="28633"/>
                    <a:pt x="24894" y="30366"/>
                  </a:cubicBezTo>
                  <a:cubicBezTo>
                    <a:pt x="28025" y="32129"/>
                    <a:pt x="31247" y="33679"/>
                    <a:pt x="34560" y="35047"/>
                  </a:cubicBezTo>
                  <a:cubicBezTo>
                    <a:pt x="35320" y="35320"/>
                    <a:pt x="36080" y="35624"/>
                    <a:pt x="36870" y="35928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30"/>
            <p:cNvSpPr/>
            <p:nvPr/>
          </p:nvSpPr>
          <p:spPr>
            <a:xfrm rot="10800000">
              <a:off x="8162396" y="4393631"/>
              <a:ext cx="579985" cy="526969"/>
            </a:xfrm>
            <a:custGeom>
              <a:avLst/>
              <a:gdLst/>
              <a:ahLst/>
              <a:cxnLst/>
              <a:rect l="l" t="t" r="r" b="b"/>
              <a:pathLst>
                <a:path w="21278" h="19333" fill="none" extrusionOk="0">
                  <a:moveTo>
                    <a:pt x="5077" y="14408"/>
                  </a:moveTo>
                  <a:cubicBezTo>
                    <a:pt x="7721" y="16445"/>
                    <a:pt x="10761" y="17873"/>
                    <a:pt x="13952" y="18664"/>
                  </a:cubicBezTo>
                  <a:cubicBezTo>
                    <a:pt x="15685" y="19089"/>
                    <a:pt x="17661" y="19332"/>
                    <a:pt x="19181" y="18329"/>
                  </a:cubicBezTo>
                  <a:cubicBezTo>
                    <a:pt x="20548" y="17448"/>
                    <a:pt x="21247" y="15837"/>
                    <a:pt x="21278" y="14226"/>
                  </a:cubicBezTo>
                  <a:cubicBezTo>
                    <a:pt x="21278" y="12615"/>
                    <a:pt x="20700" y="11065"/>
                    <a:pt x="19940" y="9666"/>
                  </a:cubicBezTo>
                  <a:cubicBezTo>
                    <a:pt x="17478" y="5198"/>
                    <a:pt x="12980" y="1946"/>
                    <a:pt x="8056" y="761"/>
                  </a:cubicBezTo>
                  <a:cubicBezTo>
                    <a:pt x="6323" y="365"/>
                    <a:pt x="4287" y="1"/>
                    <a:pt x="2767" y="1125"/>
                  </a:cubicBezTo>
                  <a:cubicBezTo>
                    <a:pt x="943" y="2402"/>
                    <a:pt x="1" y="5229"/>
                    <a:pt x="244" y="7326"/>
                  </a:cubicBezTo>
                  <a:cubicBezTo>
                    <a:pt x="639" y="10274"/>
                    <a:pt x="2797" y="12676"/>
                    <a:pt x="5077" y="14408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30"/>
            <p:cNvSpPr/>
            <p:nvPr/>
          </p:nvSpPr>
          <p:spPr>
            <a:xfrm rot="10800000">
              <a:off x="5622265" y="2001010"/>
              <a:ext cx="245290" cy="340528"/>
            </a:xfrm>
            <a:custGeom>
              <a:avLst/>
              <a:gdLst/>
              <a:ahLst/>
              <a:cxnLst/>
              <a:rect l="l" t="t" r="r" b="b"/>
              <a:pathLst>
                <a:path w="8999" h="12493" fill="none" extrusionOk="0">
                  <a:moveTo>
                    <a:pt x="8998" y="8146"/>
                  </a:moveTo>
                  <a:cubicBezTo>
                    <a:pt x="8998" y="10274"/>
                    <a:pt x="7357" y="12493"/>
                    <a:pt x="5290" y="12341"/>
                  </a:cubicBezTo>
                  <a:cubicBezTo>
                    <a:pt x="3557" y="12250"/>
                    <a:pt x="2341" y="10639"/>
                    <a:pt x="1521" y="9149"/>
                  </a:cubicBezTo>
                  <a:cubicBezTo>
                    <a:pt x="670" y="7569"/>
                    <a:pt x="1" y="5775"/>
                    <a:pt x="274" y="3982"/>
                  </a:cubicBezTo>
                  <a:cubicBezTo>
                    <a:pt x="578" y="1915"/>
                    <a:pt x="2585" y="0"/>
                    <a:pt x="4743" y="730"/>
                  </a:cubicBezTo>
                  <a:cubicBezTo>
                    <a:pt x="6506" y="1337"/>
                    <a:pt x="7174" y="2432"/>
                    <a:pt x="7813" y="4073"/>
                  </a:cubicBezTo>
                  <a:cubicBezTo>
                    <a:pt x="8360" y="5410"/>
                    <a:pt x="8998" y="6657"/>
                    <a:pt x="8998" y="8146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30"/>
            <p:cNvSpPr/>
            <p:nvPr/>
          </p:nvSpPr>
          <p:spPr>
            <a:xfrm rot="10800000">
              <a:off x="6340572" y="78923"/>
              <a:ext cx="545995" cy="717526"/>
            </a:xfrm>
            <a:custGeom>
              <a:avLst/>
              <a:gdLst/>
              <a:ahLst/>
              <a:cxnLst/>
              <a:rect l="l" t="t" r="r" b="b"/>
              <a:pathLst>
                <a:path w="20031" h="26324" fill="none" extrusionOk="0">
                  <a:moveTo>
                    <a:pt x="730" y="12767"/>
                  </a:moveTo>
                  <a:cubicBezTo>
                    <a:pt x="0" y="15685"/>
                    <a:pt x="31" y="18937"/>
                    <a:pt x="1398" y="21612"/>
                  </a:cubicBezTo>
                  <a:cubicBezTo>
                    <a:pt x="2766" y="24317"/>
                    <a:pt x="5745" y="26323"/>
                    <a:pt x="8724" y="26019"/>
                  </a:cubicBezTo>
                  <a:cubicBezTo>
                    <a:pt x="12432" y="25685"/>
                    <a:pt x="15016" y="22311"/>
                    <a:pt x="16718" y="19028"/>
                  </a:cubicBezTo>
                  <a:cubicBezTo>
                    <a:pt x="18602" y="15442"/>
                    <a:pt x="20031" y="11338"/>
                    <a:pt x="19271" y="7326"/>
                  </a:cubicBezTo>
                  <a:cubicBezTo>
                    <a:pt x="18876" y="5442"/>
                    <a:pt x="17934" y="3679"/>
                    <a:pt x="16566" y="2372"/>
                  </a:cubicBezTo>
                  <a:cubicBezTo>
                    <a:pt x="15380" y="1186"/>
                    <a:pt x="13465" y="1"/>
                    <a:pt x="11763" y="1"/>
                  </a:cubicBezTo>
                  <a:cubicBezTo>
                    <a:pt x="10122" y="1"/>
                    <a:pt x="8450" y="1490"/>
                    <a:pt x="7295" y="2432"/>
                  </a:cubicBezTo>
                  <a:cubicBezTo>
                    <a:pt x="5775" y="3679"/>
                    <a:pt x="4438" y="5168"/>
                    <a:pt x="3344" y="6809"/>
                  </a:cubicBezTo>
                  <a:cubicBezTo>
                    <a:pt x="2158" y="8633"/>
                    <a:pt x="1246" y="10639"/>
                    <a:pt x="730" y="12767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32" y="539496"/>
            <a:ext cx="7717500" cy="4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cme"/>
              <a:buNone/>
              <a:defRPr sz="3600" b="1">
                <a:solidFill>
                  <a:schemeClr val="dk1"/>
                </a:solidFill>
                <a:latin typeface="Acme"/>
                <a:ea typeface="Acme"/>
                <a:cs typeface="Acme"/>
                <a:sym typeface="Acm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cme"/>
              <a:buNone/>
              <a:defRPr sz="2800">
                <a:solidFill>
                  <a:schemeClr val="dk1"/>
                </a:solidFill>
                <a:latin typeface="Acme"/>
                <a:ea typeface="Acme"/>
                <a:cs typeface="Acme"/>
                <a:sym typeface="Acm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cme"/>
              <a:buNone/>
              <a:defRPr sz="2800">
                <a:solidFill>
                  <a:schemeClr val="dk1"/>
                </a:solidFill>
                <a:latin typeface="Acme"/>
                <a:ea typeface="Acme"/>
                <a:cs typeface="Acme"/>
                <a:sym typeface="Acm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cme"/>
              <a:buNone/>
              <a:defRPr sz="2800">
                <a:solidFill>
                  <a:schemeClr val="dk1"/>
                </a:solidFill>
                <a:latin typeface="Acme"/>
                <a:ea typeface="Acme"/>
                <a:cs typeface="Acme"/>
                <a:sym typeface="Acm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cme"/>
              <a:buNone/>
              <a:defRPr sz="2800">
                <a:solidFill>
                  <a:schemeClr val="dk1"/>
                </a:solidFill>
                <a:latin typeface="Acme"/>
                <a:ea typeface="Acme"/>
                <a:cs typeface="Acme"/>
                <a:sym typeface="Acm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cme"/>
              <a:buNone/>
              <a:defRPr sz="2800">
                <a:solidFill>
                  <a:schemeClr val="dk1"/>
                </a:solidFill>
                <a:latin typeface="Acme"/>
                <a:ea typeface="Acme"/>
                <a:cs typeface="Acme"/>
                <a:sym typeface="Acm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cme"/>
              <a:buNone/>
              <a:defRPr sz="2800">
                <a:solidFill>
                  <a:schemeClr val="dk1"/>
                </a:solidFill>
                <a:latin typeface="Acme"/>
                <a:ea typeface="Acme"/>
                <a:cs typeface="Acme"/>
                <a:sym typeface="Acm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cme"/>
              <a:buNone/>
              <a:defRPr sz="2800">
                <a:solidFill>
                  <a:schemeClr val="dk1"/>
                </a:solidFill>
                <a:latin typeface="Acme"/>
                <a:ea typeface="Acme"/>
                <a:cs typeface="Acme"/>
                <a:sym typeface="Acm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cme"/>
              <a:buNone/>
              <a:defRPr sz="2800">
                <a:solidFill>
                  <a:schemeClr val="dk1"/>
                </a:solidFill>
                <a:latin typeface="Acme"/>
                <a:ea typeface="Acme"/>
                <a:cs typeface="Acme"/>
                <a:sym typeface="Acm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32" y="1152475"/>
            <a:ext cx="7717500" cy="32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alanquin"/>
              <a:buChar char="●"/>
              <a:defRPr sz="1600">
                <a:solidFill>
                  <a:schemeClr val="dk2"/>
                </a:solidFill>
                <a:latin typeface="Palanquin"/>
                <a:ea typeface="Palanquin"/>
                <a:cs typeface="Palanquin"/>
                <a:sym typeface="Palanquin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alanquin"/>
              <a:buChar char="○"/>
              <a:defRPr sz="1600">
                <a:solidFill>
                  <a:schemeClr val="dk2"/>
                </a:solidFill>
                <a:latin typeface="Palanquin"/>
                <a:ea typeface="Palanquin"/>
                <a:cs typeface="Palanquin"/>
                <a:sym typeface="Palanquin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alanquin"/>
              <a:buChar char="■"/>
              <a:defRPr sz="1600">
                <a:solidFill>
                  <a:schemeClr val="dk2"/>
                </a:solidFill>
                <a:latin typeface="Palanquin"/>
                <a:ea typeface="Palanquin"/>
                <a:cs typeface="Palanquin"/>
                <a:sym typeface="Palanquin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alanquin"/>
              <a:buChar char="●"/>
              <a:defRPr sz="1600">
                <a:solidFill>
                  <a:schemeClr val="dk2"/>
                </a:solidFill>
                <a:latin typeface="Palanquin"/>
                <a:ea typeface="Palanquin"/>
                <a:cs typeface="Palanquin"/>
                <a:sym typeface="Palanquin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alanquin"/>
              <a:buChar char="○"/>
              <a:defRPr sz="1600">
                <a:solidFill>
                  <a:schemeClr val="dk2"/>
                </a:solidFill>
                <a:latin typeface="Palanquin"/>
                <a:ea typeface="Palanquin"/>
                <a:cs typeface="Palanquin"/>
                <a:sym typeface="Palanquin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alanquin"/>
              <a:buChar char="■"/>
              <a:defRPr sz="1600">
                <a:solidFill>
                  <a:schemeClr val="dk2"/>
                </a:solidFill>
                <a:latin typeface="Palanquin"/>
                <a:ea typeface="Palanquin"/>
                <a:cs typeface="Palanquin"/>
                <a:sym typeface="Palanquin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alanquin"/>
              <a:buChar char="●"/>
              <a:defRPr sz="1600">
                <a:solidFill>
                  <a:schemeClr val="dk2"/>
                </a:solidFill>
                <a:latin typeface="Palanquin"/>
                <a:ea typeface="Palanquin"/>
                <a:cs typeface="Palanquin"/>
                <a:sym typeface="Palanquin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alanquin"/>
              <a:buChar char="○"/>
              <a:defRPr sz="1600">
                <a:solidFill>
                  <a:schemeClr val="dk2"/>
                </a:solidFill>
                <a:latin typeface="Palanquin"/>
                <a:ea typeface="Palanquin"/>
                <a:cs typeface="Palanquin"/>
                <a:sym typeface="Palanquin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alanquin"/>
              <a:buChar char="■"/>
              <a:defRPr sz="1600">
                <a:solidFill>
                  <a:schemeClr val="dk2"/>
                </a:solidFill>
                <a:latin typeface="Palanquin"/>
                <a:ea typeface="Palanquin"/>
                <a:cs typeface="Palanquin"/>
                <a:sym typeface="Palanquin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8" r:id="rId5"/>
    <p:sldLayoutId id="2147483663" r:id="rId6"/>
    <p:sldLayoutId id="2147483670" r:id="rId7"/>
    <p:sldLayoutId id="2147483675" r:id="rId8"/>
    <p:sldLayoutId id="2147483676" r:id="rId9"/>
    <p:sldLayoutId id="2147483677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Elsie" panose="02000000000000000000" charset="0"/>
                <a:ea typeface="Elsie" panose="02000000000000000000" charset="0"/>
              </a:defRPr>
            </a:lvl1pPr>
          </a:lstStyle>
          <a:p>
            <a:pPr>
              <a:buClrTx/>
              <a:buFontTx/>
              <a:buNone/>
            </a:pPr>
            <a:fld id="{723A3EFB-E5A4-4F85-84D0-3F54949E58B5}" type="datetimeFigureOut">
              <a:rPr lang="zh-CN" altLang="en-US" kern="1200" smtClean="0">
                <a:solidFill>
                  <a:prstClr val="black">
                    <a:tint val="75000"/>
                  </a:prstClr>
                </a:solidFill>
              </a:rPr>
              <a:pPr>
                <a:buClrTx/>
                <a:buFontTx/>
                <a:buNone/>
              </a:pPr>
              <a:t>2022/4/21</a:t>
            </a:fld>
            <a:endParaRPr lang="zh-CN" altLang="en-US" kern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Elsie" panose="02000000000000000000" charset="0"/>
                <a:ea typeface="Elsie" panose="02000000000000000000" charset="0"/>
              </a:defRPr>
            </a:lvl1pPr>
          </a:lstStyle>
          <a:p>
            <a:pPr>
              <a:buClrTx/>
              <a:buFontTx/>
              <a:buNone/>
            </a:pPr>
            <a:endParaRPr lang="zh-CN" altLang="en-US" kern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Elsie" panose="02000000000000000000" charset="0"/>
                <a:ea typeface="Elsie" panose="02000000000000000000" charset="0"/>
              </a:defRPr>
            </a:lvl1pPr>
          </a:lstStyle>
          <a:p>
            <a:pPr>
              <a:buClrTx/>
              <a:buFontTx/>
              <a:buNone/>
            </a:pPr>
            <a:fld id="{7D41E1E3-0430-46C2-B0D3-2490A70B1299}" type="slidenum">
              <a:rPr lang="zh-CN" altLang="en-US" kern="1200" smtClean="0">
                <a:solidFill>
                  <a:prstClr val="black">
                    <a:tint val="75000"/>
                  </a:prstClr>
                </a:solidFill>
              </a:rPr>
              <a:pPr>
                <a:buClrTx/>
                <a:buFontTx/>
                <a:buNone/>
              </a:pPr>
              <a:t>‹#›</a:t>
            </a:fld>
            <a:endParaRPr lang="zh-CN" altLang="en-US" kern="12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488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Elsie" panose="02000000000000000000" charset="0"/>
          <a:ea typeface="Elsie" panose="02000000000000000000" charset="0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Elsie" panose="02000000000000000000" charset="0"/>
          <a:ea typeface="Elsie" panose="02000000000000000000" charset="0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Elsie" panose="02000000000000000000" charset="0"/>
          <a:ea typeface="Elsie" panose="02000000000000000000" charset="0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Elsie" panose="02000000000000000000" charset="0"/>
          <a:ea typeface="Elsie" panose="02000000000000000000" charset="0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Elsie" panose="02000000000000000000" charset="0"/>
          <a:ea typeface="Elsie" panose="02000000000000000000" charset="0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07F965-6FBF-4E4A-99CF-0D8736C95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441528-4D68-4198-AA39-08CEF828A9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895987-3F38-4722-83D8-2292FDC382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2B8C012C-B1B7-47F6-B168-A941E97A73A9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buClrTx/>
                <a:buFontTx/>
                <a:buNone/>
              </a:pPr>
              <a:t>4/21/2022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B2F808-3920-4A01-9D82-C1D249E036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A23AC-28FD-47E2-A9E1-1773F85438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91EC7793-07B9-4429-92E8-8730EA77026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buClrTx/>
                <a:buFontTx/>
                <a:buNone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04034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4.png"/><Relationship Id="rId5" Type="http://schemas.microsoft.com/office/2007/relationships/media" Target="../media/media3.mp3"/><Relationship Id="rId10" Type="http://schemas.openxmlformats.org/officeDocument/2006/relationships/notesSlide" Target="../notesSlides/notesSlide7.xml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5.png"/><Relationship Id="rId5" Type="http://schemas.microsoft.com/office/2007/relationships/media" Target="../media/media3.mp3"/><Relationship Id="rId10" Type="http://schemas.openxmlformats.org/officeDocument/2006/relationships/image" Target="../media/image4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4.png"/><Relationship Id="rId5" Type="http://schemas.microsoft.com/office/2007/relationships/media" Target="../media/media3.mp3"/><Relationship Id="rId10" Type="http://schemas.openxmlformats.org/officeDocument/2006/relationships/notesSlide" Target="../notesSlides/notesSlide4.xml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4.png"/><Relationship Id="rId5" Type="http://schemas.microsoft.com/office/2007/relationships/media" Target="../media/media3.mp3"/><Relationship Id="rId10" Type="http://schemas.openxmlformats.org/officeDocument/2006/relationships/notesSlide" Target="../notesSlides/notesSlide5.xml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5.png"/><Relationship Id="rId5" Type="http://schemas.microsoft.com/office/2007/relationships/media" Target="../media/media3.mp3"/><Relationship Id="rId10" Type="http://schemas.openxmlformats.org/officeDocument/2006/relationships/image" Target="../media/image4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4.png"/><Relationship Id="rId5" Type="http://schemas.microsoft.com/office/2007/relationships/media" Target="../media/media3.mp3"/><Relationship Id="rId10" Type="http://schemas.openxmlformats.org/officeDocument/2006/relationships/notesSlide" Target="../notesSlides/notesSlide6.xml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5.png"/><Relationship Id="rId5" Type="http://schemas.microsoft.com/office/2007/relationships/media" Target="../media/media3.mp3"/><Relationship Id="rId10" Type="http://schemas.openxmlformats.org/officeDocument/2006/relationships/image" Target="../media/image4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Google Shape;769;p34"/>
          <p:cNvSpPr/>
          <p:nvPr/>
        </p:nvSpPr>
        <p:spPr>
          <a:xfrm>
            <a:off x="819150" y="1236150"/>
            <a:ext cx="7524900" cy="24576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0" name="Google Shape;770;p34"/>
          <p:cNvSpPr/>
          <p:nvPr/>
        </p:nvSpPr>
        <p:spPr>
          <a:xfrm>
            <a:off x="955053" y="1824533"/>
            <a:ext cx="325711" cy="315487"/>
          </a:xfrm>
          <a:custGeom>
            <a:avLst/>
            <a:gdLst/>
            <a:ahLst/>
            <a:cxnLst/>
            <a:rect l="l" t="t" r="r" b="b"/>
            <a:pathLst>
              <a:path w="12743" h="12343" extrusionOk="0">
                <a:moveTo>
                  <a:pt x="5704" y="568"/>
                </a:moveTo>
                <a:cubicBezTo>
                  <a:pt x="5938" y="935"/>
                  <a:pt x="6272" y="1769"/>
                  <a:pt x="6505" y="2636"/>
                </a:cubicBezTo>
                <a:cubicBezTo>
                  <a:pt x="6505" y="2736"/>
                  <a:pt x="6605" y="2803"/>
                  <a:pt x="6672" y="2803"/>
                </a:cubicBezTo>
                <a:cubicBezTo>
                  <a:pt x="6872" y="2803"/>
                  <a:pt x="7072" y="2836"/>
                  <a:pt x="7272" y="2936"/>
                </a:cubicBezTo>
                <a:cubicBezTo>
                  <a:pt x="7339" y="2936"/>
                  <a:pt x="7472" y="2936"/>
                  <a:pt x="7506" y="2836"/>
                </a:cubicBezTo>
                <a:cubicBezTo>
                  <a:pt x="8273" y="1935"/>
                  <a:pt x="8640" y="1502"/>
                  <a:pt x="8807" y="1335"/>
                </a:cubicBezTo>
                <a:lnTo>
                  <a:pt x="8807" y="1335"/>
                </a:lnTo>
                <a:cubicBezTo>
                  <a:pt x="8773" y="1802"/>
                  <a:pt x="8607" y="2736"/>
                  <a:pt x="8340" y="3303"/>
                </a:cubicBezTo>
                <a:cubicBezTo>
                  <a:pt x="8306" y="3403"/>
                  <a:pt x="8306" y="3503"/>
                  <a:pt x="8373" y="3570"/>
                </a:cubicBezTo>
                <a:cubicBezTo>
                  <a:pt x="8640" y="3803"/>
                  <a:pt x="8873" y="4104"/>
                  <a:pt x="9040" y="4404"/>
                </a:cubicBezTo>
                <a:cubicBezTo>
                  <a:pt x="9107" y="4437"/>
                  <a:pt x="9174" y="4470"/>
                  <a:pt x="9274" y="4470"/>
                </a:cubicBezTo>
                <a:cubicBezTo>
                  <a:pt x="10541" y="4304"/>
                  <a:pt x="11509" y="4237"/>
                  <a:pt x="12042" y="4237"/>
                </a:cubicBezTo>
                <a:lnTo>
                  <a:pt x="12142" y="4237"/>
                </a:lnTo>
                <a:cubicBezTo>
                  <a:pt x="11675" y="4571"/>
                  <a:pt x="10608" y="5138"/>
                  <a:pt x="9607" y="5605"/>
                </a:cubicBezTo>
                <a:cubicBezTo>
                  <a:pt x="9507" y="5638"/>
                  <a:pt x="9474" y="5705"/>
                  <a:pt x="9474" y="5805"/>
                </a:cubicBezTo>
                <a:cubicBezTo>
                  <a:pt x="9507" y="6172"/>
                  <a:pt x="9474" y="6505"/>
                  <a:pt x="9374" y="6839"/>
                </a:cubicBezTo>
                <a:cubicBezTo>
                  <a:pt x="9374" y="6939"/>
                  <a:pt x="9374" y="7006"/>
                  <a:pt x="9474" y="7072"/>
                </a:cubicBezTo>
                <a:cubicBezTo>
                  <a:pt x="10775" y="8006"/>
                  <a:pt x="11275" y="8473"/>
                  <a:pt x="11442" y="8673"/>
                </a:cubicBezTo>
                <a:lnTo>
                  <a:pt x="11409" y="8673"/>
                </a:lnTo>
                <a:cubicBezTo>
                  <a:pt x="10841" y="8673"/>
                  <a:pt x="9641" y="8473"/>
                  <a:pt x="8840" y="8240"/>
                </a:cubicBezTo>
                <a:cubicBezTo>
                  <a:pt x="8819" y="8219"/>
                  <a:pt x="8795" y="8211"/>
                  <a:pt x="8771" y="8211"/>
                </a:cubicBezTo>
                <a:cubicBezTo>
                  <a:pt x="8718" y="8211"/>
                  <a:pt x="8663" y="8250"/>
                  <a:pt x="8640" y="8273"/>
                </a:cubicBezTo>
                <a:cubicBezTo>
                  <a:pt x="8440" y="8507"/>
                  <a:pt x="8173" y="8740"/>
                  <a:pt x="7906" y="8907"/>
                </a:cubicBezTo>
                <a:cubicBezTo>
                  <a:pt x="7839" y="8940"/>
                  <a:pt x="7806" y="9007"/>
                  <a:pt x="7806" y="9107"/>
                </a:cubicBezTo>
                <a:cubicBezTo>
                  <a:pt x="7973" y="9941"/>
                  <a:pt x="8006" y="10408"/>
                  <a:pt x="8006" y="10608"/>
                </a:cubicBezTo>
                <a:cubicBezTo>
                  <a:pt x="7773" y="10341"/>
                  <a:pt x="7406" y="9908"/>
                  <a:pt x="7072" y="9407"/>
                </a:cubicBezTo>
                <a:cubicBezTo>
                  <a:pt x="7005" y="9307"/>
                  <a:pt x="6939" y="9307"/>
                  <a:pt x="6839" y="9307"/>
                </a:cubicBezTo>
                <a:cubicBezTo>
                  <a:pt x="6608" y="9330"/>
                  <a:pt x="6378" y="9369"/>
                  <a:pt x="6148" y="9369"/>
                </a:cubicBezTo>
                <a:cubicBezTo>
                  <a:pt x="6045" y="9369"/>
                  <a:pt x="5941" y="9361"/>
                  <a:pt x="5838" y="9341"/>
                </a:cubicBezTo>
                <a:cubicBezTo>
                  <a:pt x="5771" y="9341"/>
                  <a:pt x="5671" y="9374"/>
                  <a:pt x="5638" y="9474"/>
                </a:cubicBezTo>
                <a:cubicBezTo>
                  <a:pt x="5004" y="11075"/>
                  <a:pt x="4737" y="11642"/>
                  <a:pt x="4570" y="11842"/>
                </a:cubicBezTo>
                <a:cubicBezTo>
                  <a:pt x="4437" y="11309"/>
                  <a:pt x="4270" y="9808"/>
                  <a:pt x="4337" y="8940"/>
                </a:cubicBezTo>
                <a:cubicBezTo>
                  <a:pt x="4337" y="8907"/>
                  <a:pt x="4303" y="8807"/>
                  <a:pt x="4270" y="8774"/>
                </a:cubicBezTo>
                <a:cubicBezTo>
                  <a:pt x="3970" y="8573"/>
                  <a:pt x="3736" y="8307"/>
                  <a:pt x="3503" y="8006"/>
                </a:cubicBezTo>
                <a:cubicBezTo>
                  <a:pt x="3470" y="7973"/>
                  <a:pt x="3436" y="7940"/>
                  <a:pt x="3336" y="7940"/>
                </a:cubicBezTo>
                <a:cubicBezTo>
                  <a:pt x="3303" y="7940"/>
                  <a:pt x="3303" y="7940"/>
                  <a:pt x="3369" y="7973"/>
                </a:cubicBezTo>
                <a:cubicBezTo>
                  <a:pt x="2169" y="8340"/>
                  <a:pt x="1335" y="8573"/>
                  <a:pt x="934" y="8607"/>
                </a:cubicBezTo>
                <a:cubicBezTo>
                  <a:pt x="1201" y="8173"/>
                  <a:pt x="2135" y="7239"/>
                  <a:pt x="2869" y="6672"/>
                </a:cubicBezTo>
                <a:cubicBezTo>
                  <a:pt x="2936" y="6639"/>
                  <a:pt x="2969" y="6572"/>
                  <a:pt x="2969" y="6472"/>
                </a:cubicBezTo>
                <a:cubicBezTo>
                  <a:pt x="2936" y="6272"/>
                  <a:pt x="2936" y="6005"/>
                  <a:pt x="2936" y="5805"/>
                </a:cubicBezTo>
                <a:cubicBezTo>
                  <a:pt x="2936" y="5705"/>
                  <a:pt x="2902" y="5638"/>
                  <a:pt x="2802" y="5605"/>
                </a:cubicBezTo>
                <a:cubicBezTo>
                  <a:pt x="1602" y="4971"/>
                  <a:pt x="1034" y="4637"/>
                  <a:pt x="801" y="4470"/>
                </a:cubicBezTo>
                <a:lnTo>
                  <a:pt x="934" y="4470"/>
                </a:lnTo>
                <a:cubicBezTo>
                  <a:pt x="1435" y="4470"/>
                  <a:pt x="2202" y="4504"/>
                  <a:pt x="3036" y="4637"/>
                </a:cubicBezTo>
                <a:cubicBezTo>
                  <a:pt x="3136" y="4637"/>
                  <a:pt x="3203" y="4604"/>
                  <a:pt x="3269" y="4504"/>
                </a:cubicBezTo>
                <a:lnTo>
                  <a:pt x="3303" y="4437"/>
                </a:lnTo>
                <a:cubicBezTo>
                  <a:pt x="3369" y="4270"/>
                  <a:pt x="3536" y="4037"/>
                  <a:pt x="3670" y="3903"/>
                </a:cubicBezTo>
                <a:cubicBezTo>
                  <a:pt x="3770" y="3837"/>
                  <a:pt x="3770" y="3770"/>
                  <a:pt x="3703" y="3670"/>
                </a:cubicBezTo>
                <a:cubicBezTo>
                  <a:pt x="3303" y="2836"/>
                  <a:pt x="3169" y="2369"/>
                  <a:pt x="3103" y="2169"/>
                </a:cubicBezTo>
                <a:lnTo>
                  <a:pt x="3103" y="2169"/>
                </a:lnTo>
                <a:cubicBezTo>
                  <a:pt x="3369" y="2369"/>
                  <a:pt x="3870" y="2736"/>
                  <a:pt x="4303" y="3136"/>
                </a:cubicBezTo>
                <a:cubicBezTo>
                  <a:pt x="4340" y="3191"/>
                  <a:pt x="4387" y="3216"/>
                  <a:pt x="4433" y="3216"/>
                </a:cubicBezTo>
                <a:cubicBezTo>
                  <a:pt x="4470" y="3216"/>
                  <a:pt x="4507" y="3200"/>
                  <a:pt x="4537" y="3170"/>
                </a:cubicBezTo>
                <a:cubicBezTo>
                  <a:pt x="4770" y="3069"/>
                  <a:pt x="5004" y="2969"/>
                  <a:pt x="5204" y="2903"/>
                </a:cubicBezTo>
                <a:cubicBezTo>
                  <a:pt x="5271" y="2903"/>
                  <a:pt x="5338" y="2803"/>
                  <a:pt x="5338" y="2736"/>
                </a:cubicBezTo>
                <a:cubicBezTo>
                  <a:pt x="5504" y="1335"/>
                  <a:pt x="5638" y="801"/>
                  <a:pt x="5704" y="568"/>
                </a:cubicBezTo>
                <a:close/>
                <a:moveTo>
                  <a:pt x="5638" y="1"/>
                </a:moveTo>
                <a:cubicBezTo>
                  <a:pt x="5438" y="1"/>
                  <a:pt x="5171" y="1"/>
                  <a:pt x="4837" y="2502"/>
                </a:cubicBezTo>
                <a:cubicBezTo>
                  <a:pt x="4670" y="2569"/>
                  <a:pt x="4504" y="2636"/>
                  <a:pt x="4337" y="2736"/>
                </a:cubicBezTo>
                <a:cubicBezTo>
                  <a:pt x="3903" y="2302"/>
                  <a:pt x="3136" y="1769"/>
                  <a:pt x="2836" y="1668"/>
                </a:cubicBezTo>
                <a:cubicBezTo>
                  <a:pt x="2736" y="1668"/>
                  <a:pt x="2602" y="1735"/>
                  <a:pt x="2569" y="1802"/>
                </a:cubicBezTo>
                <a:cubicBezTo>
                  <a:pt x="2469" y="1935"/>
                  <a:pt x="2402" y="2102"/>
                  <a:pt x="3136" y="3770"/>
                </a:cubicBezTo>
                <a:cubicBezTo>
                  <a:pt x="3003" y="3937"/>
                  <a:pt x="2902" y="4104"/>
                  <a:pt x="2802" y="4270"/>
                </a:cubicBezTo>
                <a:cubicBezTo>
                  <a:pt x="2002" y="4170"/>
                  <a:pt x="1268" y="4104"/>
                  <a:pt x="768" y="4104"/>
                </a:cubicBezTo>
                <a:cubicBezTo>
                  <a:pt x="567" y="4104"/>
                  <a:pt x="401" y="4104"/>
                  <a:pt x="267" y="4137"/>
                </a:cubicBezTo>
                <a:cubicBezTo>
                  <a:pt x="134" y="4137"/>
                  <a:pt x="67" y="4237"/>
                  <a:pt x="67" y="4337"/>
                </a:cubicBezTo>
                <a:cubicBezTo>
                  <a:pt x="0" y="4504"/>
                  <a:pt x="0" y="4737"/>
                  <a:pt x="2335" y="5938"/>
                </a:cubicBezTo>
                <a:cubicBezTo>
                  <a:pt x="2302" y="6105"/>
                  <a:pt x="2335" y="6272"/>
                  <a:pt x="2335" y="6439"/>
                </a:cubicBezTo>
                <a:cubicBezTo>
                  <a:pt x="1602" y="7006"/>
                  <a:pt x="434" y="8173"/>
                  <a:pt x="267" y="8640"/>
                </a:cubicBezTo>
                <a:cubicBezTo>
                  <a:pt x="234" y="8740"/>
                  <a:pt x="267" y="8807"/>
                  <a:pt x="301" y="8907"/>
                </a:cubicBezTo>
                <a:cubicBezTo>
                  <a:pt x="434" y="9007"/>
                  <a:pt x="567" y="9007"/>
                  <a:pt x="668" y="9007"/>
                </a:cubicBezTo>
                <a:cubicBezTo>
                  <a:pt x="1101" y="9007"/>
                  <a:pt x="1935" y="8807"/>
                  <a:pt x="3236" y="8407"/>
                </a:cubicBezTo>
                <a:cubicBezTo>
                  <a:pt x="3436" y="8607"/>
                  <a:pt x="3636" y="8840"/>
                  <a:pt x="3903" y="9007"/>
                </a:cubicBezTo>
                <a:cubicBezTo>
                  <a:pt x="3836" y="10008"/>
                  <a:pt x="4003" y="11809"/>
                  <a:pt x="4270" y="12243"/>
                </a:cubicBezTo>
                <a:cubicBezTo>
                  <a:pt x="4337" y="12309"/>
                  <a:pt x="4437" y="12343"/>
                  <a:pt x="4504" y="12343"/>
                </a:cubicBezTo>
                <a:cubicBezTo>
                  <a:pt x="4737" y="12343"/>
                  <a:pt x="4971" y="12343"/>
                  <a:pt x="5905" y="9841"/>
                </a:cubicBezTo>
                <a:cubicBezTo>
                  <a:pt x="5987" y="9862"/>
                  <a:pt x="6073" y="9870"/>
                  <a:pt x="6160" y="9870"/>
                </a:cubicBezTo>
                <a:cubicBezTo>
                  <a:pt x="6354" y="9870"/>
                  <a:pt x="6554" y="9831"/>
                  <a:pt x="6739" y="9808"/>
                </a:cubicBezTo>
                <a:cubicBezTo>
                  <a:pt x="7105" y="10308"/>
                  <a:pt x="7673" y="11075"/>
                  <a:pt x="7973" y="11175"/>
                </a:cubicBezTo>
                <a:cubicBezTo>
                  <a:pt x="8006" y="11242"/>
                  <a:pt x="8073" y="11242"/>
                  <a:pt x="8106" y="11242"/>
                </a:cubicBezTo>
                <a:cubicBezTo>
                  <a:pt x="8173" y="11242"/>
                  <a:pt x="8273" y="11175"/>
                  <a:pt x="8306" y="11142"/>
                </a:cubicBezTo>
                <a:cubicBezTo>
                  <a:pt x="8406" y="11008"/>
                  <a:pt x="8473" y="10908"/>
                  <a:pt x="8173" y="9241"/>
                </a:cubicBezTo>
                <a:cubicBezTo>
                  <a:pt x="8406" y="9074"/>
                  <a:pt x="8607" y="8907"/>
                  <a:pt x="8807" y="8673"/>
                </a:cubicBezTo>
                <a:cubicBezTo>
                  <a:pt x="9641" y="8907"/>
                  <a:pt x="10775" y="9107"/>
                  <a:pt x="11342" y="9107"/>
                </a:cubicBezTo>
                <a:cubicBezTo>
                  <a:pt x="11475" y="9107"/>
                  <a:pt x="11609" y="9107"/>
                  <a:pt x="11675" y="9074"/>
                </a:cubicBezTo>
                <a:cubicBezTo>
                  <a:pt x="11809" y="9007"/>
                  <a:pt x="11909" y="8940"/>
                  <a:pt x="11909" y="8840"/>
                </a:cubicBezTo>
                <a:cubicBezTo>
                  <a:pt x="11909" y="8673"/>
                  <a:pt x="11942" y="8440"/>
                  <a:pt x="9774" y="6805"/>
                </a:cubicBezTo>
                <a:cubicBezTo>
                  <a:pt x="9841" y="6505"/>
                  <a:pt x="9841" y="6238"/>
                  <a:pt x="9841" y="5938"/>
                </a:cubicBezTo>
                <a:cubicBezTo>
                  <a:pt x="10841" y="5471"/>
                  <a:pt x="12343" y="4671"/>
                  <a:pt x="12643" y="4304"/>
                </a:cubicBezTo>
                <a:cubicBezTo>
                  <a:pt x="12743" y="4237"/>
                  <a:pt x="12743" y="4104"/>
                  <a:pt x="12676" y="4003"/>
                </a:cubicBezTo>
                <a:cubicBezTo>
                  <a:pt x="12609" y="3837"/>
                  <a:pt x="12343" y="3803"/>
                  <a:pt x="11976" y="3803"/>
                </a:cubicBezTo>
                <a:cubicBezTo>
                  <a:pt x="11475" y="3803"/>
                  <a:pt x="10575" y="3903"/>
                  <a:pt x="9274" y="4070"/>
                </a:cubicBezTo>
                <a:cubicBezTo>
                  <a:pt x="9107" y="3803"/>
                  <a:pt x="8907" y="3570"/>
                  <a:pt x="8673" y="3336"/>
                </a:cubicBezTo>
                <a:cubicBezTo>
                  <a:pt x="8940" y="2636"/>
                  <a:pt x="9174" y="1402"/>
                  <a:pt x="9107" y="1001"/>
                </a:cubicBezTo>
                <a:cubicBezTo>
                  <a:pt x="9074" y="901"/>
                  <a:pt x="8973" y="801"/>
                  <a:pt x="8840" y="801"/>
                </a:cubicBezTo>
                <a:cubicBezTo>
                  <a:pt x="8740" y="801"/>
                  <a:pt x="8506" y="801"/>
                  <a:pt x="7172" y="2469"/>
                </a:cubicBezTo>
                <a:cubicBezTo>
                  <a:pt x="7072" y="2436"/>
                  <a:pt x="6939" y="2436"/>
                  <a:pt x="6805" y="2402"/>
                </a:cubicBezTo>
                <a:cubicBezTo>
                  <a:pt x="6605" y="1602"/>
                  <a:pt x="6138" y="401"/>
                  <a:pt x="5838" y="101"/>
                </a:cubicBezTo>
                <a:cubicBezTo>
                  <a:pt x="5771" y="1"/>
                  <a:pt x="5671" y="1"/>
                  <a:pt x="5638" y="1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1" name="Google Shape;771;p34"/>
          <p:cNvSpPr/>
          <p:nvPr/>
        </p:nvSpPr>
        <p:spPr>
          <a:xfrm>
            <a:off x="8116778" y="2571758"/>
            <a:ext cx="325711" cy="315487"/>
          </a:xfrm>
          <a:custGeom>
            <a:avLst/>
            <a:gdLst/>
            <a:ahLst/>
            <a:cxnLst/>
            <a:rect l="l" t="t" r="r" b="b"/>
            <a:pathLst>
              <a:path w="12743" h="12343" extrusionOk="0">
                <a:moveTo>
                  <a:pt x="5704" y="568"/>
                </a:moveTo>
                <a:cubicBezTo>
                  <a:pt x="5938" y="935"/>
                  <a:pt x="6272" y="1769"/>
                  <a:pt x="6505" y="2636"/>
                </a:cubicBezTo>
                <a:cubicBezTo>
                  <a:pt x="6505" y="2736"/>
                  <a:pt x="6605" y="2803"/>
                  <a:pt x="6672" y="2803"/>
                </a:cubicBezTo>
                <a:cubicBezTo>
                  <a:pt x="6872" y="2803"/>
                  <a:pt x="7072" y="2836"/>
                  <a:pt x="7272" y="2936"/>
                </a:cubicBezTo>
                <a:cubicBezTo>
                  <a:pt x="7339" y="2936"/>
                  <a:pt x="7472" y="2936"/>
                  <a:pt x="7506" y="2836"/>
                </a:cubicBezTo>
                <a:cubicBezTo>
                  <a:pt x="8273" y="1935"/>
                  <a:pt x="8640" y="1502"/>
                  <a:pt x="8807" y="1335"/>
                </a:cubicBezTo>
                <a:lnTo>
                  <a:pt x="8807" y="1335"/>
                </a:lnTo>
                <a:cubicBezTo>
                  <a:pt x="8773" y="1802"/>
                  <a:pt x="8607" y="2736"/>
                  <a:pt x="8340" y="3303"/>
                </a:cubicBezTo>
                <a:cubicBezTo>
                  <a:pt x="8306" y="3403"/>
                  <a:pt x="8306" y="3503"/>
                  <a:pt x="8373" y="3570"/>
                </a:cubicBezTo>
                <a:cubicBezTo>
                  <a:pt x="8640" y="3803"/>
                  <a:pt x="8873" y="4104"/>
                  <a:pt x="9040" y="4404"/>
                </a:cubicBezTo>
                <a:cubicBezTo>
                  <a:pt x="9107" y="4437"/>
                  <a:pt x="9174" y="4470"/>
                  <a:pt x="9274" y="4470"/>
                </a:cubicBezTo>
                <a:cubicBezTo>
                  <a:pt x="10541" y="4304"/>
                  <a:pt x="11509" y="4237"/>
                  <a:pt x="12042" y="4237"/>
                </a:cubicBezTo>
                <a:lnTo>
                  <a:pt x="12142" y="4237"/>
                </a:lnTo>
                <a:cubicBezTo>
                  <a:pt x="11675" y="4571"/>
                  <a:pt x="10608" y="5138"/>
                  <a:pt x="9607" y="5605"/>
                </a:cubicBezTo>
                <a:cubicBezTo>
                  <a:pt x="9507" y="5638"/>
                  <a:pt x="9474" y="5705"/>
                  <a:pt x="9474" y="5805"/>
                </a:cubicBezTo>
                <a:cubicBezTo>
                  <a:pt x="9507" y="6172"/>
                  <a:pt x="9474" y="6505"/>
                  <a:pt x="9374" y="6839"/>
                </a:cubicBezTo>
                <a:cubicBezTo>
                  <a:pt x="9374" y="6939"/>
                  <a:pt x="9374" y="7006"/>
                  <a:pt x="9474" y="7072"/>
                </a:cubicBezTo>
                <a:cubicBezTo>
                  <a:pt x="10775" y="8006"/>
                  <a:pt x="11275" y="8473"/>
                  <a:pt x="11442" y="8673"/>
                </a:cubicBezTo>
                <a:lnTo>
                  <a:pt x="11409" y="8673"/>
                </a:lnTo>
                <a:cubicBezTo>
                  <a:pt x="10841" y="8673"/>
                  <a:pt x="9641" y="8473"/>
                  <a:pt x="8840" y="8240"/>
                </a:cubicBezTo>
                <a:cubicBezTo>
                  <a:pt x="8819" y="8219"/>
                  <a:pt x="8795" y="8211"/>
                  <a:pt x="8771" y="8211"/>
                </a:cubicBezTo>
                <a:cubicBezTo>
                  <a:pt x="8718" y="8211"/>
                  <a:pt x="8663" y="8250"/>
                  <a:pt x="8640" y="8273"/>
                </a:cubicBezTo>
                <a:cubicBezTo>
                  <a:pt x="8440" y="8507"/>
                  <a:pt x="8173" y="8740"/>
                  <a:pt x="7906" y="8907"/>
                </a:cubicBezTo>
                <a:cubicBezTo>
                  <a:pt x="7839" y="8940"/>
                  <a:pt x="7806" y="9007"/>
                  <a:pt x="7806" y="9107"/>
                </a:cubicBezTo>
                <a:cubicBezTo>
                  <a:pt x="7973" y="9941"/>
                  <a:pt x="8006" y="10408"/>
                  <a:pt x="8006" y="10608"/>
                </a:cubicBezTo>
                <a:cubicBezTo>
                  <a:pt x="7773" y="10341"/>
                  <a:pt x="7406" y="9908"/>
                  <a:pt x="7072" y="9407"/>
                </a:cubicBezTo>
                <a:cubicBezTo>
                  <a:pt x="7005" y="9307"/>
                  <a:pt x="6939" y="9307"/>
                  <a:pt x="6839" y="9307"/>
                </a:cubicBezTo>
                <a:cubicBezTo>
                  <a:pt x="6608" y="9330"/>
                  <a:pt x="6378" y="9369"/>
                  <a:pt x="6148" y="9369"/>
                </a:cubicBezTo>
                <a:cubicBezTo>
                  <a:pt x="6045" y="9369"/>
                  <a:pt x="5941" y="9361"/>
                  <a:pt x="5838" y="9341"/>
                </a:cubicBezTo>
                <a:cubicBezTo>
                  <a:pt x="5771" y="9341"/>
                  <a:pt x="5671" y="9374"/>
                  <a:pt x="5638" y="9474"/>
                </a:cubicBezTo>
                <a:cubicBezTo>
                  <a:pt x="5004" y="11075"/>
                  <a:pt x="4737" y="11642"/>
                  <a:pt x="4570" y="11842"/>
                </a:cubicBezTo>
                <a:cubicBezTo>
                  <a:pt x="4437" y="11309"/>
                  <a:pt x="4270" y="9808"/>
                  <a:pt x="4337" y="8940"/>
                </a:cubicBezTo>
                <a:cubicBezTo>
                  <a:pt x="4337" y="8907"/>
                  <a:pt x="4303" y="8807"/>
                  <a:pt x="4270" y="8774"/>
                </a:cubicBezTo>
                <a:cubicBezTo>
                  <a:pt x="3970" y="8573"/>
                  <a:pt x="3736" y="8307"/>
                  <a:pt x="3503" y="8006"/>
                </a:cubicBezTo>
                <a:cubicBezTo>
                  <a:pt x="3470" y="7973"/>
                  <a:pt x="3436" y="7940"/>
                  <a:pt x="3336" y="7940"/>
                </a:cubicBezTo>
                <a:cubicBezTo>
                  <a:pt x="3303" y="7940"/>
                  <a:pt x="3303" y="7940"/>
                  <a:pt x="3369" y="7973"/>
                </a:cubicBezTo>
                <a:cubicBezTo>
                  <a:pt x="2169" y="8340"/>
                  <a:pt x="1335" y="8573"/>
                  <a:pt x="934" y="8607"/>
                </a:cubicBezTo>
                <a:cubicBezTo>
                  <a:pt x="1201" y="8173"/>
                  <a:pt x="2135" y="7239"/>
                  <a:pt x="2869" y="6672"/>
                </a:cubicBezTo>
                <a:cubicBezTo>
                  <a:pt x="2936" y="6639"/>
                  <a:pt x="2969" y="6572"/>
                  <a:pt x="2969" y="6472"/>
                </a:cubicBezTo>
                <a:cubicBezTo>
                  <a:pt x="2936" y="6272"/>
                  <a:pt x="2936" y="6005"/>
                  <a:pt x="2936" y="5805"/>
                </a:cubicBezTo>
                <a:cubicBezTo>
                  <a:pt x="2936" y="5705"/>
                  <a:pt x="2902" y="5638"/>
                  <a:pt x="2802" y="5605"/>
                </a:cubicBezTo>
                <a:cubicBezTo>
                  <a:pt x="1602" y="4971"/>
                  <a:pt x="1034" y="4637"/>
                  <a:pt x="801" y="4470"/>
                </a:cubicBezTo>
                <a:lnTo>
                  <a:pt x="934" y="4470"/>
                </a:lnTo>
                <a:cubicBezTo>
                  <a:pt x="1435" y="4470"/>
                  <a:pt x="2202" y="4504"/>
                  <a:pt x="3036" y="4637"/>
                </a:cubicBezTo>
                <a:cubicBezTo>
                  <a:pt x="3136" y="4637"/>
                  <a:pt x="3203" y="4604"/>
                  <a:pt x="3269" y="4504"/>
                </a:cubicBezTo>
                <a:lnTo>
                  <a:pt x="3303" y="4437"/>
                </a:lnTo>
                <a:cubicBezTo>
                  <a:pt x="3369" y="4270"/>
                  <a:pt x="3536" y="4037"/>
                  <a:pt x="3670" y="3903"/>
                </a:cubicBezTo>
                <a:cubicBezTo>
                  <a:pt x="3770" y="3837"/>
                  <a:pt x="3770" y="3770"/>
                  <a:pt x="3703" y="3670"/>
                </a:cubicBezTo>
                <a:cubicBezTo>
                  <a:pt x="3303" y="2836"/>
                  <a:pt x="3169" y="2369"/>
                  <a:pt x="3103" y="2169"/>
                </a:cubicBezTo>
                <a:lnTo>
                  <a:pt x="3103" y="2169"/>
                </a:lnTo>
                <a:cubicBezTo>
                  <a:pt x="3369" y="2369"/>
                  <a:pt x="3870" y="2736"/>
                  <a:pt x="4303" y="3136"/>
                </a:cubicBezTo>
                <a:cubicBezTo>
                  <a:pt x="4340" y="3191"/>
                  <a:pt x="4387" y="3216"/>
                  <a:pt x="4433" y="3216"/>
                </a:cubicBezTo>
                <a:cubicBezTo>
                  <a:pt x="4470" y="3216"/>
                  <a:pt x="4507" y="3200"/>
                  <a:pt x="4537" y="3170"/>
                </a:cubicBezTo>
                <a:cubicBezTo>
                  <a:pt x="4770" y="3069"/>
                  <a:pt x="5004" y="2969"/>
                  <a:pt x="5204" y="2903"/>
                </a:cubicBezTo>
                <a:cubicBezTo>
                  <a:pt x="5271" y="2903"/>
                  <a:pt x="5338" y="2803"/>
                  <a:pt x="5338" y="2736"/>
                </a:cubicBezTo>
                <a:cubicBezTo>
                  <a:pt x="5504" y="1335"/>
                  <a:pt x="5638" y="801"/>
                  <a:pt x="5704" y="568"/>
                </a:cubicBezTo>
                <a:close/>
                <a:moveTo>
                  <a:pt x="5638" y="1"/>
                </a:moveTo>
                <a:cubicBezTo>
                  <a:pt x="5438" y="1"/>
                  <a:pt x="5171" y="1"/>
                  <a:pt x="4837" y="2502"/>
                </a:cubicBezTo>
                <a:cubicBezTo>
                  <a:pt x="4670" y="2569"/>
                  <a:pt x="4504" y="2636"/>
                  <a:pt x="4337" y="2736"/>
                </a:cubicBezTo>
                <a:cubicBezTo>
                  <a:pt x="3903" y="2302"/>
                  <a:pt x="3136" y="1769"/>
                  <a:pt x="2836" y="1668"/>
                </a:cubicBezTo>
                <a:cubicBezTo>
                  <a:pt x="2736" y="1668"/>
                  <a:pt x="2602" y="1735"/>
                  <a:pt x="2569" y="1802"/>
                </a:cubicBezTo>
                <a:cubicBezTo>
                  <a:pt x="2469" y="1935"/>
                  <a:pt x="2402" y="2102"/>
                  <a:pt x="3136" y="3770"/>
                </a:cubicBezTo>
                <a:cubicBezTo>
                  <a:pt x="3003" y="3937"/>
                  <a:pt x="2902" y="4104"/>
                  <a:pt x="2802" y="4270"/>
                </a:cubicBezTo>
                <a:cubicBezTo>
                  <a:pt x="2002" y="4170"/>
                  <a:pt x="1268" y="4104"/>
                  <a:pt x="768" y="4104"/>
                </a:cubicBezTo>
                <a:cubicBezTo>
                  <a:pt x="567" y="4104"/>
                  <a:pt x="401" y="4104"/>
                  <a:pt x="267" y="4137"/>
                </a:cubicBezTo>
                <a:cubicBezTo>
                  <a:pt x="134" y="4137"/>
                  <a:pt x="67" y="4237"/>
                  <a:pt x="67" y="4337"/>
                </a:cubicBezTo>
                <a:cubicBezTo>
                  <a:pt x="0" y="4504"/>
                  <a:pt x="0" y="4737"/>
                  <a:pt x="2335" y="5938"/>
                </a:cubicBezTo>
                <a:cubicBezTo>
                  <a:pt x="2302" y="6105"/>
                  <a:pt x="2335" y="6272"/>
                  <a:pt x="2335" y="6439"/>
                </a:cubicBezTo>
                <a:cubicBezTo>
                  <a:pt x="1602" y="7006"/>
                  <a:pt x="434" y="8173"/>
                  <a:pt x="267" y="8640"/>
                </a:cubicBezTo>
                <a:cubicBezTo>
                  <a:pt x="234" y="8740"/>
                  <a:pt x="267" y="8807"/>
                  <a:pt x="301" y="8907"/>
                </a:cubicBezTo>
                <a:cubicBezTo>
                  <a:pt x="434" y="9007"/>
                  <a:pt x="567" y="9007"/>
                  <a:pt x="668" y="9007"/>
                </a:cubicBezTo>
                <a:cubicBezTo>
                  <a:pt x="1101" y="9007"/>
                  <a:pt x="1935" y="8807"/>
                  <a:pt x="3236" y="8407"/>
                </a:cubicBezTo>
                <a:cubicBezTo>
                  <a:pt x="3436" y="8607"/>
                  <a:pt x="3636" y="8840"/>
                  <a:pt x="3903" y="9007"/>
                </a:cubicBezTo>
                <a:cubicBezTo>
                  <a:pt x="3836" y="10008"/>
                  <a:pt x="4003" y="11809"/>
                  <a:pt x="4270" y="12243"/>
                </a:cubicBezTo>
                <a:cubicBezTo>
                  <a:pt x="4337" y="12309"/>
                  <a:pt x="4437" y="12343"/>
                  <a:pt x="4504" y="12343"/>
                </a:cubicBezTo>
                <a:cubicBezTo>
                  <a:pt x="4737" y="12343"/>
                  <a:pt x="4971" y="12343"/>
                  <a:pt x="5905" y="9841"/>
                </a:cubicBezTo>
                <a:cubicBezTo>
                  <a:pt x="5987" y="9862"/>
                  <a:pt x="6073" y="9870"/>
                  <a:pt x="6160" y="9870"/>
                </a:cubicBezTo>
                <a:cubicBezTo>
                  <a:pt x="6354" y="9870"/>
                  <a:pt x="6554" y="9831"/>
                  <a:pt x="6739" y="9808"/>
                </a:cubicBezTo>
                <a:cubicBezTo>
                  <a:pt x="7105" y="10308"/>
                  <a:pt x="7673" y="11075"/>
                  <a:pt x="7973" y="11175"/>
                </a:cubicBezTo>
                <a:cubicBezTo>
                  <a:pt x="8006" y="11242"/>
                  <a:pt x="8073" y="11242"/>
                  <a:pt x="8106" y="11242"/>
                </a:cubicBezTo>
                <a:cubicBezTo>
                  <a:pt x="8173" y="11242"/>
                  <a:pt x="8273" y="11175"/>
                  <a:pt x="8306" y="11142"/>
                </a:cubicBezTo>
                <a:cubicBezTo>
                  <a:pt x="8406" y="11008"/>
                  <a:pt x="8473" y="10908"/>
                  <a:pt x="8173" y="9241"/>
                </a:cubicBezTo>
                <a:cubicBezTo>
                  <a:pt x="8406" y="9074"/>
                  <a:pt x="8607" y="8907"/>
                  <a:pt x="8807" y="8673"/>
                </a:cubicBezTo>
                <a:cubicBezTo>
                  <a:pt x="9641" y="8907"/>
                  <a:pt x="10775" y="9107"/>
                  <a:pt x="11342" y="9107"/>
                </a:cubicBezTo>
                <a:cubicBezTo>
                  <a:pt x="11475" y="9107"/>
                  <a:pt x="11609" y="9107"/>
                  <a:pt x="11675" y="9074"/>
                </a:cubicBezTo>
                <a:cubicBezTo>
                  <a:pt x="11809" y="9007"/>
                  <a:pt x="11909" y="8940"/>
                  <a:pt x="11909" y="8840"/>
                </a:cubicBezTo>
                <a:cubicBezTo>
                  <a:pt x="11909" y="8673"/>
                  <a:pt x="11942" y="8440"/>
                  <a:pt x="9774" y="6805"/>
                </a:cubicBezTo>
                <a:cubicBezTo>
                  <a:pt x="9841" y="6505"/>
                  <a:pt x="9841" y="6238"/>
                  <a:pt x="9841" y="5938"/>
                </a:cubicBezTo>
                <a:cubicBezTo>
                  <a:pt x="10841" y="5471"/>
                  <a:pt x="12343" y="4671"/>
                  <a:pt x="12643" y="4304"/>
                </a:cubicBezTo>
                <a:cubicBezTo>
                  <a:pt x="12743" y="4237"/>
                  <a:pt x="12743" y="4104"/>
                  <a:pt x="12676" y="4003"/>
                </a:cubicBezTo>
                <a:cubicBezTo>
                  <a:pt x="12609" y="3837"/>
                  <a:pt x="12343" y="3803"/>
                  <a:pt x="11976" y="3803"/>
                </a:cubicBezTo>
                <a:cubicBezTo>
                  <a:pt x="11475" y="3803"/>
                  <a:pt x="10575" y="3903"/>
                  <a:pt x="9274" y="4070"/>
                </a:cubicBezTo>
                <a:cubicBezTo>
                  <a:pt x="9107" y="3803"/>
                  <a:pt x="8907" y="3570"/>
                  <a:pt x="8673" y="3336"/>
                </a:cubicBezTo>
                <a:cubicBezTo>
                  <a:pt x="8940" y="2636"/>
                  <a:pt x="9174" y="1402"/>
                  <a:pt x="9107" y="1001"/>
                </a:cubicBezTo>
                <a:cubicBezTo>
                  <a:pt x="9074" y="901"/>
                  <a:pt x="8973" y="801"/>
                  <a:pt x="8840" y="801"/>
                </a:cubicBezTo>
                <a:cubicBezTo>
                  <a:pt x="8740" y="801"/>
                  <a:pt x="8506" y="801"/>
                  <a:pt x="7172" y="2469"/>
                </a:cubicBezTo>
                <a:cubicBezTo>
                  <a:pt x="7072" y="2436"/>
                  <a:pt x="6939" y="2436"/>
                  <a:pt x="6805" y="2402"/>
                </a:cubicBezTo>
                <a:cubicBezTo>
                  <a:pt x="6605" y="1602"/>
                  <a:pt x="6138" y="401"/>
                  <a:pt x="5838" y="101"/>
                </a:cubicBezTo>
                <a:cubicBezTo>
                  <a:pt x="5771" y="1"/>
                  <a:pt x="5671" y="1"/>
                  <a:pt x="5638" y="1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4" name="Google Shape;774;p34"/>
          <p:cNvSpPr txBox="1">
            <a:spLocks noGrp="1"/>
          </p:cNvSpPr>
          <p:nvPr>
            <p:ph type="ctrTitle"/>
          </p:nvPr>
        </p:nvSpPr>
        <p:spPr>
          <a:xfrm>
            <a:off x="1095750" y="1133400"/>
            <a:ext cx="6952500" cy="238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 smtClean="0">
                <a:solidFill>
                  <a:schemeClr val="tx1">
                    <a:lumMod val="75000"/>
                  </a:schemeClr>
                </a:solidFill>
                <a:latin typeface="+mn-lt"/>
                <a:ea typeface="Acme"/>
                <a:cs typeface="Acme"/>
                <a:sym typeface="Acme"/>
              </a:rPr>
              <a:t>CHÀO MỪNG CÁC EM </a:t>
            </a:r>
            <a:br>
              <a:rPr lang="en-US" sz="3600" dirty="0" smtClean="0">
                <a:solidFill>
                  <a:schemeClr val="tx1">
                    <a:lumMod val="75000"/>
                  </a:schemeClr>
                </a:solidFill>
                <a:latin typeface="+mn-lt"/>
                <a:ea typeface="Acme"/>
                <a:cs typeface="Acme"/>
                <a:sym typeface="Acme"/>
              </a:rPr>
            </a:br>
            <a:r>
              <a:rPr lang="en-US" sz="3600" dirty="0" smtClean="0">
                <a:solidFill>
                  <a:schemeClr val="tx1">
                    <a:lumMod val="75000"/>
                  </a:schemeClr>
                </a:solidFill>
                <a:latin typeface="+mn-lt"/>
                <a:ea typeface="Acme"/>
                <a:cs typeface="Acme"/>
                <a:sym typeface="Acme"/>
              </a:rPr>
              <a:t>ĐẾN VỚI TIẾT HỌC HÔM NAY!</a:t>
            </a:r>
            <a:endParaRPr sz="3600" dirty="0">
              <a:solidFill>
                <a:schemeClr val="tx1">
                  <a:lumMod val="75000"/>
                </a:schemeClr>
              </a:solidFill>
              <a:latin typeface="+mn-lt"/>
              <a:ea typeface="Acme"/>
              <a:cs typeface="Acme"/>
              <a:sym typeface="Acme"/>
            </a:endParaRPr>
          </a:p>
        </p:txBody>
      </p:sp>
      <p:grpSp>
        <p:nvGrpSpPr>
          <p:cNvPr id="775" name="Google Shape;775;p34"/>
          <p:cNvGrpSpPr/>
          <p:nvPr/>
        </p:nvGrpSpPr>
        <p:grpSpPr>
          <a:xfrm>
            <a:off x="936341" y="929587"/>
            <a:ext cx="1072385" cy="645118"/>
            <a:chOff x="4076816" y="401137"/>
            <a:chExt cx="1072385" cy="645118"/>
          </a:xfrm>
        </p:grpSpPr>
        <p:sp>
          <p:nvSpPr>
            <p:cNvPr id="776" name="Google Shape;776;p34"/>
            <p:cNvSpPr/>
            <p:nvPr/>
          </p:nvSpPr>
          <p:spPr>
            <a:xfrm>
              <a:off x="4076816" y="421848"/>
              <a:ext cx="1072385" cy="612761"/>
            </a:xfrm>
            <a:custGeom>
              <a:avLst/>
              <a:gdLst/>
              <a:ahLst/>
              <a:cxnLst/>
              <a:rect l="l" t="t" r="r" b="b"/>
              <a:pathLst>
                <a:path w="15378" h="8787" extrusionOk="0">
                  <a:moveTo>
                    <a:pt x="9315" y="1"/>
                  </a:moveTo>
                  <a:cubicBezTo>
                    <a:pt x="8589" y="1"/>
                    <a:pt x="7953" y="403"/>
                    <a:pt x="7521" y="930"/>
                  </a:cubicBezTo>
                  <a:lnTo>
                    <a:pt x="7521" y="930"/>
                  </a:lnTo>
                  <a:cubicBezTo>
                    <a:pt x="7225" y="691"/>
                    <a:pt x="6836" y="477"/>
                    <a:pt x="6337" y="314"/>
                  </a:cubicBezTo>
                  <a:cubicBezTo>
                    <a:pt x="5933" y="182"/>
                    <a:pt x="5593" y="125"/>
                    <a:pt x="5306" y="125"/>
                  </a:cubicBezTo>
                  <a:cubicBezTo>
                    <a:pt x="3487" y="125"/>
                    <a:pt x="3835" y="2416"/>
                    <a:pt x="3835" y="2416"/>
                  </a:cubicBezTo>
                  <a:cubicBezTo>
                    <a:pt x="3647" y="2301"/>
                    <a:pt x="3445" y="2250"/>
                    <a:pt x="3241" y="2250"/>
                  </a:cubicBezTo>
                  <a:cubicBezTo>
                    <a:pt x="1711" y="2250"/>
                    <a:pt x="0" y="5155"/>
                    <a:pt x="2001" y="6685"/>
                  </a:cubicBezTo>
                  <a:cubicBezTo>
                    <a:pt x="2635" y="7149"/>
                    <a:pt x="3237" y="7350"/>
                    <a:pt x="3749" y="7367"/>
                  </a:cubicBezTo>
                  <a:lnTo>
                    <a:pt x="3749" y="7367"/>
                  </a:lnTo>
                  <a:cubicBezTo>
                    <a:pt x="3930" y="8131"/>
                    <a:pt x="4482" y="8787"/>
                    <a:pt x="5637" y="8787"/>
                  </a:cubicBezTo>
                  <a:cubicBezTo>
                    <a:pt x="7293" y="8787"/>
                    <a:pt x="8403" y="8404"/>
                    <a:pt x="9018" y="7838"/>
                  </a:cubicBezTo>
                  <a:lnTo>
                    <a:pt x="9018" y="7838"/>
                  </a:lnTo>
                  <a:cubicBezTo>
                    <a:pt x="9147" y="8006"/>
                    <a:pt x="9308" y="8168"/>
                    <a:pt x="9506" y="8320"/>
                  </a:cubicBezTo>
                  <a:cubicBezTo>
                    <a:pt x="9776" y="8531"/>
                    <a:pt x="10101" y="8625"/>
                    <a:pt x="10451" y="8625"/>
                  </a:cubicBezTo>
                  <a:cubicBezTo>
                    <a:pt x="12480" y="8625"/>
                    <a:pt x="15378" y="5470"/>
                    <a:pt x="13642" y="3650"/>
                  </a:cubicBezTo>
                  <a:cubicBezTo>
                    <a:pt x="13159" y="3151"/>
                    <a:pt x="12652" y="2962"/>
                    <a:pt x="12179" y="2962"/>
                  </a:cubicBezTo>
                  <a:cubicBezTo>
                    <a:pt x="12119" y="2962"/>
                    <a:pt x="12060" y="2965"/>
                    <a:pt x="12001" y="2971"/>
                  </a:cubicBezTo>
                  <a:lnTo>
                    <a:pt x="12001" y="2971"/>
                  </a:lnTo>
                  <a:cubicBezTo>
                    <a:pt x="12013" y="2076"/>
                    <a:pt x="11566" y="1048"/>
                    <a:pt x="10474" y="347"/>
                  </a:cubicBezTo>
                  <a:cubicBezTo>
                    <a:pt x="10074" y="104"/>
                    <a:pt x="9683" y="1"/>
                    <a:pt x="93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34"/>
            <p:cNvSpPr/>
            <p:nvPr/>
          </p:nvSpPr>
          <p:spPr>
            <a:xfrm>
              <a:off x="4123259" y="401137"/>
              <a:ext cx="967782" cy="645118"/>
            </a:xfrm>
            <a:custGeom>
              <a:avLst/>
              <a:gdLst/>
              <a:ahLst/>
              <a:cxnLst/>
              <a:rect l="l" t="t" r="r" b="b"/>
              <a:pathLst>
                <a:path w="13878" h="9251" extrusionOk="0">
                  <a:moveTo>
                    <a:pt x="6872" y="1478"/>
                  </a:moveTo>
                  <a:cubicBezTo>
                    <a:pt x="7406" y="1979"/>
                    <a:pt x="7539" y="2612"/>
                    <a:pt x="7372" y="3046"/>
                  </a:cubicBezTo>
                  <a:cubicBezTo>
                    <a:pt x="7332" y="3270"/>
                    <a:pt x="7204" y="3382"/>
                    <a:pt x="7042" y="3382"/>
                  </a:cubicBezTo>
                  <a:cubicBezTo>
                    <a:pt x="6939" y="3382"/>
                    <a:pt x="6822" y="3337"/>
                    <a:pt x="6705" y="3246"/>
                  </a:cubicBezTo>
                  <a:cubicBezTo>
                    <a:pt x="6338" y="2913"/>
                    <a:pt x="6405" y="2145"/>
                    <a:pt x="6872" y="1478"/>
                  </a:cubicBezTo>
                  <a:close/>
                  <a:moveTo>
                    <a:pt x="11075" y="3446"/>
                  </a:moveTo>
                  <a:lnTo>
                    <a:pt x="11075" y="3446"/>
                  </a:lnTo>
                  <a:cubicBezTo>
                    <a:pt x="11008" y="4214"/>
                    <a:pt x="10541" y="4747"/>
                    <a:pt x="9974" y="4814"/>
                  </a:cubicBezTo>
                  <a:lnTo>
                    <a:pt x="9841" y="4814"/>
                  </a:lnTo>
                  <a:cubicBezTo>
                    <a:pt x="9674" y="4814"/>
                    <a:pt x="9674" y="4781"/>
                    <a:pt x="9674" y="4747"/>
                  </a:cubicBezTo>
                  <a:cubicBezTo>
                    <a:pt x="9674" y="4447"/>
                    <a:pt x="10241" y="3647"/>
                    <a:pt x="11075" y="3446"/>
                  </a:cubicBezTo>
                  <a:close/>
                  <a:moveTo>
                    <a:pt x="3870" y="5448"/>
                  </a:moveTo>
                  <a:cubicBezTo>
                    <a:pt x="3970" y="5448"/>
                    <a:pt x="4070" y="5581"/>
                    <a:pt x="4170" y="5615"/>
                  </a:cubicBezTo>
                  <a:cubicBezTo>
                    <a:pt x="4470" y="5982"/>
                    <a:pt x="4537" y="6415"/>
                    <a:pt x="4370" y="6749"/>
                  </a:cubicBezTo>
                  <a:cubicBezTo>
                    <a:pt x="4170" y="7116"/>
                    <a:pt x="3737" y="7383"/>
                    <a:pt x="3236" y="7383"/>
                  </a:cubicBezTo>
                  <a:cubicBezTo>
                    <a:pt x="3136" y="6649"/>
                    <a:pt x="3336" y="5948"/>
                    <a:pt x="3570" y="5615"/>
                  </a:cubicBezTo>
                  <a:cubicBezTo>
                    <a:pt x="3703" y="5548"/>
                    <a:pt x="3803" y="5448"/>
                    <a:pt x="3870" y="5448"/>
                  </a:cubicBezTo>
                  <a:close/>
                  <a:moveTo>
                    <a:pt x="8473" y="5982"/>
                  </a:moveTo>
                  <a:cubicBezTo>
                    <a:pt x="8507" y="5982"/>
                    <a:pt x="8573" y="6048"/>
                    <a:pt x="8640" y="6282"/>
                  </a:cubicBezTo>
                  <a:cubicBezTo>
                    <a:pt x="8807" y="6815"/>
                    <a:pt x="8707" y="7316"/>
                    <a:pt x="8373" y="7749"/>
                  </a:cubicBezTo>
                  <a:cubicBezTo>
                    <a:pt x="8040" y="7149"/>
                    <a:pt x="8073" y="6582"/>
                    <a:pt x="8240" y="6182"/>
                  </a:cubicBezTo>
                  <a:cubicBezTo>
                    <a:pt x="8340" y="6048"/>
                    <a:pt x="8407" y="5982"/>
                    <a:pt x="8473" y="5982"/>
                  </a:cubicBezTo>
                  <a:close/>
                  <a:moveTo>
                    <a:pt x="8603" y="332"/>
                  </a:moveTo>
                  <a:cubicBezTo>
                    <a:pt x="8956" y="332"/>
                    <a:pt x="9318" y="433"/>
                    <a:pt x="9674" y="644"/>
                  </a:cubicBezTo>
                  <a:cubicBezTo>
                    <a:pt x="10541" y="1178"/>
                    <a:pt x="11075" y="2012"/>
                    <a:pt x="11108" y="2913"/>
                  </a:cubicBezTo>
                  <a:cubicBezTo>
                    <a:pt x="10074" y="3113"/>
                    <a:pt x="9240" y="4080"/>
                    <a:pt x="9274" y="4647"/>
                  </a:cubicBezTo>
                  <a:cubicBezTo>
                    <a:pt x="9341" y="4914"/>
                    <a:pt x="9441" y="5148"/>
                    <a:pt x="9874" y="5148"/>
                  </a:cubicBezTo>
                  <a:lnTo>
                    <a:pt x="10041" y="5148"/>
                  </a:lnTo>
                  <a:cubicBezTo>
                    <a:pt x="10875" y="5014"/>
                    <a:pt x="11442" y="4280"/>
                    <a:pt x="11542" y="3313"/>
                  </a:cubicBezTo>
                  <a:cubicBezTo>
                    <a:pt x="11942" y="3313"/>
                    <a:pt x="12409" y="3513"/>
                    <a:pt x="12776" y="3947"/>
                  </a:cubicBezTo>
                  <a:cubicBezTo>
                    <a:pt x="13443" y="4614"/>
                    <a:pt x="13277" y="5448"/>
                    <a:pt x="13043" y="6015"/>
                  </a:cubicBezTo>
                  <a:cubicBezTo>
                    <a:pt x="12509" y="7383"/>
                    <a:pt x="10908" y="8583"/>
                    <a:pt x="9741" y="8583"/>
                  </a:cubicBezTo>
                  <a:cubicBezTo>
                    <a:pt x="9441" y="8583"/>
                    <a:pt x="9174" y="8483"/>
                    <a:pt x="8940" y="8317"/>
                  </a:cubicBezTo>
                  <a:cubicBezTo>
                    <a:pt x="8840" y="8250"/>
                    <a:pt x="8707" y="8150"/>
                    <a:pt x="8607" y="8016"/>
                  </a:cubicBezTo>
                  <a:cubicBezTo>
                    <a:pt x="9107" y="7516"/>
                    <a:pt x="9240" y="6815"/>
                    <a:pt x="9040" y="6115"/>
                  </a:cubicBezTo>
                  <a:cubicBezTo>
                    <a:pt x="8874" y="5615"/>
                    <a:pt x="8607" y="5515"/>
                    <a:pt x="8440" y="5515"/>
                  </a:cubicBezTo>
                  <a:cubicBezTo>
                    <a:pt x="8206" y="5515"/>
                    <a:pt x="8006" y="5715"/>
                    <a:pt x="7873" y="5982"/>
                  </a:cubicBezTo>
                  <a:cubicBezTo>
                    <a:pt x="7673" y="6482"/>
                    <a:pt x="7606" y="7282"/>
                    <a:pt x="8073" y="7983"/>
                  </a:cubicBezTo>
                  <a:cubicBezTo>
                    <a:pt x="7573" y="8350"/>
                    <a:pt x="6672" y="8784"/>
                    <a:pt x="5004" y="8784"/>
                  </a:cubicBezTo>
                  <a:lnTo>
                    <a:pt x="5004" y="8984"/>
                  </a:lnTo>
                  <a:lnTo>
                    <a:pt x="4937" y="8784"/>
                  </a:lnTo>
                  <a:cubicBezTo>
                    <a:pt x="3970" y="8784"/>
                    <a:pt x="3536" y="8283"/>
                    <a:pt x="3336" y="7783"/>
                  </a:cubicBezTo>
                  <a:cubicBezTo>
                    <a:pt x="3970" y="7749"/>
                    <a:pt x="4504" y="7449"/>
                    <a:pt x="4771" y="6815"/>
                  </a:cubicBezTo>
                  <a:cubicBezTo>
                    <a:pt x="5037" y="6315"/>
                    <a:pt x="4937" y="5748"/>
                    <a:pt x="4537" y="5248"/>
                  </a:cubicBezTo>
                  <a:cubicBezTo>
                    <a:pt x="4337" y="4947"/>
                    <a:pt x="4103" y="4914"/>
                    <a:pt x="3937" y="4914"/>
                  </a:cubicBezTo>
                  <a:cubicBezTo>
                    <a:pt x="3737" y="4914"/>
                    <a:pt x="3536" y="5014"/>
                    <a:pt x="3370" y="5248"/>
                  </a:cubicBezTo>
                  <a:cubicBezTo>
                    <a:pt x="3003" y="5681"/>
                    <a:pt x="2836" y="6482"/>
                    <a:pt x="2903" y="7182"/>
                  </a:cubicBezTo>
                  <a:cubicBezTo>
                    <a:pt x="2436" y="7116"/>
                    <a:pt x="2002" y="6916"/>
                    <a:pt x="1535" y="6582"/>
                  </a:cubicBezTo>
                  <a:cubicBezTo>
                    <a:pt x="501" y="5815"/>
                    <a:pt x="701" y="4681"/>
                    <a:pt x="834" y="4280"/>
                  </a:cubicBezTo>
                  <a:cubicBezTo>
                    <a:pt x="1101" y="3313"/>
                    <a:pt x="1935" y="2579"/>
                    <a:pt x="2669" y="2579"/>
                  </a:cubicBezTo>
                  <a:cubicBezTo>
                    <a:pt x="2836" y="2579"/>
                    <a:pt x="3003" y="2612"/>
                    <a:pt x="3103" y="2679"/>
                  </a:cubicBezTo>
                  <a:cubicBezTo>
                    <a:pt x="3136" y="2713"/>
                    <a:pt x="3178" y="2729"/>
                    <a:pt x="3220" y="2729"/>
                  </a:cubicBezTo>
                  <a:cubicBezTo>
                    <a:pt x="3261" y="2729"/>
                    <a:pt x="3303" y="2713"/>
                    <a:pt x="3336" y="2679"/>
                  </a:cubicBezTo>
                  <a:cubicBezTo>
                    <a:pt x="3370" y="2646"/>
                    <a:pt x="3403" y="2579"/>
                    <a:pt x="3403" y="2479"/>
                  </a:cubicBezTo>
                  <a:cubicBezTo>
                    <a:pt x="3370" y="2479"/>
                    <a:pt x="3236" y="1412"/>
                    <a:pt x="3737" y="811"/>
                  </a:cubicBezTo>
                  <a:cubicBezTo>
                    <a:pt x="3959" y="569"/>
                    <a:pt x="4279" y="436"/>
                    <a:pt x="4689" y="436"/>
                  </a:cubicBezTo>
                  <a:cubicBezTo>
                    <a:pt x="4957" y="436"/>
                    <a:pt x="5262" y="493"/>
                    <a:pt x="5605" y="611"/>
                  </a:cubicBezTo>
                  <a:cubicBezTo>
                    <a:pt x="5938" y="744"/>
                    <a:pt x="6272" y="911"/>
                    <a:pt x="6539" y="1078"/>
                  </a:cubicBezTo>
                  <a:cubicBezTo>
                    <a:pt x="6005" y="1845"/>
                    <a:pt x="5838" y="2913"/>
                    <a:pt x="6438" y="3413"/>
                  </a:cubicBezTo>
                  <a:cubicBezTo>
                    <a:pt x="6605" y="3580"/>
                    <a:pt x="6839" y="3647"/>
                    <a:pt x="7039" y="3647"/>
                  </a:cubicBezTo>
                  <a:cubicBezTo>
                    <a:pt x="7372" y="3647"/>
                    <a:pt x="7673" y="3413"/>
                    <a:pt x="7773" y="3013"/>
                  </a:cubicBezTo>
                  <a:cubicBezTo>
                    <a:pt x="7940" y="2479"/>
                    <a:pt x="7839" y="1678"/>
                    <a:pt x="7106" y="1011"/>
                  </a:cubicBezTo>
                  <a:cubicBezTo>
                    <a:pt x="7549" y="568"/>
                    <a:pt x="8065" y="332"/>
                    <a:pt x="8603" y="332"/>
                  </a:cubicBezTo>
                  <a:close/>
                  <a:moveTo>
                    <a:pt x="8639" y="1"/>
                  </a:moveTo>
                  <a:cubicBezTo>
                    <a:pt x="7972" y="1"/>
                    <a:pt x="7319" y="290"/>
                    <a:pt x="6805" y="845"/>
                  </a:cubicBezTo>
                  <a:cubicBezTo>
                    <a:pt x="6472" y="644"/>
                    <a:pt x="6138" y="478"/>
                    <a:pt x="5705" y="344"/>
                  </a:cubicBezTo>
                  <a:cubicBezTo>
                    <a:pt x="5318" y="223"/>
                    <a:pt x="4967" y="164"/>
                    <a:pt x="4654" y="164"/>
                  </a:cubicBezTo>
                  <a:cubicBezTo>
                    <a:pt x="4102" y="164"/>
                    <a:pt x="3668" y="349"/>
                    <a:pt x="3370" y="711"/>
                  </a:cubicBezTo>
                  <a:cubicBezTo>
                    <a:pt x="2969" y="1178"/>
                    <a:pt x="2903" y="1945"/>
                    <a:pt x="2903" y="2379"/>
                  </a:cubicBezTo>
                  <a:cubicBezTo>
                    <a:pt x="2836" y="2312"/>
                    <a:pt x="2702" y="2312"/>
                    <a:pt x="2569" y="2312"/>
                  </a:cubicBezTo>
                  <a:cubicBezTo>
                    <a:pt x="1702" y="2312"/>
                    <a:pt x="734" y="3213"/>
                    <a:pt x="367" y="4314"/>
                  </a:cubicBezTo>
                  <a:cubicBezTo>
                    <a:pt x="1" y="5414"/>
                    <a:pt x="301" y="6415"/>
                    <a:pt x="1201" y="7082"/>
                  </a:cubicBezTo>
                  <a:cubicBezTo>
                    <a:pt x="1802" y="7483"/>
                    <a:pt x="2369" y="7749"/>
                    <a:pt x="2903" y="7783"/>
                  </a:cubicBezTo>
                  <a:cubicBezTo>
                    <a:pt x="3169" y="8683"/>
                    <a:pt x="3903" y="9251"/>
                    <a:pt x="5004" y="9251"/>
                  </a:cubicBezTo>
                  <a:cubicBezTo>
                    <a:pt x="6472" y="9251"/>
                    <a:pt x="7639" y="8950"/>
                    <a:pt x="8373" y="8317"/>
                  </a:cubicBezTo>
                  <a:cubicBezTo>
                    <a:pt x="8507" y="8483"/>
                    <a:pt x="8640" y="8583"/>
                    <a:pt x="8740" y="8683"/>
                  </a:cubicBezTo>
                  <a:cubicBezTo>
                    <a:pt x="9040" y="8917"/>
                    <a:pt x="9374" y="9050"/>
                    <a:pt x="9808" y="9050"/>
                  </a:cubicBezTo>
                  <a:cubicBezTo>
                    <a:pt x="11142" y="9050"/>
                    <a:pt x="12843" y="7716"/>
                    <a:pt x="13477" y="6248"/>
                  </a:cubicBezTo>
                  <a:cubicBezTo>
                    <a:pt x="13877" y="5281"/>
                    <a:pt x="13744" y="4380"/>
                    <a:pt x="13143" y="3680"/>
                  </a:cubicBezTo>
                  <a:cubicBezTo>
                    <a:pt x="12643" y="3213"/>
                    <a:pt x="12143" y="2946"/>
                    <a:pt x="11542" y="2946"/>
                  </a:cubicBezTo>
                  <a:cubicBezTo>
                    <a:pt x="11475" y="1912"/>
                    <a:pt x="10875" y="978"/>
                    <a:pt x="9874" y="344"/>
                  </a:cubicBezTo>
                  <a:cubicBezTo>
                    <a:pt x="9477" y="113"/>
                    <a:pt x="9055" y="1"/>
                    <a:pt x="86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8" name="Google Shape;778;p34"/>
          <p:cNvGrpSpPr/>
          <p:nvPr/>
        </p:nvGrpSpPr>
        <p:grpSpPr>
          <a:xfrm>
            <a:off x="6925381" y="629867"/>
            <a:ext cx="1305022" cy="1663250"/>
            <a:chOff x="6925381" y="629867"/>
            <a:chExt cx="1305022" cy="1663250"/>
          </a:xfrm>
        </p:grpSpPr>
        <p:sp>
          <p:nvSpPr>
            <p:cNvPr id="779" name="Google Shape;779;p34"/>
            <p:cNvSpPr/>
            <p:nvPr/>
          </p:nvSpPr>
          <p:spPr>
            <a:xfrm>
              <a:off x="8011714" y="2095349"/>
              <a:ext cx="204742" cy="197768"/>
            </a:xfrm>
            <a:custGeom>
              <a:avLst/>
              <a:gdLst/>
              <a:ahLst/>
              <a:cxnLst/>
              <a:rect l="l" t="t" r="r" b="b"/>
              <a:pathLst>
                <a:path w="2936" h="2836" extrusionOk="0">
                  <a:moveTo>
                    <a:pt x="1468" y="367"/>
                  </a:moveTo>
                  <a:cubicBezTo>
                    <a:pt x="1701" y="367"/>
                    <a:pt x="1968" y="501"/>
                    <a:pt x="2168" y="668"/>
                  </a:cubicBezTo>
                  <a:cubicBezTo>
                    <a:pt x="2368" y="834"/>
                    <a:pt x="2468" y="1068"/>
                    <a:pt x="2468" y="1368"/>
                  </a:cubicBezTo>
                  <a:cubicBezTo>
                    <a:pt x="2402" y="1902"/>
                    <a:pt x="1968" y="2369"/>
                    <a:pt x="1434" y="2369"/>
                  </a:cubicBezTo>
                  <a:cubicBezTo>
                    <a:pt x="1168" y="2369"/>
                    <a:pt x="934" y="2269"/>
                    <a:pt x="701" y="2069"/>
                  </a:cubicBezTo>
                  <a:cubicBezTo>
                    <a:pt x="500" y="1902"/>
                    <a:pt x="434" y="1668"/>
                    <a:pt x="434" y="1368"/>
                  </a:cubicBezTo>
                  <a:cubicBezTo>
                    <a:pt x="434" y="834"/>
                    <a:pt x="867" y="367"/>
                    <a:pt x="1468" y="367"/>
                  </a:cubicBezTo>
                  <a:close/>
                  <a:moveTo>
                    <a:pt x="1468" y="1"/>
                  </a:moveTo>
                  <a:cubicBezTo>
                    <a:pt x="667" y="1"/>
                    <a:pt x="0" y="601"/>
                    <a:pt x="0" y="1402"/>
                  </a:cubicBezTo>
                  <a:cubicBezTo>
                    <a:pt x="0" y="1768"/>
                    <a:pt x="133" y="2102"/>
                    <a:pt x="434" y="2402"/>
                  </a:cubicBezTo>
                  <a:cubicBezTo>
                    <a:pt x="701" y="2669"/>
                    <a:pt x="1101" y="2836"/>
                    <a:pt x="1468" y="2836"/>
                  </a:cubicBezTo>
                  <a:cubicBezTo>
                    <a:pt x="2268" y="2836"/>
                    <a:pt x="2869" y="2169"/>
                    <a:pt x="2935" y="1402"/>
                  </a:cubicBezTo>
                  <a:cubicBezTo>
                    <a:pt x="2935" y="1035"/>
                    <a:pt x="2802" y="701"/>
                    <a:pt x="2502" y="401"/>
                  </a:cubicBezTo>
                  <a:cubicBezTo>
                    <a:pt x="2202" y="167"/>
                    <a:pt x="1835" y="1"/>
                    <a:pt x="14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34"/>
            <p:cNvSpPr/>
            <p:nvPr/>
          </p:nvSpPr>
          <p:spPr>
            <a:xfrm>
              <a:off x="7169593" y="855530"/>
              <a:ext cx="437378" cy="422245"/>
            </a:xfrm>
            <a:custGeom>
              <a:avLst/>
              <a:gdLst/>
              <a:ahLst/>
              <a:cxnLst/>
              <a:rect l="l" t="t" r="r" b="b"/>
              <a:pathLst>
                <a:path w="6272" h="6055" extrusionOk="0">
                  <a:moveTo>
                    <a:pt x="3670" y="0"/>
                  </a:moveTo>
                  <a:lnTo>
                    <a:pt x="1" y="3669"/>
                  </a:lnTo>
                  <a:lnTo>
                    <a:pt x="1602" y="5304"/>
                  </a:lnTo>
                  <a:cubicBezTo>
                    <a:pt x="2102" y="5804"/>
                    <a:pt x="2769" y="6054"/>
                    <a:pt x="3436" y="6054"/>
                  </a:cubicBezTo>
                  <a:cubicBezTo>
                    <a:pt x="4104" y="6054"/>
                    <a:pt x="4771" y="5804"/>
                    <a:pt x="5271" y="5304"/>
                  </a:cubicBezTo>
                  <a:cubicBezTo>
                    <a:pt x="6272" y="4303"/>
                    <a:pt x="6272" y="2635"/>
                    <a:pt x="5271" y="1635"/>
                  </a:cubicBezTo>
                  <a:lnTo>
                    <a:pt x="367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34"/>
            <p:cNvSpPr/>
            <p:nvPr/>
          </p:nvSpPr>
          <p:spPr>
            <a:xfrm>
              <a:off x="6941629" y="642629"/>
              <a:ext cx="486262" cy="468828"/>
            </a:xfrm>
            <a:custGeom>
              <a:avLst/>
              <a:gdLst/>
              <a:ahLst/>
              <a:cxnLst/>
              <a:rect l="l" t="t" r="r" b="b"/>
              <a:pathLst>
                <a:path w="6973" h="6723" extrusionOk="0">
                  <a:moveTo>
                    <a:pt x="2836" y="1"/>
                  </a:moveTo>
                  <a:cubicBezTo>
                    <a:pt x="2169" y="1"/>
                    <a:pt x="1502" y="251"/>
                    <a:pt x="1001" y="751"/>
                  </a:cubicBezTo>
                  <a:cubicBezTo>
                    <a:pt x="1" y="1752"/>
                    <a:pt x="1" y="3420"/>
                    <a:pt x="1001" y="4421"/>
                  </a:cubicBezTo>
                  <a:lnTo>
                    <a:pt x="3303" y="6722"/>
                  </a:lnTo>
                  <a:lnTo>
                    <a:pt x="6972" y="3053"/>
                  </a:lnTo>
                  <a:lnTo>
                    <a:pt x="4671" y="751"/>
                  </a:lnTo>
                  <a:cubicBezTo>
                    <a:pt x="4170" y="251"/>
                    <a:pt x="3503" y="1"/>
                    <a:pt x="28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34"/>
            <p:cNvSpPr/>
            <p:nvPr/>
          </p:nvSpPr>
          <p:spPr>
            <a:xfrm>
              <a:off x="6925381" y="629867"/>
              <a:ext cx="518759" cy="495537"/>
            </a:xfrm>
            <a:custGeom>
              <a:avLst/>
              <a:gdLst/>
              <a:ahLst/>
              <a:cxnLst/>
              <a:rect l="l" t="t" r="r" b="b"/>
              <a:pathLst>
                <a:path w="7439" h="7106" extrusionOk="0">
                  <a:moveTo>
                    <a:pt x="3069" y="401"/>
                  </a:moveTo>
                  <a:cubicBezTo>
                    <a:pt x="3703" y="401"/>
                    <a:pt x="4337" y="668"/>
                    <a:pt x="4737" y="1101"/>
                  </a:cubicBezTo>
                  <a:lnTo>
                    <a:pt x="6872" y="3236"/>
                  </a:lnTo>
                  <a:lnTo>
                    <a:pt x="3503" y="6605"/>
                  </a:lnTo>
                  <a:lnTo>
                    <a:pt x="1368" y="4504"/>
                  </a:lnTo>
                  <a:cubicBezTo>
                    <a:pt x="434" y="3570"/>
                    <a:pt x="434" y="2035"/>
                    <a:pt x="1368" y="1101"/>
                  </a:cubicBezTo>
                  <a:cubicBezTo>
                    <a:pt x="1835" y="668"/>
                    <a:pt x="2435" y="401"/>
                    <a:pt x="3069" y="401"/>
                  </a:cubicBezTo>
                  <a:close/>
                  <a:moveTo>
                    <a:pt x="3069" y="0"/>
                  </a:moveTo>
                  <a:cubicBezTo>
                    <a:pt x="2335" y="0"/>
                    <a:pt x="1601" y="267"/>
                    <a:pt x="1068" y="834"/>
                  </a:cubicBezTo>
                  <a:cubicBezTo>
                    <a:pt x="0" y="1902"/>
                    <a:pt x="0" y="3703"/>
                    <a:pt x="1068" y="4771"/>
                  </a:cubicBezTo>
                  <a:lnTo>
                    <a:pt x="3369" y="7072"/>
                  </a:lnTo>
                  <a:cubicBezTo>
                    <a:pt x="3403" y="7072"/>
                    <a:pt x="3503" y="7106"/>
                    <a:pt x="3536" y="7106"/>
                  </a:cubicBezTo>
                  <a:cubicBezTo>
                    <a:pt x="3569" y="7106"/>
                    <a:pt x="3603" y="7106"/>
                    <a:pt x="3703" y="7072"/>
                  </a:cubicBezTo>
                  <a:lnTo>
                    <a:pt x="7372" y="3403"/>
                  </a:lnTo>
                  <a:cubicBezTo>
                    <a:pt x="7439" y="3336"/>
                    <a:pt x="7439" y="3203"/>
                    <a:pt x="7372" y="3103"/>
                  </a:cubicBezTo>
                  <a:lnTo>
                    <a:pt x="5070" y="834"/>
                  </a:lnTo>
                  <a:cubicBezTo>
                    <a:pt x="4537" y="267"/>
                    <a:pt x="3836" y="0"/>
                    <a:pt x="30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34"/>
            <p:cNvSpPr/>
            <p:nvPr/>
          </p:nvSpPr>
          <p:spPr>
            <a:xfrm>
              <a:off x="7790724" y="1266060"/>
              <a:ext cx="439679" cy="422245"/>
            </a:xfrm>
            <a:custGeom>
              <a:avLst/>
              <a:gdLst/>
              <a:ahLst/>
              <a:cxnLst/>
              <a:rect l="l" t="t" r="r" b="b"/>
              <a:pathLst>
                <a:path w="6305" h="6055" extrusionOk="0">
                  <a:moveTo>
                    <a:pt x="3469" y="1"/>
                  </a:moveTo>
                  <a:cubicBezTo>
                    <a:pt x="2802" y="1"/>
                    <a:pt x="2135" y="251"/>
                    <a:pt x="1635" y="751"/>
                  </a:cubicBezTo>
                  <a:lnTo>
                    <a:pt x="0" y="2352"/>
                  </a:lnTo>
                  <a:lnTo>
                    <a:pt x="3669" y="6055"/>
                  </a:lnTo>
                  <a:lnTo>
                    <a:pt x="5304" y="4420"/>
                  </a:lnTo>
                  <a:cubicBezTo>
                    <a:pt x="6305" y="3420"/>
                    <a:pt x="6305" y="1752"/>
                    <a:pt x="5304" y="751"/>
                  </a:cubicBezTo>
                  <a:cubicBezTo>
                    <a:pt x="4804" y="251"/>
                    <a:pt x="4136" y="1"/>
                    <a:pt x="34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34"/>
            <p:cNvSpPr/>
            <p:nvPr/>
          </p:nvSpPr>
          <p:spPr>
            <a:xfrm>
              <a:off x="7560389" y="1427706"/>
              <a:ext cx="486262" cy="468828"/>
            </a:xfrm>
            <a:custGeom>
              <a:avLst/>
              <a:gdLst/>
              <a:ahLst/>
              <a:cxnLst/>
              <a:rect l="l" t="t" r="r" b="b"/>
              <a:pathLst>
                <a:path w="6973" h="6723" extrusionOk="0">
                  <a:moveTo>
                    <a:pt x="3303" y="1"/>
                  </a:moveTo>
                  <a:lnTo>
                    <a:pt x="1001" y="2303"/>
                  </a:lnTo>
                  <a:cubicBezTo>
                    <a:pt x="1" y="3303"/>
                    <a:pt x="1" y="4971"/>
                    <a:pt x="1001" y="5972"/>
                  </a:cubicBezTo>
                  <a:cubicBezTo>
                    <a:pt x="1502" y="6472"/>
                    <a:pt x="2169" y="6722"/>
                    <a:pt x="2836" y="6722"/>
                  </a:cubicBezTo>
                  <a:cubicBezTo>
                    <a:pt x="3503" y="6722"/>
                    <a:pt x="4170" y="6472"/>
                    <a:pt x="4671" y="5972"/>
                  </a:cubicBezTo>
                  <a:lnTo>
                    <a:pt x="6972" y="3670"/>
                  </a:lnTo>
                  <a:lnTo>
                    <a:pt x="33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34"/>
            <p:cNvSpPr/>
            <p:nvPr/>
          </p:nvSpPr>
          <p:spPr>
            <a:xfrm>
              <a:off x="7560389" y="1412643"/>
              <a:ext cx="497908" cy="501325"/>
            </a:xfrm>
            <a:custGeom>
              <a:avLst/>
              <a:gdLst/>
              <a:ahLst/>
              <a:cxnLst/>
              <a:rect l="l" t="t" r="r" b="b"/>
              <a:pathLst>
                <a:path w="7140" h="7189" extrusionOk="0">
                  <a:moveTo>
                    <a:pt x="3303" y="517"/>
                  </a:moveTo>
                  <a:lnTo>
                    <a:pt x="6739" y="3953"/>
                  </a:lnTo>
                  <a:lnTo>
                    <a:pt x="4604" y="6055"/>
                  </a:lnTo>
                  <a:cubicBezTo>
                    <a:pt x="4137" y="6522"/>
                    <a:pt x="3570" y="6788"/>
                    <a:pt x="2903" y="6788"/>
                  </a:cubicBezTo>
                  <a:cubicBezTo>
                    <a:pt x="2236" y="6788"/>
                    <a:pt x="1635" y="6522"/>
                    <a:pt x="1168" y="6055"/>
                  </a:cubicBezTo>
                  <a:cubicBezTo>
                    <a:pt x="735" y="5621"/>
                    <a:pt x="468" y="5020"/>
                    <a:pt x="468" y="4353"/>
                  </a:cubicBezTo>
                  <a:cubicBezTo>
                    <a:pt x="468" y="3686"/>
                    <a:pt x="735" y="3119"/>
                    <a:pt x="1168" y="2652"/>
                  </a:cubicBezTo>
                  <a:lnTo>
                    <a:pt x="3303" y="517"/>
                  </a:lnTo>
                  <a:close/>
                  <a:moveTo>
                    <a:pt x="3286" y="0"/>
                  </a:moveTo>
                  <a:cubicBezTo>
                    <a:pt x="3236" y="0"/>
                    <a:pt x="3186" y="17"/>
                    <a:pt x="3136" y="50"/>
                  </a:cubicBezTo>
                  <a:lnTo>
                    <a:pt x="835" y="2352"/>
                  </a:lnTo>
                  <a:cubicBezTo>
                    <a:pt x="301" y="2886"/>
                    <a:pt x="1" y="3619"/>
                    <a:pt x="1" y="4353"/>
                  </a:cubicBezTo>
                  <a:cubicBezTo>
                    <a:pt x="1" y="5121"/>
                    <a:pt x="301" y="5821"/>
                    <a:pt x="835" y="6355"/>
                  </a:cubicBezTo>
                  <a:cubicBezTo>
                    <a:pt x="1402" y="6888"/>
                    <a:pt x="2102" y="7189"/>
                    <a:pt x="2836" y="7189"/>
                  </a:cubicBezTo>
                  <a:cubicBezTo>
                    <a:pt x="3603" y="7189"/>
                    <a:pt x="4304" y="6888"/>
                    <a:pt x="4804" y="6355"/>
                  </a:cubicBezTo>
                  <a:lnTo>
                    <a:pt x="7106" y="4053"/>
                  </a:lnTo>
                  <a:cubicBezTo>
                    <a:pt x="7106" y="4020"/>
                    <a:pt x="7139" y="3986"/>
                    <a:pt x="7139" y="3886"/>
                  </a:cubicBezTo>
                  <a:cubicBezTo>
                    <a:pt x="7139" y="3820"/>
                    <a:pt x="7139" y="3786"/>
                    <a:pt x="7106" y="3720"/>
                  </a:cubicBezTo>
                  <a:lnTo>
                    <a:pt x="3437" y="50"/>
                  </a:lnTo>
                  <a:cubicBezTo>
                    <a:pt x="3386" y="17"/>
                    <a:pt x="3336" y="0"/>
                    <a:pt x="32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6" name="Google Shape;786;p34"/>
          <p:cNvGrpSpPr/>
          <p:nvPr/>
        </p:nvGrpSpPr>
        <p:grpSpPr>
          <a:xfrm rot="1960664">
            <a:off x="638173" y="3428643"/>
            <a:ext cx="711838" cy="763022"/>
            <a:chOff x="3551013" y="4377289"/>
            <a:chExt cx="711855" cy="763041"/>
          </a:xfrm>
        </p:grpSpPr>
        <p:sp>
          <p:nvSpPr>
            <p:cNvPr id="787" name="Google Shape;787;p34"/>
            <p:cNvSpPr/>
            <p:nvPr/>
          </p:nvSpPr>
          <p:spPr>
            <a:xfrm>
              <a:off x="3888322" y="4393538"/>
              <a:ext cx="360600" cy="407183"/>
            </a:xfrm>
            <a:custGeom>
              <a:avLst/>
              <a:gdLst/>
              <a:ahLst/>
              <a:cxnLst/>
              <a:rect l="l" t="t" r="r" b="b"/>
              <a:pathLst>
                <a:path w="5171" h="5839" extrusionOk="0">
                  <a:moveTo>
                    <a:pt x="2569" y="1"/>
                  </a:moveTo>
                  <a:cubicBezTo>
                    <a:pt x="1168" y="1"/>
                    <a:pt x="0" y="1168"/>
                    <a:pt x="0" y="2569"/>
                  </a:cubicBezTo>
                  <a:lnTo>
                    <a:pt x="0" y="5838"/>
                  </a:lnTo>
                  <a:lnTo>
                    <a:pt x="5171" y="5838"/>
                  </a:lnTo>
                  <a:lnTo>
                    <a:pt x="5171" y="2569"/>
                  </a:lnTo>
                  <a:cubicBezTo>
                    <a:pt x="5171" y="1168"/>
                    <a:pt x="4003" y="1"/>
                    <a:pt x="2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88" name="Google Shape;788;p34"/>
            <p:cNvGrpSpPr/>
            <p:nvPr/>
          </p:nvGrpSpPr>
          <p:grpSpPr>
            <a:xfrm>
              <a:off x="3551013" y="4377289"/>
              <a:ext cx="711855" cy="763041"/>
              <a:chOff x="3551013" y="4377289"/>
              <a:chExt cx="711855" cy="763041"/>
            </a:xfrm>
          </p:grpSpPr>
          <p:sp>
            <p:nvSpPr>
              <p:cNvPr id="789" name="Google Shape;789;p34"/>
              <p:cNvSpPr/>
              <p:nvPr/>
            </p:nvSpPr>
            <p:spPr>
              <a:xfrm>
                <a:off x="3551013" y="4816899"/>
                <a:ext cx="202441" cy="197768"/>
              </a:xfrm>
              <a:custGeom>
                <a:avLst/>
                <a:gdLst/>
                <a:ahLst/>
                <a:cxnLst/>
                <a:rect l="l" t="t" r="r" b="b"/>
                <a:pathLst>
                  <a:path w="2903" h="2836" extrusionOk="0">
                    <a:moveTo>
                      <a:pt x="1435" y="368"/>
                    </a:moveTo>
                    <a:cubicBezTo>
                      <a:pt x="1702" y="368"/>
                      <a:pt x="1935" y="501"/>
                      <a:pt x="2136" y="668"/>
                    </a:cubicBezTo>
                    <a:cubicBezTo>
                      <a:pt x="2369" y="835"/>
                      <a:pt x="2436" y="1101"/>
                      <a:pt x="2436" y="1368"/>
                    </a:cubicBezTo>
                    <a:cubicBezTo>
                      <a:pt x="2402" y="1902"/>
                      <a:pt x="1935" y="2369"/>
                      <a:pt x="1402" y="2369"/>
                    </a:cubicBezTo>
                    <a:cubicBezTo>
                      <a:pt x="1168" y="2369"/>
                      <a:pt x="901" y="2302"/>
                      <a:pt x="701" y="2102"/>
                    </a:cubicBezTo>
                    <a:cubicBezTo>
                      <a:pt x="468" y="1935"/>
                      <a:pt x="401" y="1668"/>
                      <a:pt x="401" y="1368"/>
                    </a:cubicBezTo>
                    <a:cubicBezTo>
                      <a:pt x="401" y="835"/>
                      <a:pt x="868" y="368"/>
                      <a:pt x="1435" y="368"/>
                    </a:cubicBezTo>
                    <a:close/>
                    <a:moveTo>
                      <a:pt x="1435" y="1"/>
                    </a:moveTo>
                    <a:cubicBezTo>
                      <a:pt x="668" y="1"/>
                      <a:pt x="1" y="634"/>
                      <a:pt x="1" y="1435"/>
                    </a:cubicBezTo>
                    <a:cubicBezTo>
                      <a:pt x="1" y="1802"/>
                      <a:pt x="101" y="2135"/>
                      <a:pt x="401" y="2436"/>
                    </a:cubicBezTo>
                    <a:cubicBezTo>
                      <a:pt x="701" y="2669"/>
                      <a:pt x="1068" y="2836"/>
                      <a:pt x="1435" y="2836"/>
                    </a:cubicBezTo>
                    <a:cubicBezTo>
                      <a:pt x="2236" y="2836"/>
                      <a:pt x="2869" y="2169"/>
                      <a:pt x="2903" y="1435"/>
                    </a:cubicBezTo>
                    <a:cubicBezTo>
                      <a:pt x="2903" y="1035"/>
                      <a:pt x="2769" y="701"/>
                      <a:pt x="2502" y="434"/>
                    </a:cubicBezTo>
                    <a:cubicBezTo>
                      <a:pt x="2202" y="167"/>
                      <a:pt x="1802" y="1"/>
                      <a:pt x="14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0" name="Google Shape;790;p34"/>
              <p:cNvSpPr/>
              <p:nvPr/>
            </p:nvSpPr>
            <p:spPr>
              <a:xfrm>
                <a:off x="3881348" y="4800651"/>
                <a:ext cx="362971" cy="339679"/>
              </a:xfrm>
              <a:custGeom>
                <a:avLst/>
                <a:gdLst/>
                <a:ahLst/>
                <a:cxnLst/>
                <a:rect l="l" t="t" r="r" b="b"/>
                <a:pathLst>
                  <a:path w="5205" h="4871" extrusionOk="0">
                    <a:moveTo>
                      <a:pt x="0" y="0"/>
                    </a:moveTo>
                    <a:lnTo>
                      <a:pt x="0" y="2268"/>
                    </a:lnTo>
                    <a:lnTo>
                      <a:pt x="34" y="2268"/>
                    </a:lnTo>
                    <a:cubicBezTo>
                      <a:pt x="34" y="3703"/>
                      <a:pt x="1201" y="4870"/>
                      <a:pt x="2636" y="4870"/>
                    </a:cubicBezTo>
                    <a:cubicBezTo>
                      <a:pt x="4037" y="4870"/>
                      <a:pt x="5204" y="3703"/>
                      <a:pt x="5204" y="2268"/>
                    </a:cubicBezTo>
                    <a:lnTo>
                      <a:pt x="520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1" name="Google Shape;791;p34"/>
              <p:cNvSpPr/>
              <p:nvPr/>
            </p:nvSpPr>
            <p:spPr>
              <a:xfrm>
                <a:off x="3869702" y="4377289"/>
                <a:ext cx="393166" cy="437378"/>
              </a:xfrm>
              <a:custGeom>
                <a:avLst/>
                <a:gdLst/>
                <a:ahLst/>
                <a:cxnLst/>
                <a:rect l="l" t="t" r="r" b="b"/>
                <a:pathLst>
                  <a:path w="5638" h="6272" extrusionOk="0">
                    <a:moveTo>
                      <a:pt x="2836" y="434"/>
                    </a:moveTo>
                    <a:cubicBezTo>
                      <a:pt x="4137" y="434"/>
                      <a:pt x="5204" y="1468"/>
                      <a:pt x="5204" y="2802"/>
                    </a:cubicBezTo>
                    <a:lnTo>
                      <a:pt x="5204" y="5838"/>
                    </a:lnTo>
                    <a:lnTo>
                      <a:pt x="468" y="5838"/>
                    </a:lnTo>
                    <a:lnTo>
                      <a:pt x="468" y="2802"/>
                    </a:lnTo>
                    <a:cubicBezTo>
                      <a:pt x="468" y="1501"/>
                      <a:pt x="1535" y="434"/>
                      <a:pt x="2836" y="434"/>
                    </a:cubicBezTo>
                    <a:close/>
                    <a:moveTo>
                      <a:pt x="2803" y="0"/>
                    </a:moveTo>
                    <a:cubicBezTo>
                      <a:pt x="1268" y="0"/>
                      <a:pt x="1" y="1268"/>
                      <a:pt x="1" y="2802"/>
                    </a:cubicBezTo>
                    <a:lnTo>
                      <a:pt x="1" y="6071"/>
                    </a:lnTo>
                    <a:cubicBezTo>
                      <a:pt x="1" y="6171"/>
                      <a:pt x="101" y="6271"/>
                      <a:pt x="201" y="6271"/>
                    </a:cubicBezTo>
                    <a:lnTo>
                      <a:pt x="5438" y="6271"/>
                    </a:lnTo>
                    <a:cubicBezTo>
                      <a:pt x="5538" y="6271"/>
                      <a:pt x="5638" y="6171"/>
                      <a:pt x="5605" y="6071"/>
                    </a:cubicBezTo>
                    <a:lnTo>
                      <a:pt x="5605" y="2802"/>
                    </a:lnTo>
                    <a:cubicBezTo>
                      <a:pt x="5605" y="1268"/>
                      <a:pt x="4337" y="0"/>
                      <a:pt x="280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92" name="Google Shape;792;p34"/>
          <p:cNvGrpSpPr/>
          <p:nvPr/>
        </p:nvGrpSpPr>
        <p:grpSpPr>
          <a:xfrm>
            <a:off x="7663559" y="3355172"/>
            <a:ext cx="1218969" cy="623501"/>
            <a:chOff x="6000459" y="5203022"/>
            <a:chExt cx="1218969" cy="623501"/>
          </a:xfrm>
        </p:grpSpPr>
        <p:sp>
          <p:nvSpPr>
            <p:cNvPr id="793" name="Google Shape;793;p34"/>
            <p:cNvSpPr/>
            <p:nvPr/>
          </p:nvSpPr>
          <p:spPr>
            <a:xfrm>
              <a:off x="6000459" y="5203022"/>
              <a:ext cx="476918" cy="476987"/>
            </a:xfrm>
            <a:custGeom>
              <a:avLst/>
              <a:gdLst/>
              <a:ahLst/>
              <a:cxnLst/>
              <a:rect l="l" t="t" r="r" b="b"/>
              <a:pathLst>
                <a:path w="6839" h="6840" extrusionOk="0">
                  <a:moveTo>
                    <a:pt x="3437" y="1"/>
                  </a:moveTo>
                  <a:cubicBezTo>
                    <a:pt x="1535" y="1"/>
                    <a:pt x="1" y="1535"/>
                    <a:pt x="1" y="3437"/>
                  </a:cubicBezTo>
                  <a:cubicBezTo>
                    <a:pt x="1" y="5305"/>
                    <a:pt x="1535" y="6839"/>
                    <a:pt x="3437" y="6839"/>
                  </a:cubicBezTo>
                  <a:cubicBezTo>
                    <a:pt x="5305" y="6839"/>
                    <a:pt x="6839" y="5305"/>
                    <a:pt x="6839" y="3437"/>
                  </a:cubicBezTo>
                  <a:cubicBezTo>
                    <a:pt x="6839" y="1535"/>
                    <a:pt x="5305" y="1"/>
                    <a:pt x="34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34"/>
            <p:cNvSpPr/>
            <p:nvPr/>
          </p:nvSpPr>
          <p:spPr>
            <a:xfrm>
              <a:off x="6067963" y="5274570"/>
              <a:ext cx="348954" cy="344909"/>
            </a:xfrm>
            <a:custGeom>
              <a:avLst/>
              <a:gdLst/>
              <a:ahLst/>
              <a:cxnLst/>
              <a:rect l="l" t="t" r="r" b="b"/>
              <a:pathLst>
                <a:path w="5004" h="4946" extrusionOk="0">
                  <a:moveTo>
                    <a:pt x="4774" y="1"/>
                  </a:moveTo>
                  <a:cubicBezTo>
                    <a:pt x="4720" y="1"/>
                    <a:pt x="4670" y="26"/>
                    <a:pt x="4637" y="76"/>
                  </a:cubicBezTo>
                  <a:lnTo>
                    <a:pt x="100" y="4612"/>
                  </a:lnTo>
                  <a:cubicBezTo>
                    <a:pt x="0" y="4712"/>
                    <a:pt x="0" y="4812"/>
                    <a:pt x="100" y="4912"/>
                  </a:cubicBezTo>
                  <a:cubicBezTo>
                    <a:pt x="134" y="4946"/>
                    <a:pt x="200" y="4946"/>
                    <a:pt x="267" y="4946"/>
                  </a:cubicBezTo>
                  <a:cubicBezTo>
                    <a:pt x="300" y="4946"/>
                    <a:pt x="334" y="4946"/>
                    <a:pt x="367" y="4912"/>
                  </a:cubicBezTo>
                  <a:lnTo>
                    <a:pt x="4937" y="376"/>
                  </a:lnTo>
                  <a:cubicBezTo>
                    <a:pt x="5004" y="276"/>
                    <a:pt x="5004" y="142"/>
                    <a:pt x="4937" y="76"/>
                  </a:cubicBezTo>
                  <a:cubicBezTo>
                    <a:pt x="4887" y="26"/>
                    <a:pt x="4829" y="1"/>
                    <a:pt x="47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34"/>
            <p:cNvSpPr/>
            <p:nvPr/>
          </p:nvSpPr>
          <p:spPr>
            <a:xfrm>
              <a:off x="6742510" y="5349605"/>
              <a:ext cx="476918" cy="476918"/>
            </a:xfrm>
            <a:custGeom>
              <a:avLst/>
              <a:gdLst/>
              <a:ahLst/>
              <a:cxnLst/>
              <a:rect l="l" t="t" r="r" b="b"/>
              <a:pathLst>
                <a:path w="6839" h="6839" extrusionOk="0">
                  <a:moveTo>
                    <a:pt x="3436" y="0"/>
                  </a:moveTo>
                  <a:cubicBezTo>
                    <a:pt x="1535" y="0"/>
                    <a:pt x="1" y="1535"/>
                    <a:pt x="1" y="3403"/>
                  </a:cubicBezTo>
                  <a:cubicBezTo>
                    <a:pt x="1" y="5304"/>
                    <a:pt x="1535" y="6839"/>
                    <a:pt x="3436" y="6839"/>
                  </a:cubicBezTo>
                  <a:cubicBezTo>
                    <a:pt x="5304" y="6839"/>
                    <a:pt x="6839" y="5304"/>
                    <a:pt x="6839" y="3403"/>
                  </a:cubicBezTo>
                  <a:cubicBezTo>
                    <a:pt x="6839" y="1535"/>
                    <a:pt x="5304" y="0"/>
                    <a:pt x="34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34"/>
            <p:cNvSpPr/>
            <p:nvPr/>
          </p:nvSpPr>
          <p:spPr>
            <a:xfrm>
              <a:off x="6742510" y="5582241"/>
              <a:ext cx="476918" cy="27964"/>
            </a:xfrm>
            <a:custGeom>
              <a:avLst/>
              <a:gdLst/>
              <a:ahLst/>
              <a:cxnLst/>
              <a:rect l="l" t="t" r="r" b="b"/>
              <a:pathLst>
                <a:path w="6839" h="401" extrusionOk="0">
                  <a:moveTo>
                    <a:pt x="201" y="0"/>
                  </a:moveTo>
                  <a:cubicBezTo>
                    <a:pt x="101" y="0"/>
                    <a:pt x="1" y="67"/>
                    <a:pt x="1" y="200"/>
                  </a:cubicBezTo>
                  <a:cubicBezTo>
                    <a:pt x="1" y="334"/>
                    <a:pt x="101" y="400"/>
                    <a:pt x="201" y="400"/>
                  </a:cubicBezTo>
                  <a:lnTo>
                    <a:pt x="6639" y="400"/>
                  </a:lnTo>
                  <a:cubicBezTo>
                    <a:pt x="6705" y="400"/>
                    <a:pt x="6839" y="334"/>
                    <a:pt x="6839" y="200"/>
                  </a:cubicBezTo>
                  <a:cubicBezTo>
                    <a:pt x="6839" y="67"/>
                    <a:pt x="6772" y="0"/>
                    <a:pt x="66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7" name="Google Shape;797;p34"/>
          <p:cNvGrpSpPr/>
          <p:nvPr/>
        </p:nvGrpSpPr>
        <p:grpSpPr>
          <a:xfrm>
            <a:off x="2289763" y="498343"/>
            <a:ext cx="476918" cy="476918"/>
            <a:chOff x="5230513" y="639143"/>
            <a:chExt cx="476918" cy="476918"/>
          </a:xfrm>
        </p:grpSpPr>
        <p:sp>
          <p:nvSpPr>
            <p:cNvPr id="798" name="Google Shape;798;p34"/>
            <p:cNvSpPr/>
            <p:nvPr/>
          </p:nvSpPr>
          <p:spPr>
            <a:xfrm>
              <a:off x="5230513" y="639143"/>
              <a:ext cx="476918" cy="476918"/>
            </a:xfrm>
            <a:custGeom>
              <a:avLst/>
              <a:gdLst/>
              <a:ahLst/>
              <a:cxnLst/>
              <a:rect l="l" t="t" r="r" b="b"/>
              <a:pathLst>
                <a:path w="6839" h="6839" extrusionOk="0">
                  <a:moveTo>
                    <a:pt x="3436" y="0"/>
                  </a:moveTo>
                  <a:cubicBezTo>
                    <a:pt x="1535" y="0"/>
                    <a:pt x="1" y="1534"/>
                    <a:pt x="1" y="3402"/>
                  </a:cubicBezTo>
                  <a:cubicBezTo>
                    <a:pt x="1" y="5304"/>
                    <a:pt x="1535" y="6838"/>
                    <a:pt x="3436" y="6838"/>
                  </a:cubicBezTo>
                  <a:cubicBezTo>
                    <a:pt x="5304" y="6838"/>
                    <a:pt x="6839" y="5304"/>
                    <a:pt x="6839" y="3402"/>
                  </a:cubicBezTo>
                  <a:cubicBezTo>
                    <a:pt x="6839" y="1534"/>
                    <a:pt x="5304" y="0"/>
                    <a:pt x="34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34"/>
            <p:cNvSpPr/>
            <p:nvPr/>
          </p:nvSpPr>
          <p:spPr>
            <a:xfrm>
              <a:off x="5288673" y="710063"/>
              <a:ext cx="349024" cy="345467"/>
            </a:xfrm>
            <a:custGeom>
              <a:avLst/>
              <a:gdLst/>
              <a:ahLst/>
              <a:cxnLst/>
              <a:rect l="l" t="t" r="r" b="b"/>
              <a:pathLst>
                <a:path w="5005" h="4954" extrusionOk="0">
                  <a:moveTo>
                    <a:pt x="234" y="0"/>
                  </a:moveTo>
                  <a:cubicBezTo>
                    <a:pt x="184" y="0"/>
                    <a:pt x="134" y="17"/>
                    <a:pt x="101" y="50"/>
                  </a:cubicBezTo>
                  <a:cubicBezTo>
                    <a:pt x="0" y="151"/>
                    <a:pt x="0" y="284"/>
                    <a:pt x="101" y="351"/>
                  </a:cubicBezTo>
                  <a:lnTo>
                    <a:pt x="4604" y="4887"/>
                  </a:lnTo>
                  <a:cubicBezTo>
                    <a:pt x="4637" y="4954"/>
                    <a:pt x="4704" y="4954"/>
                    <a:pt x="4771" y="4954"/>
                  </a:cubicBezTo>
                  <a:cubicBezTo>
                    <a:pt x="4837" y="4954"/>
                    <a:pt x="4871" y="4954"/>
                    <a:pt x="4904" y="4887"/>
                  </a:cubicBezTo>
                  <a:cubicBezTo>
                    <a:pt x="5004" y="4821"/>
                    <a:pt x="5004" y="4687"/>
                    <a:pt x="4904" y="4620"/>
                  </a:cubicBezTo>
                  <a:lnTo>
                    <a:pt x="367" y="50"/>
                  </a:lnTo>
                  <a:cubicBezTo>
                    <a:pt x="334" y="17"/>
                    <a:pt x="284" y="0"/>
                    <a:pt x="2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00" name="Google Shape;800;p34"/>
          <p:cNvSpPr/>
          <p:nvPr/>
        </p:nvSpPr>
        <p:spPr>
          <a:xfrm>
            <a:off x="310701" y="1922898"/>
            <a:ext cx="476918" cy="476918"/>
          </a:xfrm>
          <a:custGeom>
            <a:avLst/>
            <a:gdLst/>
            <a:ahLst/>
            <a:cxnLst/>
            <a:rect l="l" t="t" r="r" b="b"/>
            <a:pathLst>
              <a:path w="6839" h="6839" extrusionOk="0">
                <a:moveTo>
                  <a:pt x="3436" y="1"/>
                </a:moveTo>
                <a:cubicBezTo>
                  <a:pt x="1535" y="1"/>
                  <a:pt x="1" y="1535"/>
                  <a:pt x="1" y="3436"/>
                </a:cubicBezTo>
                <a:cubicBezTo>
                  <a:pt x="1" y="5304"/>
                  <a:pt x="1535" y="6839"/>
                  <a:pt x="3436" y="6839"/>
                </a:cubicBezTo>
                <a:cubicBezTo>
                  <a:pt x="5304" y="6839"/>
                  <a:pt x="6839" y="5304"/>
                  <a:pt x="6839" y="3436"/>
                </a:cubicBezTo>
                <a:cubicBezTo>
                  <a:pt x="6839" y="1535"/>
                  <a:pt x="5304" y="1"/>
                  <a:pt x="343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1" name="Google Shape;801;p34"/>
          <p:cNvSpPr/>
          <p:nvPr/>
        </p:nvSpPr>
        <p:spPr>
          <a:xfrm>
            <a:off x="310701" y="2155534"/>
            <a:ext cx="476918" cy="30265"/>
          </a:xfrm>
          <a:custGeom>
            <a:avLst/>
            <a:gdLst/>
            <a:ahLst/>
            <a:cxnLst/>
            <a:rect l="l" t="t" r="r" b="b"/>
            <a:pathLst>
              <a:path w="6839" h="434" extrusionOk="0">
                <a:moveTo>
                  <a:pt x="234" y="0"/>
                </a:moveTo>
                <a:cubicBezTo>
                  <a:pt x="101" y="0"/>
                  <a:pt x="1" y="100"/>
                  <a:pt x="1" y="234"/>
                </a:cubicBezTo>
                <a:cubicBezTo>
                  <a:pt x="1" y="334"/>
                  <a:pt x="101" y="434"/>
                  <a:pt x="234" y="434"/>
                </a:cubicBezTo>
                <a:lnTo>
                  <a:pt x="6639" y="434"/>
                </a:lnTo>
                <a:cubicBezTo>
                  <a:pt x="6772" y="434"/>
                  <a:pt x="6839" y="334"/>
                  <a:pt x="6839" y="234"/>
                </a:cubicBezTo>
                <a:cubicBezTo>
                  <a:pt x="6839" y="100"/>
                  <a:pt x="6772" y="0"/>
                  <a:pt x="663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2" name="Google Shape;802;p34"/>
          <p:cNvGrpSpPr/>
          <p:nvPr/>
        </p:nvGrpSpPr>
        <p:grpSpPr>
          <a:xfrm>
            <a:off x="422347" y="2530081"/>
            <a:ext cx="604882" cy="583891"/>
            <a:chOff x="422347" y="2530081"/>
            <a:chExt cx="604882" cy="583891"/>
          </a:xfrm>
        </p:grpSpPr>
        <p:sp>
          <p:nvSpPr>
            <p:cNvPr id="803" name="Google Shape;803;p34"/>
            <p:cNvSpPr/>
            <p:nvPr/>
          </p:nvSpPr>
          <p:spPr>
            <a:xfrm>
              <a:off x="682877" y="2600653"/>
              <a:ext cx="104742" cy="445886"/>
            </a:xfrm>
            <a:custGeom>
              <a:avLst/>
              <a:gdLst/>
              <a:ahLst/>
              <a:cxnLst/>
              <a:rect l="l" t="t" r="r" b="b"/>
              <a:pathLst>
                <a:path w="1502" h="6394" extrusionOk="0">
                  <a:moveTo>
                    <a:pt x="1217" y="0"/>
                  </a:moveTo>
                  <a:cubicBezTo>
                    <a:pt x="1128" y="0"/>
                    <a:pt x="1068" y="78"/>
                    <a:pt x="1068" y="155"/>
                  </a:cubicBezTo>
                  <a:lnTo>
                    <a:pt x="1" y="6126"/>
                  </a:lnTo>
                  <a:cubicBezTo>
                    <a:pt x="1" y="6260"/>
                    <a:pt x="67" y="6360"/>
                    <a:pt x="234" y="6393"/>
                  </a:cubicBezTo>
                  <a:cubicBezTo>
                    <a:pt x="301" y="6393"/>
                    <a:pt x="401" y="6360"/>
                    <a:pt x="434" y="6226"/>
                  </a:cubicBezTo>
                  <a:lnTo>
                    <a:pt x="1468" y="255"/>
                  </a:lnTo>
                  <a:cubicBezTo>
                    <a:pt x="1502" y="122"/>
                    <a:pt x="1435" y="22"/>
                    <a:pt x="1302" y="22"/>
                  </a:cubicBezTo>
                  <a:cubicBezTo>
                    <a:pt x="1272" y="7"/>
                    <a:pt x="1243" y="0"/>
                    <a:pt x="12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34"/>
            <p:cNvSpPr/>
            <p:nvPr/>
          </p:nvSpPr>
          <p:spPr>
            <a:xfrm>
              <a:off x="471231" y="2728617"/>
              <a:ext cx="509484" cy="152720"/>
            </a:xfrm>
            <a:custGeom>
              <a:avLst/>
              <a:gdLst/>
              <a:ahLst/>
              <a:cxnLst/>
              <a:rect l="l" t="t" r="r" b="b"/>
              <a:pathLst>
                <a:path w="7306" h="2190" extrusionOk="0">
                  <a:moveTo>
                    <a:pt x="7084" y="0"/>
                  </a:moveTo>
                  <a:cubicBezTo>
                    <a:pt x="7060" y="0"/>
                    <a:pt x="7034" y="7"/>
                    <a:pt x="7005" y="22"/>
                  </a:cubicBezTo>
                  <a:lnTo>
                    <a:pt x="200" y="1756"/>
                  </a:lnTo>
                  <a:cubicBezTo>
                    <a:pt x="100" y="1789"/>
                    <a:pt x="0" y="1890"/>
                    <a:pt x="34" y="2023"/>
                  </a:cubicBezTo>
                  <a:cubicBezTo>
                    <a:pt x="100" y="2123"/>
                    <a:pt x="167" y="2190"/>
                    <a:pt x="234" y="2190"/>
                  </a:cubicBezTo>
                  <a:lnTo>
                    <a:pt x="300" y="2190"/>
                  </a:lnTo>
                  <a:lnTo>
                    <a:pt x="7105" y="422"/>
                  </a:lnTo>
                  <a:cubicBezTo>
                    <a:pt x="7205" y="388"/>
                    <a:pt x="7305" y="288"/>
                    <a:pt x="7272" y="188"/>
                  </a:cubicBezTo>
                  <a:cubicBezTo>
                    <a:pt x="7220" y="84"/>
                    <a:pt x="7168" y="0"/>
                    <a:pt x="70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34"/>
            <p:cNvSpPr/>
            <p:nvPr/>
          </p:nvSpPr>
          <p:spPr>
            <a:xfrm>
              <a:off x="559585" y="2634126"/>
              <a:ext cx="332706" cy="354254"/>
            </a:xfrm>
            <a:custGeom>
              <a:avLst/>
              <a:gdLst/>
              <a:ahLst/>
              <a:cxnLst/>
              <a:rect l="l" t="t" r="r" b="b"/>
              <a:pathLst>
                <a:path w="4771" h="5080" extrusionOk="0">
                  <a:moveTo>
                    <a:pt x="218" y="1"/>
                  </a:moveTo>
                  <a:cubicBezTo>
                    <a:pt x="168" y="1"/>
                    <a:pt x="118" y="26"/>
                    <a:pt x="67" y="76"/>
                  </a:cubicBezTo>
                  <a:cubicBezTo>
                    <a:pt x="1" y="142"/>
                    <a:pt x="1" y="276"/>
                    <a:pt x="67" y="376"/>
                  </a:cubicBezTo>
                  <a:lnTo>
                    <a:pt x="4371" y="4979"/>
                  </a:lnTo>
                  <a:cubicBezTo>
                    <a:pt x="4404" y="5046"/>
                    <a:pt x="4504" y="5079"/>
                    <a:pt x="4537" y="5079"/>
                  </a:cubicBezTo>
                  <a:cubicBezTo>
                    <a:pt x="4604" y="5079"/>
                    <a:pt x="4671" y="5046"/>
                    <a:pt x="4704" y="4979"/>
                  </a:cubicBezTo>
                  <a:cubicBezTo>
                    <a:pt x="4771" y="4912"/>
                    <a:pt x="4771" y="4779"/>
                    <a:pt x="4704" y="4712"/>
                  </a:cubicBezTo>
                  <a:lnTo>
                    <a:pt x="368" y="76"/>
                  </a:lnTo>
                  <a:cubicBezTo>
                    <a:pt x="318" y="26"/>
                    <a:pt x="26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06" name="Google Shape;806;p34"/>
            <p:cNvGrpSpPr/>
            <p:nvPr/>
          </p:nvGrpSpPr>
          <p:grpSpPr>
            <a:xfrm>
              <a:off x="436294" y="2543958"/>
              <a:ext cx="576988" cy="553696"/>
              <a:chOff x="436294" y="2543958"/>
              <a:chExt cx="576988" cy="553696"/>
            </a:xfrm>
          </p:grpSpPr>
          <p:sp>
            <p:nvSpPr>
              <p:cNvPr id="807" name="Google Shape;807;p34"/>
              <p:cNvSpPr/>
              <p:nvPr/>
            </p:nvSpPr>
            <p:spPr>
              <a:xfrm>
                <a:off x="713142" y="2543958"/>
                <a:ext cx="104742" cy="104812"/>
              </a:xfrm>
              <a:custGeom>
                <a:avLst/>
                <a:gdLst/>
                <a:ahLst/>
                <a:cxnLst/>
                <a:rect l="l" t="t" r="r" b="b"/>
                <a:pathLst>
                  <a:path w="1502" h="1503" extrusionOk="0">
                    <a:moveTo>
                      <a:pt x="734" y="1"/>
                    </a:moveTo>
                    <a:cubicBezTo>
                      <a:pt x="334" y="1"/>
                      <a:pt x="0" y="335"/>
                      <a:pt x="0" y="735"/>
                    </a:cubicBezTo>
                    <a:cubicBezTo>
                      <a:pt x="0" y="1135"/>
                      <a:pt x="334" y="1502"/>
                      <a:pt x="734" y="1502"/>
                    </a:cubicBezTo>
                    <a:cubicBezTo>
                      <a:pt x="1168" y="1502"/>
                      <a:pt x="1501" y="1135"/>
                      <a:pt x="1501" y="735"/>
                    </a:cubicBezTo>
                    <a:cubicBezTo>
                      <a:pt x="1501" y="335"/>
                      <a:pt x="1168" y="1"/>
                      <a:pt x="7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8" name="Google Shape;808;p34"/>
              <p:cNvSpPr/>
              <p:nvPr/>
            </p:nvSpPr>
            <p:spPr>
              <a:xfrm>
                <a:off x="654983" y="2992912"/>
                <a:ext cx="104742" cy="104742"/>
              </a:xfrm>
              <a:custGeom>
                <a:avLst/>
                <a:gdLst/>
                <a:ahLst/>
                <a:cxnLst/>
                <a:rect l="l" t="t" r="r" b="b"/>
                <a:pathLst>
                  <a:path w="1502" h="1502" extrusionOk="0">
                    <a:moveTo>
                      <a:pt x="734" y="1"/>
                    </a:moveTo>
                    <a:cubicBezTo>
                      <a:pt x="334" y="1"/>
                      <a:pt x="0" y="334"/>
                      <a:pt x="0" y="768"/>
                    </a:cubicBezTo>
                    <a:cubicBezTo>
                      <a:pt x="0" y="1168"/>
                      <a:pt x="334" y="1502"/>
                      <a:pt x="734" y="1502"/>
                    </a:cubicBezTo>
                    <a:cubicBezTo>
                      <a:pt x="1168" y="1502"/>
                      <a:pt x="1501" y="1168"/>
                      <a:pt x="1501" y="768"/>
                    </a:cubicBezTo>
                    <a:cubicBezTo>
                      <a:pt x="1501" y="334"/>
                      <a:pt x="1168" y="1"/>
                      <a:pt x="7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9" name="Google Shape;809;p34"/>
              <p:cNvSpPr/>
              <p:nvPr/>
            </p:nvSpPr>
            <p:spPr>
              <a:xfrm>
                <a:off x="436294" y="2809161"/>
                <a:ext cx="104742" cy="104742"/>
              </a:xfrm>
              <a:custGeom>
                <a:avLst/>
                <a:gdLst/>
                <a:ahLst/>
                <a:cxnLst/>
                <a:rect l="l" t="t" r="r" b="b"/>
                <a:pathLst>
                  <a:path w="1502" h="1502" extrusionOk="0">
                    <a:moveTo>
                      <a:pt x="735" y="1"/>
                    </a:moveTo>
                    <a:cubicBezTo>
                      <a:pt x="334" y="1"/>
                      <a:pt x="1" y="368"/>
                      <a:pt x="1" y="768"/>
                    </a:cubicBezTo>
                    <a:cubicBezTo>
                      <a:pt x="1" y="1168"/>
                      <a:pt x="334" y="1502"/>
                      <a:pt x="735" y="1502"/>
                    </a:cubicBezTo>
                    <a:cubicBezTo>
                      <a:pt x="1168" y="1502"/>
                      <a:pt x="1502" y="1168"/>
                      <a:pt x="1502" y="768"/>
                    </a:cubicBezTo>
                    <a:cubicBezTo>
                      <a:pt x="1502" y="368"/>
                      <a:pt x="1168" y="1"/>
                      <a:pt x="73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0" name="Google Shape;810;p34"/>
              <p:cNvSpPr/>
              <p:nvPr/>
            </p:nvSpPr>
            <p:spPr>
              <a:xfrm>
                <a:off x="908540" y="2674223"/>
                <a:ext cx="104742" cy="104812"/>
              </a:xfrm>
              <a:custGeom>
                <a:avLst/>
                <a:gdLst/>
                <a:ahLst/>
                <a:cxnLst/>
                <a:rect l="l" t="t" r="r" b="b"/>
                <a:pathLst>
                  <a:path w="1502" h="1503" extrusionOk="0">
                    <a:moveTo>
                      <a:pt x="734" y="1"/>
                    </a:moveTo>
                    <a:cubicBezTo>
                      <a:pt x="334" y="1"/>
                      <a:pt x="0" y="335"/>
                      <a:pt x="0" y="735"/>
                    </a:cubicBezTo>
                    <a:cubicBezTo>
                      <a:pt x="0" y="1168"/>
                      <a:pt x="334" y="1502"/>
                      <a:pt x="734" y="1502"/>
                    </a:cubicBezTo>
                    <a:cubicBezTo>
                      <a:pt x="1134" y="1502"/>
                      <a:pt x="1501" y="1168"/>
                      <a:pt x="1501" y="735"/>
                    </a:cubicBezTo>
                    <a:cubicBezTo>
                      <a:pt x="1501" y="335"/>
                      <a:pt x="1134" y="1"/>
                      <a:pt x="7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1" name="Google Shape;811;p34"/>
              <p:cNvSpPr/>
              <p:nvPr/>
            </p:nvSpPr>
            <p:spPr>
              <a:xfrm>
                <a:off x="503797" y="2581197"/>
                <a:ext cx="104742" cy="104742"/>
              </a:xfrm>
              <a:custGeom>
                <a:avLst/>
                <a:gdLst/>
                <a:ahLst/>
                <a:cxnLst/>
                <a:rect l="l" t="t" r="r" b="b"/>
                <a:pathLst>
                  <a:path w="1502" h="1502" extrusionOk="0">
                    <a:moveTo>
                      <a:pt x="734" y="1"/>
                    </a:moveTo>
                    <a:cubicBezTo>
                      <a:pt x="334" y="1"/>
                      <a:pt x="0" y="334"/>
                      <a:pt x="0" y="735"/>
                    </a:cubicBezTo>
                    <a:cubicBezTo>
                      <a:pt x="0" y="1168"/>
                      <a:pt x="334" y="1502"/>
                      <a:pt x="734" y="1502"/>
                    </a:cubicBezTo>
                    <a:cubicBezTo>
                      <a:pt x="1168" y="1502"/>
                      <a:pt x="1501" y="1168"/>
                      <a:pt x="1501" y="735"/>
                    </a:cubicBezTo>
                    <a:cubicBezTo>
                      <a:pt x="1501" y="334"/>
                      <a:pt x="1168" y="1"/>
                      <a:pt x="7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2" name="Google Shape;812;p34"/>
              <p:cNvSpPr/>
              <p:nvPr/>
            </p:nvSpPr>
            <p:spPr>
              <a:xfrm>
                <a:off x="843407" y="2920806"/>
                <a:ext cx="104742" cy="104742"/>
              </a:xfrm>
              <a:custGeom>
                <a:avLst/>
                <a:gdLst/>
                <a:ahLst/>
                <a:cxnLst/>
                <a:rect l="l" t="t" r="r" b="b"/>
                <a:pathLst>
                  <a:path w="1502" h="1502" extrusionOk="0">
                    <a:moveTo>
                      <a:pt x="734" y="1"/>
                    </a:moveTo>
                    <a:cubicBezTo>
                      <a:pt x="334" y="1"/>
                      <a:pt x="0" y="334"/>
                      <a:pt x="0" y="768"/>
                    </a:cubicBezTo>
                    <a:cubicBezTo>
                      <a:pt x="0" y="1168"/>
                      <a:pt x="334" y="1502"/>
                      <a:pt x="734" y="1502"/>
                    </a:cubicBezTo>
                    <a:cubicBezTo>
                      <a:pt x="1168" y="1502"/>
                      <a:pt x="1501" y="1168"/>
                      <a:pt x="1501" y="768"/>
                    </a:cubicBezTo>
                    <a:cubicBezTo>
                      <a:pt x="1501" y="334"/>
                      <a:pt x="1168" y="1"/>
                      <a:pt x="7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13" name="Google Shape;813;p34"/>
            <p:cNvSpPr/>
            <p:nvPr/>
          </p:nvSpPr>
          <p:spPr>
            <a:xfrm>
              <a:off x="699195" y="2530081"/>
              <a:ext cx="139609" cy="130265"/>
            </a:xfrm>
            <a:custGeom>
              <a:avLst/>
              <a:gdLst/>
              <a:ahLst/>
              <a:cxnLst/>
              <a:rect l="l" t="t" r="r" b="b"/>
              <a:pathLst>
                <a:path w="2002" h="1868" extrusionOk="0">
                  <a:moveTo>
                    <a:pt x="934" y="400"/>
                  </a:moveTo>
                  <a:cubicBezTo>
                    <a:pt x="1168" y="400"/>
                    <a:pt x="1334" y="534"/>
                    <a:pt x="1401" y="634"/>
                  </a:cubicBezTo>
                  <a:cubicBezTo>
                    <a:pt x="1501" y="767"/>
                    <a:pt x="1501" y="934"/>
                    <a:pt x="1435" y="1067"/>
                  </a:cubicBezTo>
                  <a:cubicBezTo>
                    <a:pt x="1401" y="1201"/>
                    <a:pt x="1301" y="1267"/>
                    <a:pt x="1201" y="1367"/>
                  </a:cubicBezTo>
                  <a:cubicBezTo>
                    <a:pt x="1123" y="1397"/>
                    <a:pt x="1040" y="1412"/>
                    <a:pt x="957" y="1412"/>
                  </a:cubicBezTo>
                  <a:cubicBezTo>
                    <a:pt x="757" y="1412"/>
                    <a:pt x="562" y="1323"/>
                    <a:pt x="467" y="1134"/>
                  </a:cubicBezTo>
                  <a:cubicBezTo>
                    <a:pt x="400" y="1034"/>
                    <a:pt x="400" y="867"/>
                    <a:pt x="434" y="734"/>
                  </a:cubicBezTo>
                  <a:cubicBezTo>
                    <a:pt x="467" y="600"/>
                    <a:pt x="567" y="534"/>
                    <a:pt x="701" y="433"/>
                  </a:cubicBezTo>
                  <a:cubicBezTo>
                    <a:pt x="767" y="400"/>
                    <a:pt x="867" y="400"/>
                    <a:pt x="934" y="400"/>
                  </a:cubicBezTo>
                  <a:close/>
                  <a:moveTo>
                    <a:pt x="909" y="0"/>
                  </a:moveTo>
                  <a:cubicBezTo>
                    <a:pt x="768" y="0"/>
                    <a:pt x="627" y="32"/>
                    <a:pt x="501" y="100"/>
                  </a:cubicBezTo>
                  <a:cubicBezTo>
                    <a:pt x="267" y="233"/>
                    <a:pt x="67" y="400"/>
                    <a:pt x="34" y="634"/>
                  </a:cubicBezTo>
                  <a:cubicBezTo>
                    <a:pt x="0" y="900"/>
                    <a:pt x="0" y="1134"/>
                    <a:pt x="100" y="1367"/>
                  </a:cubicBezTo>
                  <a:cubicBezTo>
                    <a:pt x="267" y="1634"/>
                    <a:pt x="601" y="1868"/>
                    <a:pt x="934" y="1868"/>
                  </a:cubicBezTo>
                  <a:cubicBezTo>
                    <a:pt x="1101" y="1868"/>
                    <a:pt x="1234" y="1801"/>
                    <a:pt x="1368" y="1734"/>
                  </a:cubicBezTo>
                  <a:cubicBezTo>
                    <a:pt x="1835" y="1534"/>
                    <a:pt x="2002" y="934"/>
                    <a:pt x="1735" y="467"/>
                  </a:cubicBezTo>
                  <a:cubicBezTo>
                    <a:pt x="1593" y="184"/>
                    <a:pt x="1251" y="0"/>
                    <a:pt x="9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34"/>
            <p:cNvSpPr/>
            <p:nvPr/>
          </p:nvSpPr>
          <p:spPr>
            <a:xfrm>
              <a:off x="631691" y="2983707"/>
              <a:ext cx="148954" cy="130265"/>
            </a:xfrm>
            <a:custGeom>
              <a:avLst/>
              <a:gdLst/>
              <a:ahLst/>
              <a:cxnLst/>
              <a:rect l="l" t="t" r="r" b="b"/>
              <a:pathLst>
                <a:path w="2136" h="1868" extrusionOk="0">
                  <a:moveTo>
                    <a:pt x="1068" y="400"/>
                  </a:moveTo>
                  <a:cubicBezTo>
                    <a:pt x="1235" y="400"/>
                    <a:pt x="1402" y="533"/>
                    <a:pt x="1535" y="633"/>
                  </a:cubicBezTo>
                  <a:cubicBezTo>
                    <a:pt x="1669" y="900"/>
                    <a:pt x="1569" y="1234"/>
                    <a:pt x="1335" y="1367"/>
                  </a:cubicBezTo>
                  <a:cubicBezTo>
                    <a:pt x="1257" y="1396"/>
                    <a:pt x="1174" y="1411"/>
                    <a:pt x="1091" y="1411"/>
                  </a:cubicBezTo>
                  <a:cubicBezTo>
                    <a:pt x="891" y="1411"/>
                    <a:pt x="696" y="1323"/>
                    <a:pt x="601" y="1134"/>
                  </a:cubicBezTo>
                  <a:cubicBezTo>
                    <a:pt x="501" y="900"/>
                    <a:pt x="568" y="567"/>
                    <a:pt x="835" y="433"/>
                  </a:cubicBezTo>
                  <a:cubicBezTo>
                    <a:pt x="901" y="400"/>
                    <a:pt x="1002" y="400"/>
                    <a:pt x="1068" y="400"/>
                  </a:cubicBezTo>
                  <a:close/>
                  <a:moveTo>
                    <a:pt x="1032" y="0"/>
                  </a:moveTo>
                  <a:cubicBezTo>
                    <a:pt x="886" y="0"/>
                    <a:pt x="738" y="31"/>
                    <a:pt x="601" y="100"/>
                  </a:cubicBezTo>
                  <a:cubicBezTo>
                    <a:pt x="168" y="300"/>
                    <a:pt x="1" y="900"/>
                    <a:pt x="234" y="1367"/>
                  </a:cubicBezTo>
                  <a:cubicBezTo>
                    <a:pt x="401" y="1634"/>
                    <a:pt x="735" y="1867"/>
                    <a:pt x="1068" y="1867"/>
                  </a:cubicBezTo>
                  <a:cubicBezTo>
                    <a:pt x="1202" y="1867"/>
                    <a:pt x="1368" y="1801"/>
                    <a:pt x="1502" y="1734"/>
                  </a:cubicBezTo>
                  <a:cubicBezTo>
                    <a:pt x="1936" y="1534"/>
                    <a:pt x="2136" y="933"/>
                    <a:pt x="1869" y="466"/>
                  </a:cubicBezTo>
                  <a:cubicBezTo>
                    <a:pt x="1727" y="183"/>
                    <a:pt x="1385" y="0"/>
                    <a:pt x="10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34"/>
            <p:cNvSpPr/>
            <p:nvPr/>
          </p:nvSpPr>
          <p:spPr>
            <a:xfrm>
              <a:off x="422347" y="2798700"/>
              <a:ext cx="132706" cy="131520"/>
            </a:xfrm>
            <a:custGeom>
              <a:avLst/>
              <a:gdLst/>
              <a:ahLst/>
              <a:cxnLst/>
              <a:rect l="l" t="t" r="r" b="b"/>
              <a:pathLst>
                <a:path w="1903" h="1886" extrusionOk="0">
                  <a:moveTo>
                    <a:pt x="935" y="418"/>
                  </a:moveTo>
                  <a:cubicBezTo>
                    <a:pt x="1135" y="418"/>
                    <a:pt x="1235" y="451"/>
                    <a:pt x="1335" y="584"/>
                  </a:cubicBezTo>
                  <a:cubicBezTo>
                    <a:pt x="1435" y="718"/>
                    <a:pt x="1502" y="818"/>
                    <a:pt x="1502" y="951"/>
                  </a:cubicBezTo>
                  <a:cubicBezTo>
                    <a:pt x="1502" y="1118"/>
                    <a:pt x="1402" y="1251"/>
                    <a:pt x="1335" y="1318"/>
                  </a:cubicBezTo>
                  <a:cubicBezTo>
                    <a:pt x="1235" y="1435"/>
                    <a:pt x="1101" y="1493"/>
                    <a:pt x="964" y="1493"/>
                  </a:cubicBezTo>
                  <a:cubicBezTo>
                    <a:pt x="826" y="1493"/>
                    <a:pt x="685" y="1435"/>
                    <a:pt x="568" y="1318"/>
                  </a:cubicBezTo>
                  <a:cubicBezTo>
                    <a:pt x="468" y="1218"/>
                    <a:pt x="401" y="1085"/>
                    <a:pt x="401" y="951"/>
                  </a:cubicBezTo>
                  <a:cubicBezTo>
                    <a:pt x="401" y="784"/>
                    <a:pt x="501" y="651"/>
                    <a:pt x="568" y="584"/>
                  </a:cubicBezTo>
                  <a:cubicBezTo>
                    <a:pt x="701" y="451"/>
                    <a:pt x="835" y="418"/>
                    <a:pt x="935" y="418"/>
                  </a:cubicBezTo>
                  <a:close/>
                  <a:moveTo>
                    <a:pt x="922" y="1"/>
                  </a:moveTo>
                  <a:cubicBezTo>
                    <a:pt x="676" y="1"/>
                    <a:pt x="434" y="84"/>
                    <a:pt x="268" y="251"/>
                  </a:cubicBezTo>
                  <a:cubicBezTo>
                    <a:pt x="67" y="418"/>
                    <a:pt x="1" y="651"/>
                    <a:pt x="1" y="918"/>
                  </a:cubicBezTo>
                  <a:cubicBezTo>
                    <a:pt x="1" y="1185"/>
                    <a:pt x="101" y="1385"/>
                    <a:pt x="268" y="1585"/>
                  </a:cubicBezTo>
                  <a:cubicBezTo>
                    <a:pt x="468" y="1785"/>
                    <a:pt x="701" y="1885"/>
                    <a:pt x="935" y="1885"/>
                  </a:cubicBezTo>
                  <a:cubicBezTo>
                    <a:pt x="1202" y="1885"/>
                    <a:pt x="1402" y="1752"/>
                    <a:pt x="1602" y="1585"/>
                  </a:cubicBezTo>
                  <a:cubicBezTo>
                    <a:pt x="1835" y="1418"/>
                    <a:pt x="1902" y="1185"/>
                    <a:pt x="1902" y="918"/>
                  </a:cubicBezTo>
                  <a:cubicBezTo>
                    <a:pt x="1902" y="651"/>
                    <a:pt x="1769" y="418"/>
                    <a:pt x="1602" y="251"/>
                  </a:cubicBezTo>
                  <a:cubicBezTo>
                    <a:pt x="1418" y="84"/>
                    <a:pt x="1168" y="1"/>
                    <a:pt x="9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34"/>
            <p:cNvSpPr/>
            <p:nvPr/>
          </p:nvSpPr>
          <p:spPr>
            <a:xfrm>
              <a:off x="892222" y="2659161"/>
              <a:ext cx="135007" cy="131450"/>
            </a:xfrm>
            <a:custGeom>
              <a:avLst/>
              <a:gdLst/>
              <a:ahLst/>
              <a:cxnLst/>
              <a:rect l="l" t="t" r="r" b="b"/>
              <a:pathLst>
                <a:path w="1936" h="1885" extrusionOk="0">
                  <a:moveTo>
                    <a:pt x="968" y="417"/>
                  </a:moveTo>
                  <a:cubicBezTo>
                    <a:pt x="1102" y="417"/>
                    <a:pt x="1235" y="450"/>
                    <a:pt x="1335" y="584"/>
                  </a:cubicBezTo>
                  <a:cubicBezTo>
                    <a:pt x="1469" y="717"/>
                    <a:pt x="1502" y="784"/>
                    <a:pt x="1502" y="951"/>
                  </a:cubicBezTo>
                  <a:cubicBezTo>
                    <a:pt x="1502" y="1118"/>
                    <a:pt x="1435" y="1251"/>
                    <a:pt x="1335" y="1318"/>
                  </a:cubicBezTo>
                  <a:cubicBezTo>
                    <a:pt x="1235" y="1435"/>
                    <a:pt x="1102" y="1493"/>
                    <a:pt x="968" y="1493"/>
                  </a:cubicBezTo>
                  <a:cubicBezTo>
                    <a:pt x="835" y="1493"/>
                    <a:pt x="701" y="1435"/>
                    <a:pt x="601" y="1318"/>
                  </a:cubicBezTo>
                  <a:cubicBezTo>
                    <a:pt x="468" y="1218"/>
                    <a:pt x="434" y="1118"/>
                    <a:pt x="434" y="951"/>
                  </a:cubicBezTo>
                  <a:cubicBezTo>
                    <a:pt x="434" y="784"/>
                    <a:pt x="468" y="717"/>
                    <a:pt x="601" y="584"/>
                  </a:cubicBezTo>
                  <a:cubicBezTo>
                    <a:pt x="735" y="450"/>
                    <a:pt x="835" y="417"/>
                    <a:pt x="968" y="417"/>
                  </a:cubicBezTo>
                  <a:close/>
                  <a:moveTo>
                    <a:pt x="956" y="0"/>
                  </a:moveTo>
                  <a:cubicBezTo>
                    <a:pt x="710" y="0"/>
                    <a:pt x="468" y="84"/>
                    <a:pt x="301" y="250"/>
                  </a:cubicBezTo>
                  <a:cubicBezTo>
                    <a:pt x="101" y="417"/>
                    <a:pt x="1" y="651"/>
                    <a:pt x="1" y="917"/>
                  </a:cubicBezTo>
                  <a:cubicBezTo>
                    <a:pt x="1" y="1184"/>
                    <a:pt x="134" y="1384"/>
                    <a:pt x="301" y="1585"/>
                  </a:cubicBezTo>
                  <a:cubicBezTo>
                    <a:pt x="468" y="1785"/>
                    <a:pt x="735" y="1885"/>
                    <a:pt x="968" y="1885"/>
                  </a:cubicBezTo>
                  <a:cubicBezTo>
                    <a:pt x="1235" y="1885"/>
                    <a:pt x="1435" y="1751"/>
                    <a:pt x="1635" y="1585"/>
                  </a:cubicBezTo>
                  <a:cubicBezTo>
                    <a:pt x="1835" y="1418"/>
                    <a:pt x="1936" y="1184"/>
                    <a:pt x="1936" y="917"/>
                  </a:cubicBezTo>
                  <a:cubicBezTo>
                    <a:pt x="1936" y="651"/>
                    <a:pt x="1802" y="417"/>
                    <a:pt x="1635" y="250"/>
                  </a:cubicBezTo>
                  <a:cubicBezTo>
                    <a:pt x="1452" y="84"/>
                    <a:pt x="1202" y="0"/>
                    <a:pt x="9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34"/>
            <p:cNvSpPr/>
            <p:nvPr/>
          </p:nvSpPr>
          <p:spPr>
            <a:xfrm>
              <a:off x="487479" y="2568435"/>
              <a:ext cx="135007" cy="131450"/>
            </a:xfrm>
            <a:custGeom>
              <a:avLst/>
              <a:gdLst/>
              <a:ahLst/>
              <a:cxnLst/>
              <a:rect l="l" t="t" r="r" b="b"/>
              <a:pathLst>
                <a:path w="1936" h="1885" extrusionOk="0">
                  <a:moveTo>
                    <a:pt x="968" y="417"/>
                  </a:moveTo>
                  <a:cubicBezTo>
                    <a:pt x="1101" y="417"/>
                    <a:pt x="1235" y="484"/>
                    <a:pt x="1368" y="584"/>
                  </a:cubicBezTo>
                  <a:cubicBezTo>
                    <a:pt x="1468" y="717"/>
                    <a:pt x="1535" y="817"/>
                    <a:pt x="1535" y="984"/>
                  </a:cubicBezTo>
                  <a:cubicBezTo>
                    <a:pt x="1535" y="1118"/>
                    <a:pt x="1435" y="1251"/>
                    <a:pt x="1368" y="1351"/>
                  </a:cubicBezTo>
                  <a:cubicBezTo>
                    <a:pt x="1252" y="1451"/>
                    <a:pt x="1110" y="1501"/>
                    <a:pt x="972" y="1501"/>
                  </a:cubicBezTo>
                  <a:cubicBezTo>
                    <a:pt x="835" y="1501"/>
                    <a:pt x="701" y="1451"/>
                    <a:pt x="601" y="1351"/>
                  </a:cubicBezTo>
                  <a:cubicBezTo>
                    <a:pt x="468" y="1218"/>
                    <a:pt x="434" y="1118"/>
                    <a:pt x="434" y="984"/>
                  </a:cubicBezTo>
                  <a:cubicBezTo>
                    <a:pt x="434" y="817"/>
                    <a:pt x="468" y="717"/>
                    <a:pt x="601" y="584"/>
                  </a:cubicBezTo>
                  <a:cubicBezTo>
                    <a:pt x="735" y="484"/>
                    <a:pt x="835" y="417"/>
                    <a:pt x="968" y="417"/>
                  </a:cubicBezTo>
                  <a:close/>
                  <a:moveTo>
                    <a:pt x="956" y="0"/>
                  </a:moveTo>
                  <a:cubicBezTo>
                    <a:pt x="710" y="0"/>
                    <a:pt x="468" y="84"/>
                    <a:pt x="301" y="250"/>
                  </a:cubicBezTo>
                  <a:cubicBezTo>
                    <a:pt x="101" y="417"/>
                    <a:pt x="1" y="684"/>
                    <a:pt x="1" y="918"/>
                  </a:cubicBezTo>
                  <a:cubicBezTo>
                    <a:pt x="1" y="1184"/>
                    <a:pt x="134" y="1385"/>
                    <a:pt x="301" y="1585"/>
                  </a:cubicBezTo>
                  <a:cubicBezTo>
                    <a:pt x="468" y="1818"/>
                    <a:pt x="735" y="1885"/>
                    <a:pt x="968" y="1885"/>
                  </a:cubicBezTo>
                  <a:cubicBezTo>
                    <a:pt x="1235" y="1885"/>
                    <a:pt x="1435" y="1751"/>
                    <a:pt x="1635" y="1585"/>
                  </a:cubicBezTo>
                  <a:cubicBezTo>
                    <a:pt x="1835" y="1418"/>
                    <a:pt x="1935" y="1184"/>
                    <a:pt x="1935" y="918"/>
                  </a:cubicBezTo>
                  <a:cubicBezTo>
                    <a:pt x="1935" y="684"/>
                    <a:pt x="1802" y="417"/>
                    <a:pt x="1635" y="250"/>
                  </a:cubicBezTo>
                  <a:cubicBezTo>
                    <a:pt x="1452" y="84"/>
                    <a:pt x="1202" y="0"/>
                    <a:pt x="9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34"/>
            <p:cNvSpPr/>
            <p:nvPr/>
          </p:nvSpPr>
          <p:spPr>
            <a:xfrm>
              <a:off x="829460" y="2907766"/>
              <a:ext cx="139609" cy="131799"/>
            </a:xfrm>
            <a:custGeom>
              <a:avLst/>
              <a:gdLst/>
              <a:ahLst/>
              <a:cxnLst/>
              <a:rect l="l" t="t" r="r" b="b"/>
              <a:pathLst>
                <a:path w="2002" h="1890" extrusionOk="0">
                  <a:moveTo>
                    <a:pt x="968" y="455"/>
                  </a:moveTo>
                  <a:cubicBezTo>
                    <a:pt x="1068" y="455"/>
                    <a:pt x="1201" y="488"/>
                    <a:pt x="1334" y="588"/>
                  </a:cubicBezTo>
                  <a:cubicBezTo>
                    <a:pt x="1535" y="822"/>
                    <a:pt x="1535" y="1155"/>
                    <a:pt x="1334" y="1355"/>
                  </a:cubicBezTo>
                  <a:cubicBezTo>
                    <a:pt x="1234" y="1455"/>
                    <a:pt x="1101" y="1505"/>
                    <a:pt x="963" y="1505"/>
                  </a:cubicBezTo>
                  <a:cubicBezTo>
                    <a:pt x="826" y="1505"/>
                    <a:pt x="684" y="1455"/>
                    <a:pt x="567" y="1355"/>
                  </a:cubicBezTo>
                  <a:cubicBezTo>
                    <a:pt x="467" y="1222"/>
                    <a:pt x="400" y="1122"/>
                    <a:pt x="400" y="988"/>
                  </a:cubicBezTo>
                  <a:cubicBezTo>
                    <a:pt x="400" y="822"/>
                    <a:pt x="501" y="688"/>
                    <a:pt x="567" y="621"/>
                  </a:cubicBezTo>
                  <a:cubicBezTo>
                    <a:pt x="701" y="488"/>
                    <a:pt x="834" y="455"/>
                    <a:pt x="968" y="455"/>
                  </a:cubicBezTo>
                  <a:close/>
                  <a:moveTo>
                    <a:pt x="950" y="0"/>
                  </a:moveTo>
                  <a:cubicBezTo>
                    <a:pt x="703" y="0"/>
                    <a:pt x="455" y="100"/>
                    <a:pt x="267" y="288"/>
                  </a:cubicBezTo>
                  <a:cubicBezTo>
                    <a:pt x="67" y="455"/>
                    <a:pt x="0" y="688"/>
                    <a:pt x="0" y="955"/>
                  </a:cubicBezTo>
                  <a:cubicBezTo>
                    <a:pt x="0" y="1189"/>
                    <a:pt x="100" y="1389"/>
                    <a:pt x="267" y="1622"/>
                  </a:cubicBezTo>
                  <a:cubicBezTo>
                    <a:pt x="467" y="1822"/>
                    <a:pt x="701" y="1889"/>
                    <a:pt x="968" y="1889"/>
                  </a:cubicBezTo>
                  <a:cubicBezTo>
                    <a:pt x="1201" y="1889"/>
                    <a:pt x="1468" y="1822"/>
                    <a:pt x="1601" y="1589"/>
                  </a:cubicBezTo>
                  <a:cubicBezTo>
                    <a:pt x="2002" y="1222"/>
                    <a:pt x="2002" y="655"/>
                    <a:pt x="1601" y="288"/>
                  </a:cubicBezTo>
                  <a:cubicBezTo>
                    <a:pt x="1422" y="92"/>
                    <a:pt x="1187" y="0"/>
                    <a:pt x="9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9" name="Google Shape;819;p34"/>
          <p:cNvGrpSpPr/>
          <p:nvPr/>
        </p:nvGrpSpPr>
        <p:grpSpPr>
          <a:xfrm>
            <a:off x="6070672" y="929581"/>
            <a:ext cx="604882" cy="583891"/>
            <a:chOff x="422347" y="2530081"/>
            <a:chExt cx="604882" cy="583891"/>
          </a:xfrm>
        </p:grpSpPr>
        <p:sp>
          <p:nvSpPr>
            <p:cNvPr id="820" name="Google Shape;820;p34"/>
            <p:cNvSpPr/>
            <p:nvPr/>
          </p:nvSpPr>
          <p:spPr>
            <a:xfrm>
              <a:off x="682877" y="2600653"/>
              <a:ext cx="104742" cy="445886"/>
            </a:xfrm>
            <a:custGeom>
              <a:avLst/>
              <a:gdLst/>
              <a:ahLst/>
              <a:cxnLst/>
              <a:rect l="l" t="t" r="r" b="b"/>
              <a:pathLst>
                <a:path w="1502" h="6394" extrusionOk="0">
                  <a:moveTo>
                    <a:pt x="1217" y="0"/>
                  </a:moveTo>
                  <a:cubicBezTo>
                    <a:pt x="1128" y="0"/>
                    <a:pt x="1068" y="78"/>
                    <a:pt x="1068" y="155"/>
                  </a:cubicBezTo>
                  <a:lnTo>
                    <a:pt x="1" y="6126"/>
                  </a:lnTo>
                  <a:cubicBezTo>
                    <a:pt x="1" y="6260"/>
                    <a:pt x="67" y="6360"/>
                    <a:pt x="234" y="6393"/>
                  </a:cubicBezTo>
                  <a:cubicBezTo>
                    <a:pt x="301" y="6393"/>
                    <a:pt x="401" y="6360"/>
                    <a:pt x="434" y="6226"/>
                  </a:cubicBezTo>
                  <a:lnTo>
                    <a:pt x="1468" y="255"/>
                  </a:lnTo>
                  <a:cubicBezTo>
                    <a:pt x="1502" y="122"/>
                    <a:pt x="1435" y="22"/>
                    <a:pt x="1302" y="22"/>
                  </a:cubicBezTo>
                  <a:cubicBezTo>
                    <a:pt x="1272" y="7"/>
                    <a:pt x="1243" y="0"/>
                    <a:pt x="12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34"/>
            <p:cNvSpPr/>
            <p:nvPr/>
          </p:nvSpPr>
          <p:spPr>
            <a:xfrm>
              <a:off x="471231" y="2728617"/>
              <a:ext cx="509484" cy="152720"/>
            </a:xfrm>
            <a:custGeom>
              <a:avLst/>
              <a:gdLst/>
              <a:ahLst/>
              <a:cxnLst/>
              <a:rect l="l" t="t" r="r" b="b"/>
              <a:pathLst>
                <a:path w="7306" h="2190" extrusionOk="0">
                  <a:moveTo>
                    <a:pt x="7084" y="0"/>
                  </a:moveTo>
                  <a:cubicBezTo>
                    <a:pt x="7060" y="0"/>
                    <a:pt x="7034" y="7"/>
                    <a:pt x="7005" y="22"/>
                  </a:cubicBezTo>
                  <a:lnTo>
                    <a:pt x="200" y="1756"/>
                  </a:lnTo>
                  <a:cubicBezTo>
                    <a:pt x="100" y="1789"/>
                    <a:pt x="0" y="1890"/>
                    <a:pt x="34" y="2023"/>
                  </a:cubicBezTo>
                  <a:cubicBezTo>
                    <a:pt x="100" y="2123"/>
                    <a:pt x="167" y="2190"/>
                    <a:pt x="234" y="2190"/>
                  </a:cubicBezTo>
                  <a:lnTo>
                    <a:pt x="300" y="2190"/>
                  </a:lnTo>
                  <a:lnTo>
                    <a:pt x="7105" y="422"/>
                  </a:lnTo>
                  <a:cubicBezTo>
                    <a:pt x="7205" y="388"/>
                    <a:pt x="7305" y="288"/>
                    <a:pt x="7272" y="188"/>
                  </a:cubicBezTo>
                  <a:cubicBezTo>
                    <a:pt x="7220" y="84"/>
                    <a:pt x="7168" y="0"/>
                    <a:pt x="70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34"/>
            <p:cNvSpPr/>
            <p:nvPr/>
          </p:nvSpPr>
          <p:spPr>
            <a:xfrm>
              <a:off x="559585" y="2634126"/>
              <a:ext cx="332706" cy="354254"/>
            </a:xfrm>
            <a:custGeom>
              <a:avLst/>
              <a:gdLst/>
              <a:ahLst/>
              <a:cxnLst/>
              <a:rect l="l" t="t" r="r" b="b"/>
              <a:pathLst>
                <a:path w="4771" h="5080" extrusionOk="0">
                  <a:moveTo>
                    <a:pt x="218" y="1"/>
                  </a:moveTo>
                  <a:cubicBezTo>
                    <a:pt x="168" y="1"/>
                    <a:pt x="118" y="26"/>
                    <a:pt x="67" y="76"/>
                  </a:cubicBezTo>
                  <a:cubicBezTo>
                    <a:pt x="1" y="142"/>
                    <a:pt x="1" y="276"/>
                    <a:pt x="67" y="376"/>
                  </a:cubicBezTo>
                  <a:lnTo>
                    <a:pt x="4371" y="4979"/>
                  </a:lnTo>
                  <a:cubicBezTo>
                    <a:pt x="4404" y="5046"/>
                    <a:pt x="4504" y="5079"/>
                    <a:pt x="4537" y="5079"/>
                  </a:cubicBezTo>
                  <a:cubicBezTo>
                    <a:pt x="4604" y="5079"/>
                    <a:pt x="4671" y="5046"/>
                    <a:pt x="4704" y="4979"/>
                  </a:cubicBezTo>
                  <a:cubicBezTo>
                    <a:pt x="4771" y="4912"/>
                    <a:pt x="4771" y="4779"/>
                    <a:pt x="4704" y="4712"/>
                  </a:cubicBezTo>
                  <a:lnTo>
                    <a:pt x="368" y="76"/>
                  </a:lnTo>
                  <a:cubicBezTo>
                    <a:pt x="318" y="26"/>
                    <a:pt x="26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23" name="Google Shape;823;p34"/>
            <p:cNvGrpSpPr/>
            <p:nvPr/>
          </p:nvGrpSpPr>
          <p:grpSpPr>
            <a:xfrm>
              <a:off x="436294" y="2543958"/>
              <a:ext cx="576988" cy="553696"/>
              <a:chOff x="436294" y="2543958"/>
              <a:chExt cx="576988" cy="553696"/>
            </a:xfrm>
          </p:grpSpPr>
          <p:sp>
            <p:nvSpPr>
              <p:cNvPr id="824" name="Google Shape;824;p34"/>
              <p:cNvSpPr/>
              <p:nvPr/>
            </p:nvSpPr>
            <p:spPr>
              <a:xfrm>
                <a:off x="713142" y="2543958"/>
                <a:ext cx="104742" cy="104812"/>
              </a:xfrm>
              <a:custGeom>
                <a:avLst/>
                <a:gdLst/>
                <a:ahLst/>
                <a:cxnLst/>
                <a:rect l="l" t="t" r="r" b="b"/>
                <a:pathLst>
                  <a:path w="1502" h="1503" extrusionOk="0">
                    <a:moveTo>
                      <a:pt x="734" y="1"/>
                    </a:moveTo>
                    <a:cubicBezTo>
                      <a:pt x="334" y="1"/>
                      <a:pt x="0" y="335"/>
                      <a:pt x="0" y="735"/>
                    </a:cubicBezTo>
                    <a:cubicBezTo>
                      <a:pt x="0" y="1135"/>
                      <a:pt x="334" y="1502"/>
                      <a:pt x="734" y="1502"/>
                    </a:cubicBezTo>
                    <a:cubicBezTo>
                      <a:pt x="1168" y="1502"/>
                      <a:pt x="1501" y="1135"/>
                      <a:pt x="1501" y="735"/>
                    </a:cubicBezTo>
                    <a:cubicBezTo>
                      <a:pt x="1501" y="335"/>
                      <a:pt x="1168" y="1"/>
                      <a:pt x="7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5" name="Google Shape;825;p34"/>
              <p:cNvSpPr/>
              <p:nvPr/>
            </p:nvSpPr>
            <p:spPr>
              <a:xfrm>
                <a:off x="654983" y="2992912"/>
                <a:ext cx="104742" cy="104742"/>
              </a:xfrm>
              <a:custGeom>
                <a:avLst/>
                <a:gdLst/>
                <a:ahLst/>
                <a:cxnLst/>
                <a:rect l="l" t="t" r="r" b="b"/>
                <a:pathLst>
                  <a:path w="1502" h="1502" extrusionOk="0">
                    <a:moveTo>
                      <a:pt x="734" y="1"/>
                    </a:moveTo>
                    <a:cubicBezTo>
                      <a:pt x="334" y="1"/>
                      <a:pt x="0" y="334"/>
                      <a:pt x="0" y="768"/>
                    </a:cubicBezTo>
                    <a:cubicBezTo>
                      <a:pt x="0" y="1168"/>
                      <a:pt x="334" y="1502"/>
                      <a:pt x="734" y="1502"/>
                    </a:cubicBezTo>
                    <a:cubicBezTo>
                      <a:pt x="1168" y="1502"/>
                      <a:pt x="1501" y="1168"/>
                      <a:pt x="1501" y="768"/>
                    </a:cubicBezTo>
                    <a:cubicBezTo>
                      <a:pt x="1501" y="334"/>
                      <a:pt x="1168" y="1"/>
                      <a:pt x="7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6" name="Google Shape;826;p34"/>
              <p:cNvSpPr/>
              <p:nvPr/>
            </p:nvSpPr>
            <p:spPr>
              <a:xfrm>
                <a:off x="436294" y="2809161"/>
                <a:ext cx="104742" cy="104742"/>
              </a:xfrm>
              <a:custGeom>
                <a:avLst/>
                <a:gdLst/>
                <a:ahLst/>
                <a:cxnLst/>
                <a:rect l="l" t="t" r="r" b="b"/>
                <a:pathLst>
                  <a:path w="1502" h="1502" extrusionOk="0">
                    <a:moveTo>
                      <a:pt x="735" y="1"/>
                    </a:moveTo>
                    <a:cubicBezTo>
                      <a:pt x="334" y="1"/>
                      <a:pt x="1" y="368"/>
                      <a:pt x="1" y="768"/>
                    </a:cubicBezTo>
                    <a:cubicBezTo>
                      <a:pt x="1" y="1168"/>
                      <a:pt x="334" y="1502"/>
                      <a:pt x="735" y="1502"/>
                    </a:cubicBezTo>
                    <a:cubicBezTo>
                      <a:pt x="1168" y="1502"/>
                      <a:pt x="1502" y="1168"/>
                      <a:pt x="1502" y="768"/>
                    </a:cubicBezTo>
                    <a:cubicBezTo>
                      <a:pt x="1502" y="368"/>
                      <a:pt x="1168" y="1"/>
                      <a:pt x="73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7" name="Google Shape;827;p34"/>
              <p:cNvSpPr/>
              <p:nvPr/>
            </p:nvSpPr>
            <p:spPr>
              <a:xfrm>
                <a:off x="908540" y="2674223"/>
                <a:ext cx="104742" cy="104812"/>
              </a:xfrm>
              <a:custGeom>
                <a:avLst/>
                <a:gdLst/>
                <a:ahLst/>
                <a:cxnLst/>
                <a:rect l="l" t="t" r="r" b="b"/>
                <a:pathLst>
                  <a:path w="1502" h="1503" extrusionOk="0">
                    <a:moveTo>
                      <a:pt x="734" y="1"/>
                    </a:moveTo>
                    <a:cubicBezTo>
                      <a:pt x="334" y="1"/>
                      <a:pt x="0" y="335"/>
                      <a:pt x="0" y="735"/>
                    </a:cubicBezTo>
                    <a:cubicBezTo>
                      <a:pt x="0" y="1168"/>
                      <a:pt x="334" y="1502"/>
                      <a:pt x="734" y="1502"/>
                    </a:cubicBezTo>
                    <a:cubicBezTo>
                      <a:pt x="1134" y="1502"/>
                      <a:pt x="1501" y="1168"/>
                      <a:pt x="1501" y="735"/>
                    </a:cubicBezTo>
                    <a:cubicBezTo>
                      <a:pt x="1501" y="335"/>
                      <a:pt x="1134" y="1"/>
                      <a:pt x="7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8" name="Google Shape;828;p34"/>
              <p:cNvSpPr/>
              <p:nvPr/>
            </p:nvSpPr>
            <p:spPr>
              <a:xfrm>
                <a:off x="503797" y="2581197"/>
                <a:ext cx="104742" cy="104742"/>
              </a:xfrm>
              <a:custGeom>
                <a:avLst/>
                <a:gdLst/>
                <a:ahLst/>
                <a:cxnLst/>
                <a:rect l="l" t="t" r="r" b="b"/>
                <a:pathLst>
                  <a:path w="1502" h="1502" extrusionOk="0">
                    <a:moveTo>
                      <a:pt x="734" y="1"/>
                    </a:moveTo>
                    <a:cubicBezTo>
                      <a:pt x="334" y="1"/>
                      <a:pt x="0" y="334"/>
                      <a:pt x="0" y="735"/>
                    </a:cubicBezTo>
                    <a:cubicBezTo>
                      <a:pt x="0" y="1168"/>
                      <a:pt x="334" y="1502"/>
                      <a:pt x="734" y="1502"/>
                    </a:cubicBezTo>
                    <a:cubicBezTo>
                      <a:pt x="1168" y="1502"/>
                      <a:pt x="1501" y="1168"/>
                      <a:pt x="1501" y="735"/>
                    </a:cubicBezTo>
                    <a:cubicBezTo>
                      <a:pt x="1501" y="334"/>
                      <a:pt x="1168" y="1"/>
                      <a:pt x="7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9" name="Google Shape;829;p34"/>
              <p:cNvSpPr/>
              <p:nvPr/>
            </p:nvSpPr>
            <p:spPr>
              <a:xfrm>
                <a:off x="843407" y="2920806"/>
                <a:ext cx="104742" cy="104742"/>
              </a:xfrm>
              <a:custGeom>
                <a:avLst/>
                <a:gdLst/>
                <a:ahLst/>
                <a:cxnLst/>
                <a:rect l="l" t="t" r="r" b="b"/>
                <a:pathLst>
                  <a:path w="1502" h="1502" extrusionOk="0">
                    <a:moveTo>
                      <a:pt x="734" y="1"/>
                    </a:moveTo>
                    <a:cubicBezTo>
                      <a:pt x="334" y="1"/>
                      <a:pt x="0" y="334"/>
                      <a:pt x="0" y="768"/>
                    </a:cubicBezTo>
                    <a:cubicBezTo>
                      <a:pt x="0" y="1168"/>
                      <a:pt x="334" y="1502"/>
                      <a:pt x="734" y="1502"/>
                    </a:cubicBezTo>
                    <a:cubicBezTo>
                      <a:pt x="1168" y="1502"/>
                      <a:pt x="1501" y="1168"/>
                      <a:pt x="1501" y="768"/>
                    </a:cubicBezTo>
                    <a:cubicBezTo>
                      <a:pt x="1501" y="334"/>
                      <a:pt x="1168" y="1"/>
                      <a:pt x="7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30" name="Google Shape;830;p34"/>
            <p:cNvSpPr/>
            <p:nvPr/>
          </p:nvSpPr>
          <p:spPr>
            <a:xfrm>
              <a:off x="699195" y="2530081"/>
              <a:ext cx="139609" cy="130265"/>
            </a:xfrm>
            <a:custGeom>
              <a:avLst/>
              <a:gdLst/>
              <a:ahLst/>
              <a:cxnLst/>
              <a:rect l="l" t="t" r="r" b="b"/>
              <a:pathLst>
                <a:path w="2002" h="1868" extrusionOk="0">
                  <a:moveTo>
                    <a:pt x="934" y="400"/>
                  </a:moveTo>
                  <a:cubicBezTo>
                    <a:pt x="1168" y="400"/>
                    <a:pt x="1334" y="534"/>
                    <a:pt x="1401" y="634"/>
                  </a:cubicBezTo>
                  <a:cubicBezTo>
                    <a:pt x="1501" y="767"/>
                    <a:pt x="1501" y="934"/>
                    <a:pt x="1435" y="1067"/>
                  </a:cubicBezTo>
                  <a:cubicBezTo>
                    <a:pt x="1401" y="1201"/>
                    <a:pt x="1301" y="1267"/>
                    <a:pt x="1201" y="1367"/>
                  </a:cubicBezTo>
                  <a:cubicBezTo>
                    <a:pt x="1123" y="1397"/>
                    <a:pt x="1040" y="1412"/>
                    <a:pt x="957" y="1412"/>
                  </a:cubicBezTo>
                  <a:cubicBezTo>
                    <a:pt x="757" y="1412"/>
                    <a:pt x="562" y="1323"/>
                    <a:pt x="467" y="1134"/>
                  </a:cubicBezTo>
                  <a:cubicBezTo>
                    <a:pt x="400" y="1034"/>
                    <a:pt x="400" y="867"/>
                    <a:pt x="434" y="734"/>
                  </a:cubicBezTo>
                  <a:cubicBezTo>
                    <a:pt x="467" y="600"/>
                    <a:pt x="567" y="534"/>
                    <a:pt x="701" y="433"/>
                  </a:cubicBezTo>
                  <a:cubicBezTo>
                    <a:pt x="767" y="400"/>
                    <a:pt x="867" y="400"/>
                    <a:pt x="934" y="400"/>
                  </a:cubicBezTo>
                  <a:close/>
                  <a:moveTo>
                    <a:pt x="909" y="0"/>
                  </a:moveTo>
                  <a:cubicBezTo>
                    <a:pt x="768" y="0"/>
                    <a:pt x="627" y="32"/>
                    <a:pt x="501" y="100"/>
                  </a:cubicBezTo>
                  <a:cubicBezTo>
                    <a:pt x="267" y="233"/>
                    <a:pt x="67" y="400"/>
                    <a:pt x="34" y="634"/>
                  </a:cubicBezTo>
                  <a:cubicBezTo>
                    <a:pt x="0" y="900"/>
                    <a:pt x="0" y="1134"/>
                    <a:pt x="100" y="1367"/>
                  </a:cubicBezTo>
                  <a:cubicBezTo>
                    <a:pt x="267" y="1634"/>
                    <a:pt x="601" y="1868"/>
                    <a:pt x="934" y="1868"/>
                  </a:cubicBezTo>
                  <a:cubicBezTo>
                    <a:pt x="1101" y="1868"/>
                    <a:pt x="1234" y="1801"/>
                    <a:pt x="1368" y="1734"/>
                  </a:cubicBezTo>
                  <a:cubicBezTo>
                    <a:pt x="1835" y="1534"/>
                    <a:pt x="2002" y="934"/>
                    <a:pt x="1735" y="467"/>
                  </a:cubicBezTo>
                  <a:cubicBezTo>
                    <a:pt x="1593" y="184"/>
                    <a:pt x="1251" y="0"/>
                    <a:pt x="9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34"/>
            <p:cNvSpPr/>
            <p:nvPr/>
          </p:nvSpPr>
          <p:spPr>
            <a:xfrm>
              <a:off x="631691" y="2983707"/>
              <a:ext cx="148954" cy="130265"/>
            </a:xfrm>
            <a:custGeom>
              <a:avLst/>
              <a:gdLst/>
              <a:ahLst/>
              <a:cxnLst/>
              <a:rect l="l" t="t" r="r" b="b"/>
              <a:pathLst>
                <a:path w="2136" h="1868" extrusionOk="0">
                  <a:moveTo>
                    <a:pt x="1068" y="400"/>
                  </a:moveTo>
                  <a:cubicBezTo>
                    <a:pt x="1235" y="400"/>
                    <a:pt x="1402" y="533"/>
                    <a:pt x="1535" y="633"/>
                  </a:cubicBezTo>
                  <a:cubicBezTo>
                    <a:pt x="1669" y="900"/>
                    <a:pt x="1569" y="1234"/>
                    <a:pt x="1335" y="1367"/>
                  </a:cubicBezTo>
                  <a:cubicBezTo>
                    <a:pt x="1257" y="1396"/>
                    <a:pt x="1174" y="1411"/>
                    <a:pt x="1091" y="1411"/>
                  </a:cubicBezTo>
                  <a:cubicBezTo>
                    <a:pt x="891" y="1411"/>
                    <a:pt x="696" y="1323"/>
                    <a:pt x="601" y="1134"/>
                  </a:cubicBezTo>
                  <a:cubicBezTo>
                    <a:pt x="501" y="900"/>
                    <a:pt x="568" y="567"/>
                    <a:pt x="835" y="433"/>
                  </a:cubicBezTo>
                  <a:cubicBezTo>
                    <a:pt x="901" y="400"/>
                    <a:pt x="1002" y="400"/>
                    <a:pt x="1068" y="400"/>
                  </a:cubicBezTo>
                  <a:close/>
                  <a:moveTo>
                    <a:pt x="1032" y="0"/>
                  </a:moveTo>
                  <a:cubicBezTo>
                    <a:pt x="886" y="0"/>
                    <a:pt x="738" y="31"/>
                    <a:pt x="601" y="100"/>
                  </a:cubicBezTo>
                  <a:cubicBezTo>
                    <a:pt x="168" y="300"/>
                    <a:pt x="1" y="900"/>
                    <a:pt x="234" y="1367"/>
                  </a:cubicBezTo>
                  <a:cubicBezTo>
                    <a:pt x="401" y="1634"/>
                    <a:pt x="735" y="1867"/>
                    <a:pt x="1068" y="1867"/>
                  </a:cubicBezTo>
                  <a:cubicBezTo>
                    <a:pt x="1202" y="1867"/>
                    <a:pt x="1368" y="1801"/>
                    <a:pt x="1502" y="1734"/>
                  </a:cubicBezTo>
                  <a:cubicBezTo>
                    <a:pt x="1936" y="1534"/>
                    <a:pt x="2136" y="933"/>
                    <a:pt x="1869" y="466"/>
                  </a:cubicBezTo>
                  <a:cubicBezTo>
                    <a:pt x="1727" y="183"/>
                    <a:pt x="1385" y="0"/>
                    <a:pt x="10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34"/>
            <p:cNvSpPr/>
            <p:nvPr/>
          </p:nvSpPr>
          <p:spPr>
            <a:xfrm>
              <a:off x="422347" y="2798700"/>
              <a:ext cx="132706" cy="131520"/>
            </a:xfrm>
            <a:custGeom>
              <a:avLst/>
              <a:gdLst/>
              <a:ahLst/>
              <a:cxnLst/>
              <a:rect l="l" t="t" r="r" b="b"/>
              <a:pathLst>
                <a:path w="1903" h="1886" extrusionOk="0">
                  <a:moveTo>
                    <a:pt x="935" y="418"/>
                  </a:moveTo>
                  <a:cubicBezTo>
                    <a:pt x="1135" y="418"/>
                    <a:pt x="1235" y="451"/>
                    <a:pt x="1335" y="584"/>
                  </a:cubicBezTo>
                  <a:cubicBezTo>
                    <a:pt x="1435" y="718"/>
                    <a:pt x="1502" y="818"/>
                    <a:pt x="1502" y="951"/>
                  </a:cubicBezTo>
                  <a:cubicBezTo>
                    <a:pt x="1502" y="1118"/>
                    <a:pt x="1402" y="1251"/>
                    <a:pt x="1335" y="1318"/>
                  </a:cubicBezTo>
                  <a:cubicBezTo>
                    <a:pt x="1235" y="1435"/>
                    <a:pt x="1101" y="1493"/>
                    <a:pt x="964" y="1493"/>
                  </a:cubicBezTo>
                  <a:cubicBezTo>
                    <a:pt x="826" y="1493"/>
                    <a:pt x="685" y="1435"/>
                    <a:pt x="568" y="1318"/>
                  </a:cubicBezTo>
                  <a:cubicBezTo>
                    <a:pt x="468" y="1218"/>
                    <a:pt x="401" y="1085"/>
                    <a:pt x="401" y="951"/>
                  </a:cubicBezTo>
                  <a:cubicBezTo>
                    <a:pt x="401" y="784"/>
                    <a:pt x="501" y="651"/>
                    <a:pt x="568" y="584"/>
                  </a:cubicBezTo>
                  <a:cubicBezTo>
                    <a:pt x="701" y="451"/>
                    <a:pt x="835" y="418"/>
                    <a:pt x="935" y="418"/>
                  </a:cubicBezTo>
                  <a:close/>
                  <a:moveTo>
                    <a:pt x="922" y="1"/>
                  </a:moveTo>
                  <a:cubicBezTo>
                    <a:pt x="676" y="1"/>
                    <a:pt x="434" y="84"/>
                    <a:pt x="268" y="251"/>
                  </a:cubicBezTo>
                  <a:cubicBezTo>
                    <a:pt x="67" y="418"/>
                    <a:pt x="1" y="651"/>
                    <a:pt x="1" y="918"/>
                  </a:cubicBezTo>
                  <a:cubicBezTo>
                    <a:pt x="1" y="1185"/>
                    <a:pt x="101" y="1385"/>
                    <a:pt x="268" y="1585"/>
                  </a:cubicBezTo>
                  <a:cubicBezTo>
                    <a:pt x="468" y="1785"/>
                    <a:pt x="701" y="1885"/>
                    <a:pt x="935" y="1885"/>
                  </a:cubicBezTo>
                  <a:cubicBezTo>
                    <a:pt x="1202" y="1885"/>
                    <a:pt x="1402" y="1752"/>
                    <a:pt x="1602" y="1585"/>
                  </a:cubicBezTo>
                  <a:cubicBezTo>
                    <a:pt x="1835" y="1418"/>
                    <a:pt x="1902" y="1185"/>
                    <a:pt x="1902" y="918"/>
                  </a:cubicBezTo>
                  <a:cubicBezTo>
                    <a:pt x="1902" y="651"/>
                    <a:pt x="1769" y="418"/>
                    <a:pt x="1602" y="251"/>
                  </a:cubicBezTo>
                  <a:cubicBezTo>
                    <a:pt x="1418" y="84"/>
                    <a:pt x="1168" y="1"/>
                    <a:pt x="9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34"/>
            <p:cNvSpPr/>
            <p:nvPr/>
          </p:nvSpPr>
          <p:spPr>
            <a:xfrm>
              <a:off x="892222" y="2659161"/>
              <a:ext cx="135007" cy="131450"/>
            </a:xfrm>
            <a:custGeom>
              <a:avLst/>
              <a:gdLst/>
              <a:ahLst/>
              <a:cxnLst/>
              <a:rect l="l" t="t" r="r" b="b"/>
              <a:pathLst>
                <a:path w="1936" h="1885" extrusionOk="0">
                  <a:moveTo>
                    <a:pt x="968" y="417"/>
                  </a:moveTo>
                  <a:cubicBezTo>
                    <a:pt x="1102" y="417"/>
                    <a:pt x="1235" y="450"/>
                    <a:pt x="1335" y="584"/>
                  </a:cubicBezTo>
                  <a:cubicBezTo>
                    <a:pt x="1469" y="717"/>
                    <a:pt x="1502" y="784"/>
                    <a:pt x="1502" y="951"/>
                  </a:cubicBezTo>
                  <a:cubicBezTo>
                    <a:pt x="1502" y="1118"/>
                    <a:pt x="1435" y="1251"/>
                    <a:pt x="1335" y="1318"/>
                  </a:cubicBezTo>
                  <a:cubicBezTo>
                    <a:pt x="1235" y="1435"/>
                    <a:pt x="1102" y="1493"/>
                    <a:pt x="968" y="1493"/>
                  </a:cubicBezTo>
                  <a:cubicBezTo>
                    <a:pt x="835" y="1493"/>
                    <a:pt x="701" y="1435"/>
                    <a:pt x="601" y="1318"/>
                  </a:cubicBezTo>
                  <a:cubicBezTo>
                    <a:pt x="468" y="1218"/>
                    <a:pt x="434" y="1118"/>
                    <a:pt x="434" y="951"/>
                  </a:cubicBezTo>
                  <a:cubicBezTo>
                    <a:pt x="434" y="784"/>
                    <a:pt x="468" y="717"/>
                    <a:pt x="601" y="584"/>
                  </a:cubicBezTo>
                  <a:cubicBezTo>
                    <a:pt x="735" y="450"/>
                    <a:pt x="835" y="417"/>
                    <a:pt x="968" y="417"/>
                  </a:cubicBezTo>
                  <a:close/>
                  <a:moveTo>
                    <a:pt x="956" y="0"/>
                  </a:moveTo>
                  <a:cubicBezTo>
                    <a:pt x="710" y="0"/>
                    <a:pt x="468" y="84"/>
                    <a:pt x="301" y="250"/>
                  </a:cubicBezTo>
                  <a:cubicBezTo>
                    <a:pt x="101" y="417"/>
                    <a:pt x="1" y="651"/>
                    <a:pt x="1" y="917"/>
                  </a:cubicBezTo>
                  <a:cubicBezTo>
                    <a:pt x="1" y="1184"/>
                    <a:pt x="134" y="1384"/>
                    <a:pt x="301" y="1585"/>
                  </a:cubicBezTo>
                  <a:cubicBezTo>
                    <a:pt x="468" y="1785"/>
                    <a:pt x="735" y="1885"/>
                    <a:pt x="968" y="1885"/>
                  </a:cubicBezTo>
                  <a:cubicBezTo>
                    <a:pt x="1235" y="1885"/>
                    <a:pt x="1435" y="1751"/>
                    <a:pt x="1635" y="1585"/>
                  </a:cubicBezTo>
                  <a:cubicBezTo>
                    <a:pt x="1835" y="1418"/>
                    <a:pt x="1936" y="1184"/>
                    <a:pt x="1936" y="917"/>
                  </a:cubicBezTo>
                  <a:cubicBezTo>
                    <a:pt x="1936" y="651"/>
                    <a:pt x="1802" y="417"/>
                    <a:pt x="1635" y="250"/>
                  </a:cubicBezTo>
                  <a:cubicBezTo>
                    <a:pt x="1452" y="84"/>
                    <a:pt x="1202" y="0"/>
                    <a:pt x="9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34"/>
            <p:cNvSpPr/>
            <p:nvPr/>
          </p:nvSpPr>
          <p:spPr>
            <a:xfrm>
              <a:off x="487479" y="2568435"/>
              <a:ext cx="135007" cy="131450"/>
            </a:xfrm>
            <a:custGeom>
              <a:avLst/>
              <a:gdLst/>
              <a:ahLst/>
              <a:cxnLst/>
              <a:rect l="l" t="t" r="r" b="b"/>
              <a:pathLst>
                <a:path w="1936" h="1885" extrusionOk="0">
                  <a:moveTo>
                    <a:pt x="968" y="417"/>
                  </a:moveTo>
                  <a:cubicBezTo>
                    <a:pt x="1101" y="417"/>
                    <a:pt x="1235" y="484"/>
                    <a:pt x="1368" y="584"/>
                  </a:cubicBezTo>
                  <a:cubicBezTo>
                    <a:pt x="1468" y="717"/>
                    <a:pt x="1535" y="817"/>
                    <a:pt x="1535" y="984"/>
                  </a:cubicBezTo>
                  <a:cubicBezTo>
                    <a:pt x="1535" y="1118"/>
                    <a:pt x="1435" y="1251"/>
                    <a:pt x="1368" y="1351"/>
                  </a:cubicBezTo>
                  <a:cubicBezTo>
                    <a:pt x="1252" y="1451"/>
                    <a:pt x="1110" y="1501"/>
                    <a:pt x="972" y="1501"/>
                  </a:cubicBezTo>
                  <a:cubicBezTo>
                    <a:pt x="835" y="1501"/>
                    <a:pt x="701" y="1451"/>
                    <a:pt x="601" y="1351"/>
                  </a:cubicBezTo>
                  <a:cubicBezTo>
                    <a:pt x="468" y="1218"/>
                    <a:pt x="434" y="1118"/>
                    <a:pt x="434" y="984"/>
                  </a:cubicBezTo>
                  <a:cubicBezTo>
                    <a:pt x="434" y="817"/>
                    <a:pt x="468" y="717"/>
                    <a:pt x="601" y="584"/>
                  </a:cubicBezTo>
                  <a:cubicBezTo>
                    <a:pt x="735" y="484"/>
                    <a:pt x="835" y="417"/>
                    <a:pt x="968" y="417"/>
                  </a:cubicBezTo>
                  <a:close/>
                  <a:moveTo>
                    <a:pt x="956" y="0"/>
                  </a:moveTo>
                  <a:cubicBezTo>
                    <a:pt x="710" y="0"/>
                    <a:pt x="468" y="84"/>
                    <a:pt x="301" y="250"/>
                  </a:cubicBezTo>
                  <a:cubicBezTo>
                    <a:pt x="101" y="417"/>
                    <a:pt x="1" y="684"/>
                    <a:pt x="1" y="918"/>
                  </a:cubicBezTo>
                  <a:cubicBezTo>
                    <a:pt x="1" y="1184"/>
                    <a:pt x="134" y="1385"/>
                    <a:pt x="301" y="1585"/>
                  </a:cubicBezTo>
                  <a:cubicBezTo>
                    <a:pt x="468" y="1818"/>
                    <a:pt x="735" y="1885"/>
                    <a:pt x="968" y="1885"/>
                  </a:cubicBezTo>
                  <a:cubicBezTo>
                    <a:pt x="1235" y="1885"/>
                    <a:pt x="1435" y="1751"/>
                    <a:pt x="1635" y="1585"/>
                  </a:cubicBezTo>
                  <a:cubicBezTo>
                    <a:pt x="1835" y="1418"/>
                    <a:pt x="1935" y="1184"/>
                    <a:pt x="1935" y="918"/>
                  </a:cubicBezTo>
                  <a:cubicBezTo>
                    <a:pt x="1935" y="684"/>
                    <a:pt x="1802" y="417"/>
                    <a:pt x="1635" y="250"/>
                  </a:cubicBezTo>
                  <a:cubicBezTo>
                    <a:pt x="1452" y="84"/>
                    <a:pt x="1202" y="0"/>
                    <a:pt x="9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34"/>
            <p:cNvSpPr/>
            <p:nvPr/>
          </p:nvSpPr>
          <p:spPr>
            <a:xfrm>
              <a:off x="829460" y="2907766"/>
              <a:ext cx="139609" cy="131799"/>
            </a:xfrm>
            <a:custGeom>
              <a:avLst/>
              <a:gdLst/>
              <a:ahLst/>
              <a:cxnLst/>
              <a:rect l="l" t="t" r="r" b="b"/>
              <a:pathLst>
                <a:path w="2002" h="1890" extrusionOk="0">
                  <a:moveTo>
                    <a:pt x="968" y="455"/>
                  </a:moveTo>
                  <a:cubicBezTo>
                    <a:pt x="1068" y="455"/>
                    <a:pt x="1201" y="488"/>
                    <a:pt x="1334" y="588"/>
                  </a:cubicBezTo>
                  <a:cubicBezTo>
                    <a:pt x="1535" y="822"/>
                    <a:pt x="1535" y="1155"/>
                    <a:pt x="1334" y="1355"/>
                  </a:cubicBezTo>
                  <a:cubicBezTo>
                    <a:pt x="1234" y="1455"/>
                    <a:pt x="1101" y="1505"/>
                    <a:pt x="963" y="1505"/>
                  </a:cubicBezTo>
                  <a:cubicBezTo>
                    <a:pt x="826" y="1505"/>
                    <a:pt x="684" y="1455"/>
                    <a:pt x="567" y="1355"/>
                  </a:cubicBezTo>
                  <a:cubicBezTo>
                    <a:pt x="467" y="1222"/>
                    <a:pt x="400" y="1122"/>
                    <a:pt x="400" y="988"/>
                  </a:cubicBezTo>
                  <a:cubicBezTo>
                    <a:pt x="400" y="822"/>
                    <a:pt x="501" y="688"/>
                    <a:pt x="567" y="621"/>
                  </a:cubicBezTo>
                  <a:cubicBezTo>
                    <a:pt x="701" y="488"/>
                    <a:pt x="834" y="455"/>
                    <a:pt x="968" y="455"/>
                  </a:cubicBezTo>
                  <a:close/>
                  <a:moveTo>
                    <a:pt x="950" y="0"/>
                  </a:moveTo>
                  <a:cubicBezTo>
                    <a:pt x="703" y="0"/>
                    <a:pt x="455" y="100"/>
                    <a:pt x="267" y="288"/>
                  </a:cubicBezTo>
                  <a:cubicBezTo>
                    <a:pt x="67" y="455"/>
                    <a:pt x="0" y="688"/>
                    <a:pt x="0" y="955"/>
                  </a:cubicBezTo>
                  <a:cubicBezTo>
                    <a:pt x="0" y="1189"/>
                    <a:pt x="100" y="1389"/>
                    <a:pt x="267" y="1622"/>
                  </a:cubicBezTo>
                  <a:cubicBezTo>
                    <a:pt x="467" y="1822"/>
                    <a:pt x="701" y="1889"/>
                    <a:pt x="968" y="1889"/>
                  </a:cubicBezTo>
                  <a:cubicBezTo>
                    <a:pt x="1201" y="1889"/>
                    <a:pt x="1468" y="1822"/>
                    <a:pt x="1601" y="1589"/>
                  </a:cubicBezTo>
                  <a:cubicBezTo>
                    <a:pt x="2002" y="1222"/>
                    <a:pt x="2002" y="655"/>
                    <a:pt x="1601" y="288"/>
                  </a:cubicBezTo>
                  <a:cubicBezTo>
                    <a:pt x="1422" y="92"/>
                    <a:pt x="1187" y="0"/>
                    <a:pt x="9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34294F01-75A2-47C6-8975-F699C21E23C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564" y="-37421"/>
            <a:ext cx="2601031" cy="2601031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7B0FE9C-F303-49FF-B30D-C4457E06642A}"/>
              </a:ext>
            </a:extLst>
          </p:cNvPr>
          <p:cNvCxnSpPr/>
          <p:nvPr/>
        </p:nvCxnSpPr>
        <p:spPr>
          <a:xfrm>
            <a:off x="0" y="4695360"/>
            <a:ext cx="9144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F7D700C-B032-496C-9680-57633EB31182}"/>
              </a:ext>
            </a:extLst>
          </p:cNvPr>
          <p:cNvCxnSpPr/>
          <p:nvPr/>
        </p:nvCxnSpPr>
        <p:spPr>
          <a:xfrm>
            <a:off x="0" y="4047914"/>
            <a:ext cx="9144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4199134-2609-4E66-A329-2863BCCC5133}"/>
              </a:ext>
            </a:extLst>
          </p:cNvPr>
          <p:cNvCxnSpPr/>
          <p:nvPr/>
        </p:nvCxnSpPr>
        <p:spPr>
          <a:xfrm>
            <a:off x="0" y="3146032"/>
            <a:ext cx="9144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254BD6F-C222-4EBF-A18A-FDA724EC8AEA}"/>
              </a:ext>
            </a:extLst>
          </p:cNvPr>
          <p:cNvSpPr/>
          <p:nvPr/>
        </p:nvSpPr>
        <p:spPr>
          <a:xfrm flipH="1">
            <a:off x="494929" y="2688209"/>
            <a:ext cx="8154143" cy="938951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  <a:defRPr/>
            </a:pPr>
            <a:endParaRPr lang="en-US" sz="1350" kern="1200">
              <a:solidFill>
                <a:prstClr val="white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605F6AC-8356-4661-B6A4-309609CF4CCF}"/>
              </a:ext>
            </a:extLst>
          </p:cNvPr>
          <p:cNvSpPr txBox="1"/>
          <p:nvPr/>
        </p:nvSpPr>
        <p:spPr>
          <a:xfrm>
            <a:off x="1023193" y="2881651"/>
            <a:ext cx="7037773" cy="456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ClrTx/>
              <a:buFontTx/>
              <a:buNone/>
              <a:defRPr/>
            </a:pPr>
            <a:r>
              <a:rPr lang="en-US" sz="1800" b="1" kern="12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1800" b="1" kern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kern="1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5: </a:t>
            </a:r>
            <a:r>
              <a:rPr lang="en-US" sz="1800" b="1" kern="12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1800" b="1" kern="1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kern="12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1800" b="1" kern="1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kern="12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1800" b="1" kern="1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kern="12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chứa</a:t>
            </a:r>
            <a:r>
              <a:rPr lang="en-US" sz="1800" b="1" kern="1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kern="12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1800" b="1" kern="1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kern="12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tiểu</a:t>
            </a:r>
            <a:r>
              <a:rPr lang="en-US" sz="1800" b="1" kern="1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1800" kern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bang b">
            <a:extLst>
              <a:ext uri="{FF2B5EF4-FFF2-40B4-BE49-F238E27FC236}">
                <a16:creationId xmlns:a16="http://schemas.microsoft.com/office/drawing/2014/main" id="{D0E6AFB4-275F-4728-9A13-27E00F9EA3A2}"/>
              </a:ext>
            </a:extLst>
          </p:cNvPr>
          <p:cNvSpPr/>
          <p:nvPr/>
        </p:nvSpPr>
        <p:spPr>
          <a:xfrm flipH="1">
            <a:off x="4601922" y="3825438"/>
            <a:ext cx="3937330" cy="45338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  <a:defRPr/>
            </a:pPr>
            <a:endParaRPr lang="en-US" sz="1350" kern="1200">
              <a:solidFill>
                <a:prstClr val="white"/>
              </a:solidFill>
            </a:endParaRPr>
          </a:p>
        </p:txBody>
      </p:sp>
      <p:sp>
        <p:nvSpPr>
          <p:cNvPr id="16" name="bang c">
            <a:extLst>
              <a:ext uri="{FF2B5EF4-FFF2-40B4-BE49-F238E27FC236}">
                <a16:creationId xmlns:a16="http://schemas.microsoft.com/office/drawing/2014/main" id="{CA2E0476-BE10-4768-BE1B-A9C0072703C2}"/>
              </a:ext>
            </a:extLst>
          </p:cNvPr>
          <p:cNvSpPr/>
          <p:nvPr/>
        </p:nvSpPr>
        <p:spPr>
          <a:xfrm flipH="1">
            <a:off x="604750" y="4468668"/>
            <a:ext cx="3937330" cy="45338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  <a:defRPr/>
            </a:pPr>
            <a:endParaRPr lang="en-US" sz="1350" kern="1200">
              <a:solidFill>
                <a:prstClr val="white"/>
              </a:solidFill>
            </a:endParaRPr>
          </a:p>
        </p:txBody>
      </p:sp>
      <p:sp>
        <p:nvSpPr>
          <p:cNvPr id="25" name="cau hoi b">
            <a:extLst>
              <a:ext uri="{FF2B5EF4-FFF2-40B4-BE49-F238E27FC236}">
                <a16:creationId xmlns:a16="http://schemas.microsoft.com/office/drawing/2014/main" id="{9897B1B9-EB78-41AF-AC33-1E8F7714B11F}"/>
              </a:ext>
            </a:extLst>
          </p:cNvPr>
          <p:cNvSpPr txBox="1"/>
          <p:nvPr/>
        </p:nvSpPr>
        <p:spPr>
          <a:xfrm>
            <a:off x="4826679" y="3902088"/>
            <a:ext cx="348781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r>
              <a:rPr lang="en-US" sz="1500" kern="1200" dirty="0">
                <a:solidFill>
                  <a:srgbClr val="FFC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B. </a:t>
            </a:r>
            <a:r>
              <a:rPr lang="en-US" sz="1500" kern="1200" dirty="0" err="1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Bóng</a:t>
            </a:r>
            <a:r>
              <a:rPr lang="en-US" sz="1500" kern="1200" dirty="0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1500" kern="1200" dirty="0" err="1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đái</a:t>
            </a:r>
            <a:endParaRPr lang="en-US" sz="1500" kern="1200" dirty="0">
              <a:solidFill>
                <a:schemeClr val="bg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7" name="cau hoi c">
            <a:extLst>
              <a:ext uri="{FF2B5EF4-FFF2-40B4-BE49-F238E27FC236}">
                <a16:creationId xmlns:a16="http://schemas.microsoft.com/office/drawing/2014/main" id="{D96707EC-5A82-4050-B897-6DBAB63AC957}"/>
              </a:ext>
            </a:extLst>
          </p:cNvPr>
          <p:cNvSpPr txBox="1"/>
          <p:nvPr/>
        </p:nvSpPr>
        <p:spPr>
          <a:xfrm>
            <a:off x="829507" y="4545319"/>
            <a:ext cx="348781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r>
              <a:rPr lang="en-US" sz="1500" kern="1200" dirty="0">
                <a:solidFill>
                  <a:srgbClr val="FFC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</a:t>
            </a:r>
            <a:r>
              <a:rPr lang="en-US" sz="1500" kern="1200" dirty="0" smtClean="0">
                <a:solidFill>
                  <a:srgbClr val="FFC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. </a:t>
            </a:r>
            <a:r>
              <a:rPr lang="en-US" sz="1500" kern="1200" dirty="0" err="1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Ống</a:t>
            </a:r>
            <a:r>
              <a:rPr lang="en-US" sz="1500" kern="1200" dirty="0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1500" kern="1200" dirty="0" err="1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dẫn</a:t>
            </a:r>
            <a:r>
              <a:rPr lang="en-US" sz="1500" kern="1200" dirty="0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1500" kern="1200" dirty="0" err="1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nước</a:t>
            </a:r>
            <a:r>
              <a:rPr lang="en-US" sz="1500" kern="1200" dirty="0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1500" kern="1200" dirty="0" err="1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tiểu</a:t>
            </a:r>
            <a:endParaRPr lang="en-US" sz="1500" kern="1200" dirty="0">
              <a:solidFill>
                <a:schemeClr val="bg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1" name="bang a">
            <a:extLst>
              <a:ext uri="{FF2B5EF4-FFF2-40B4-BE49-F238E27FC236}">
                <a16:creationId xmlns:a16="http://schemas.microsoft.com/office/drawing/2014/main" id="{8DD63B39-09F3-4F04-83CD-408FC7619A90}"/>
              </a:ext>
            </a:extLst>
          </p:cNvPr>
          <p:cNvSpPr/>
          <p:nvPr/>
        </p:nvSpPr>
        <p:spPr>
          <a:xfrm flipH="1">
            <a:off x="604750" y="3821221"/>
            <a:ext cx="3937330" cy="45338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  <a:defRPr/>
            </a:pPr>
            <a:endParaRPr lang="en-US" sz="1350" kern="1200">
              <a:solidFill>
                <a:prstClr val="white"/>
              </a:solidFill>
            </a:endParaRPr>
          </a:p>
        </p:txBody>
      </p:sp>
      <p:sp>
        <p:nvSpPr>
          <p:cNvPr id="32" name="bang d">
            <a:extLst>
              <a:ext uri="{FF2B5EF4-FFF2-40B4-BE49-F238E27FC236}">
                <a16:creationId xmlns:a16="http://schemas.microsoft.com/office/drawing/2014/main" id="{A6F11D1C-4D08-4BAF-9A3D-4AC673B9036B}"/>
              </a:ext>
            </a:extLst>
          </p:cNvPr>
          <p:cNvSpPr/>
          <p:nvPr/>
        </p:nvSpPr>
        <p:spPr>
          <a:xfrm flipH="1">
            <a:off x="4601922" y="4468668"/>
            <a:ext cx="3937330" cy="45338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  <a:defRPr/>
            </a:pPr>
            <a:endParaRPr lang="en-US" sz="1350" kern="1200">
              <a:solidFill>
                <a:prstClr val="white"/>
              </a:solidFill>
            </a:endParaRPr>
          </a:p>
        </p:txBody>
      </p:sp>
      <p:sp>
        <p:nvSpPr>
          <p:cNvPr id="33" name="cau hoi a">
            <a:extLst>
              <a:ext uri="{FF2B5EF4-FFF2-40B4-BE49-F238E27FC236}">
                <a16:creationId xmlns:a16="http://schemas.microsoft.com/office/drawing/2014/main" id="{9B5DABB8-849A-4D2D-930C-9CA07BFC5BDE}"/>
              </a:ext>
            </a:extLst>
          </p:cNvPr>
          <p:cNvSpPr txBox="1"/>
          <p:nvPr/>
        </p:nvSpPr>
        <p:spPr>
          <a:xfrm>
            <a:off x="829507" y="3897872"/>
            <a:ext cx="348781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r>
              <a:rPr lang="en-US" sz="1500" kern="1200" dirty="0">
                <a:solidFill>
                  <a:srgbClr val="FFC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A. </a:t>
            </a:r>
            <a:r>
              <a:rPr lang="en-US" sz="1500" kern="1200" dirty="0" err="1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Thận</a:t>
            </a:r>
            <a:endParaRPr lang="en-US" sz="1500" kern="1200" dirty="0">
              <a:solidFill>
                <a:schemeClr val="bg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4" name="cau hoi d">
            <a:extLst>
              <a:ext uri="{FF2B5EF4-FFF2-40B4-BE49-F238E27FC236}">
                <a16:creationId xmlns:a16="http://schemas.microsoft.com/office/drawing/2014/main" id="{42A746A3-96B8-42A5-8EFA-A104DB6B2F69}"/>
              </a:ext>
            </a:extLst>
          </p:cNvPr>
          <p:cNvSpPr txBox="1"/>
          <p:nvPr/>
        </p:nvSpPr>
        <p:spPr>
          <a:xfrm>
            <a:off x="4826679" y="4545319"/>
            <a:ext cx="348781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r>
              <a:rPr lang="en-US" sz="1500" kern="1200" dirty="0">
                <a:solidFill>
                  <a:srgbClr val="FFC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D. </a:t>
            </a:r>
            <a:r>
              <a:rPr lang="en-US" sz="1500" kern="1200" dirty="0" err="1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Ống</a:t>
            </a:r>
            <a:r>
              <a:rPr lang="en-US" sz="1500" kern="1200" dirty="0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1500" kern="1200" dirty="0" err="1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đái</a:t>
            </a:r>
            <a:endParaRPr lang="en-US" sz="1500" kern="1200" dirty="0">
              <a:solidFill>
                <a:schemeClr val="bg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Question">
            <a:hlinkClick r:id="" action="ppaction://media"/>
            <a:extLst>
              <a:ext uri="{FF2B5EF4-FFF2-40B4-BE49-F238E27FC236}">
                <a16:creationId xmlns:a16="http://schemas.microsoft.com/office/drawing/2014/main" id="{94477BC5-B6D0-442B-AA84-FC52C48B00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144001" y="647895"/>
            <a:ext cx="365523" cy="36552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  <a:extLst>
              <a:ext uri="{FF2B5EF4-FFF2-40B4-BE49-F238E27FC236}">
                <a16:creationId xmlns:a16="http://schemas.microsoft.com/office/drawing/2014/main" id="{68BE9F49-5BDC-4DC0-880E-ABA272EC290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144001" y="1109020"/>
            <a:ext cx="365523" cy="36552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  <a:extLst>
              <a:ext uri="{FF2B5EF4-FFF2-40B4-BE49-F238E27FC236}">
                <a16:creationId xmlns:a16="http://schemas.microsoft.com/office/drawing/2014/main" id="{7942E890-12CD-490E-BBD3-364B92887EF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152179" y="1555617"/>
            <a:ext cx="365523" cy="36552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  <a:extLst>
              <a:ext uri="{FF2B5EF4-FFF2-40B4-BE49-F238E27FC236}">
                <a16:creationId xmlns:a16="http://schemas.microsoft.com/office/drawing/2014/main" id="{1959E413-37BE-4F97-ADD0-1237CBCB68D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152179" y="1972809"/>
            <a:ext cx="365523" cy="365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921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39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73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2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4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1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2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5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animBg="1"/>
      <p:bldP spid="15" grpId="1" animBg="1"/>
      <p:bldP spid="15" grpId="2" animBg="1"/>
      <p:bldP spid="15" grpId="3" animBg="1"/>
      <p:bldP spid="15" grpId="4" animBg="1"/>
      <p:bldP spid="16" grpId="0" animBg="1"/>
      <p:bldP spid="16" grpId="1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69C01B56-DA3A-41A9-AE57-D9F13F2E198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564" y="-37421"/>
            <a:ext cx="2601031" cy="2601031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7B0FE9C-F303-49FF-B30D-C4457E06642A}"/>
              </a:ext>
            </a:extLst>
          </p:cNvPr>
          <p:cNvCxnSpPr/>
          <p:nvPr/>
        </p:nvCxnSpPr>
        <p:spPr>
          <a:xfrm>
            <a:off x="0" y="4695360"/>
            <a:ext cx="9144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F7D700C-B032-496C-9680-57633EB31182}"/>
              </a:ext>
            </a:extLst>
          </p:cNvPr>
          <p:cNvCxnSpPr/>
          <p:nvPr/>
        </p:nvCxnSpPr>
        <p:spPr>
          <a:xfrm>
            <a:off x="0" y="4047914"/>
            <a:ext cx="9144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4199134-2609-4E66-A329-2863BCCC5133}"/>
              </a:ext>
            </a:extLst>
          </p:cNvPr>
          <p:cNvCxnSpPr/>
          <p:nvPr/>
        </p:nvCxnSpPr>
        <p:spPr>
          <a:xfrm>
            <a:off x="0" y="3146032"/>
            <a:ext cx="9144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254BD6F-C222-4EBF-A18A-FDA724EC8AEA}"/>
              </a:ext>
            </a:extLst>
          </p:cNvPr>
          <p:cNvSpPr/>
          <p:nvPr/>
        </p:nvSpPr>
        <p:spPr>
          <a:xfrm flipH="1">
            <a:off x="494929" y="2688209"/>
            <a:ext cx="8154143" cy="938951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  <a:defRPr/>
            </a:pPr>
            <a:endParaRPr lang="en-US" sz="1350" kern="1200">
              <a:solidFill>
                <a:prstClr val="white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605F6AC-8356-4661-B6A4-309609CF4CCF}"/>
              </a:ext>
            </a:extLst>
          </p:cNvPr>
          <p:cNvSpPr txBox="1"/>
          <p:nvPr/>
        </p:nvSpPr>
        <p:spPr>
          <a:xfrm>
            <a:off x="1048043" y="2870938"/>
            <a:ext cx="6988071" cy="456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ClrTx/>
              <a:buFontTx/>
              <a:buNone/>
              <a:defRPr/>
            </a:pPr>
            <a:r>
              <a:rPr lang="en-US" sz="1800" b="1" kern="12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1800" b="1" kern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kern="1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7:Vì </a:t>
            </a:r>
            <a:r>
              <a:rPr lang="en-US" sz="1800" b="1" kern="12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1800" b="1" kern="1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kern="12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1800" b="1" kern="1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1800" b="1" kern="12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1800" b="1" kern="1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kern="12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uống</a:t>
            </a:r>
            <a:r>
              <a:rPr lang="en-US" sz="1800" b="1" kern="1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kern="12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đủ</a:t>
            </a:r>
            <a:r>
              <a:rPr lang="en-US" sz="1800" b="1" kern="1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kern="12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1800" b="1" kern="1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kern="12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1800" b="1" kern="1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kern="12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1800" b="1" kern="1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1800" kern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bang d">
            <a:extLst>
              <a:ext uri="{FF2B5EF4-FFF2-40B4-BE49-F238E27FC236}">
                <a16:creationId xmlns:a16="http://schemas.microsoft.com/office/drawing/2014/main" id="{D0E6AFB4-275F-4728-9A13-27E00F9EA3A2}"/>
              </a:ext>
            </a:extLst>
          </p:cNvPr>
          <p:cNvSpPr/>
          <p:nvPr/>
        </p:nvSpPr>
        <p:spPr>
          <a:xfrm flipH="1">
            <a:off x="4601922" y="4468668"/>
            <a:ext cx="3937330" cy="45338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14313" indent="-214313" algn="ctr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endParaRPr lang="en-US" sz="1350" kern="1200">
              <a:solidFill>
                <a:prstClr val="white"/>
              </a:solidFill>
            </a:endParaRPr>
          </a:p>
        </p:txBody>
      </p:sp>
      <p:sp>
        <p:nvSpPr>
          <p:cNvPr id="16" name="bang b">
            <a:extLst>
              <a:ext uri="{FF2B5EF4-FFF2-40B4-BE49-F238E27FC236}">
                <a16:creationId xmlns:a16="http://schemas.microsoft.com/office/drawing/2014/main" id="{CA2E0476-BE10-4768-BE1B-A9C0072703C2}"/>
              </a:ext>
            </a:extLst>
          </p:cNvPr>
          <p:cNvSpPr/>
          <p:nvPr/>
        </p:nvSpPr>
        <p:spPr>
          <a:xfrm flipH="1">
            <a:off x="4601922" y="3821220"/>
            <a:ext cx="3937330" cy="45338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14313" indent="-214313" algn="ctr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endParaRPr lang="en-US" sz="1350" kern="1200">
              <a:solidFill>
                <a:prstClr val="white"/>
              </a:solidFill>
            </a:endParaRPr>
          </a:p>
        </p:txBody>
      </p:sp>
      <p:sp>
        <p:nvSpPr>
          <p:cNvPr id="25" name="cau hoi d">
            <a:extLst>
              <a:ext uri="{FF2B5EF4-FFF2-40B4-BE49-F238E27FC236}">
                <a16:creationId xmlns:a16="http://schemas.microsoft.com/office/drawing/2014/main" id="{9897B1B9-EB78-41AF-AC33-1E8F7714B11F}"/>
              </a:ext>
            </a:extLst>
          </p:cNvPr>
          <p:cNvSpPr txBox="1"/>
          <p:nvPr/>
        </p:nvSpPr>
        <p:spPr>
          <a:xfrm>
            <a:off x="4826679" y="4545318"/>
            <a:ext cx="348781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r>
              <a:rPr lang="en-US" sz="1500" kern="1200" dirty="0">
                <a:solidFill>
                  <a:srgbClr val="FFC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D. </a:t>
            </a:r>
            <a:r>
              <a:rPr lang="en-US" sz="1500" kern="1200" dirty="0" err="1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Đáp</a:t>
            </a:r>
            <a:r>
              <a:rPr lang="en-US" sz="1500" kern="1200" dirty="0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1500" kern="1200" dirty="0" err="1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án</a:t>
            </a:r>
            <a:r>
              <a:rPr lang="en-US" sz="1500" kern="1200" dirty="0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B, C </a:t>
            </a:r>
            <a:r>
              <a:rPr lang="en-US" sz="1500" kern="1200" dirty="0" err="1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đúng</a:t>
            </a:r>
            <a:endParaRPr lang="en-US" sz="1500" kern="1200" dirty="0">
              <a:solidFill>
                <a:schemeClr val="bg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7" name="cau hoi b">
            <a:extLst>
              <a:ext uri="{FF2B5EF4-FFF2-40B4-BE49-F238E27FC236}">
                <a16:creationId xmlns:a16="http://schemas.microsoft.com/office/drawing/2014/main" id="{D96707EC-5A82-4050-B897-6DBAB63AC957}"/>
              </a:ext>
            </a:extLst>
          </p:cNvPr>
          <p:cNvSpPr txBox="1"/>
          <p:nvPr/>
        </p:nvSpPr>
        <p:spPr>
          <a:xfrm>
            <a:off x="4826679" y="3897871"/>
            <a:ext cx="348781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r>
              <a:rPr lang="en-US" sz="1500" kern="1200" dirty="0">
                <a:solidFill>
                  <a:srgbClr val="FFC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B. </a:t>
            </a:r>
            <a:r>
              <a:rPr lang="en-US" sz="1500" kern="1200" dirty="0" err="1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Để</a:t>
            </a:r>
            <a:r>
              <a:rPr lang="en-US" sz="1500" kern="1200" dirty="0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1500" kern="1200" dirty="0" err="1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loại</a:t>
            </a:r>
            <a:r>
              <a:rPr lang="en-US" sz="1500" kern="1200" dirty="0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1500" kern="1200" dirty="0" err="1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bỏ</a:t>
            </a:r>
            <a:r>
              <a:rPr lang="en-US" sz="1500" kern="1200" dirty="0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1500" kern="1200" dirty="0" err="1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các</a:t>
            </a:r>
            <a:r>
              <a:rPr lang="en-US" sz="1500" kern="1200" dirty="0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1500" kern="1200" dirty="0" err="1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chất</a:t>
            </a:r>
            <a:r>
              <a:rPr lang="en-US" sz="1500" kern="1200" dirty="0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1500" kern="1200" dirty="0" err="1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thải</a:t>
            </a:r>
            <a:r>
              <a:rPr lang="en-US" sz="1500" kern="1200" dirty="0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1500" kern="1200" dirty="0" err="1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độc</a:t>
            </a:r>
            <a:r>
              <a:rPr lang="en-US" sz="1500" kern="1200" dirty="0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1500" kern="1200" dirty="0" err="1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hại</a:t>
            </a:r>
            <a:r>
              <a:rPr lang="en-US" sz="1500" kern="1200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1" name="bang a">
            <a:extLst>
              <a:ext uri="{FF2B5EF4-FFF2-40B4-BE49-F238E27FC236}">
                <a16:creationId xmlns:a16="http://schemas.microsoft.com/office/drawing/2014/main" id="{8DD63B39-09F3-4F04-83CD-408FC7619A90}"/>
              </a:ext>
            </a:extLst>
          </p:cNvPr>
          <p:cNvSpPr/>
          <p:nvPr/>
        </p:nvSpPr>
        <p:spPr>
          <a:xfrm flipH="1">
            <a:off x="604750" y="3821221"/>
            <a:ext cx="3937330" cy="45338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  <a:defRPr/>
            </a:pPr>
            <a:endParaRPr lang="en-US" sz="1350" kern="1200">
              <a:solidFill>
                <a:prstClr val="white"/>
              </a:solidFill>
            </a:endParaRPr>
          </a:p>
        </p:txBody>
      </p:sp>
      <p:sp>
        <p:nvSpPr>
          <p:cNvPr id="32" name="bang c">
            <a:extLst>
              <a:ext uri="{FF2B5EF4-FFF2-40B4-BE49-F238E27FC236}">
                <a16:creationId xmlns:a16="http://schemas.microsoft.com/office/drawing/2014/main" id="{A6F11D1C-4D08-4BAF-9A3D-4AC673B9036B}"/>
              </a:ext>
            </a:extLst>
          </p:cNvPr>
          <p:cNvSpPr/>
          <p:nvPr/>
        </p:nvSpPr>
        <p:spPr>
          <a:xfrm flipH="1">
            <a:off x="604750" y="4468668"/>
            <a:ext cx="3937330" cy="45338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  <a:defRPr/>
            </a:pPr>
            <a:endParaRPr lang="en-US" sz="1350" kern="1200">
              <a:solidFill>
                <a:prstClr val="white"/>
              </a:solidFill>
            </a:endParaRPr>
          </a:p>
        </p:txBody>
      </p:sp>
      <p:sp>
        <p:nvSpPr>
          <p:cNvPr id="33" name="cau hoi a">
            <a:extLst>
              <a:ext uri="{FF2B5EF4-FFF2-40B4-BE49-F238E27FC236}">
                <a16:creationId xmlns:a16="http://schemas.microsoft.com/office/drawing/2014/main" id="{9B5DABB8-849A-4D2D-930C-9CA07BFC5BDE}"/>
              </a:ext>
            </a:extLst>
          </p:cNvPr>
          <p:cNvSpPr txBox="1"/>
          <p:nvPr/>
        </p:nvSpPr>
        <p:spPr>
          <a:xfrm>
            <a:off x="829507" y="3897872"/>
            <a:ext cx="348781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r>
              <a:rPr lang="en-US" sz="1500" kern="1200" dirty="0">
                <a:solidFill>
                  <a:srgbClr val="FFC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</a:t>
            </a:r>
            <a:r>
              <a:rPr lang="en-US" sz="1500" kern="1200" dirty="0" smtClean="0">
                <a:solidFill>
                  <a:srgbClr val="FFC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. </a:t>
            </a:r>
            <a:r>
              <a:rPr lang="en-US" sz="1500" kern="1200" dirty="0" err="1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Để</a:t>
            </a:r>
            <a:r>
              <a:rPr lang="en-US" sz="1500" kern="1200" dirty="0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1500" kern="1200" dirty="0" err="1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phòng</a:t>
            </a:r>
            <a:r>
              <a:rPr lang="en-US" sz="1500" kern="1200" dirty="0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1500" kern="1200" dirty="0" err="1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tránh</a:t>
            </a:r>
            <a:r>
              <a:rPr lang="en-US" sz="1500" kern="1200" dirty="0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1500" kern="1200" dirty="0" err="1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bệnh</a:t>
            </a:r>
            <a:r>
              <a:rPr lang="en-US" sz="1500" kern="1200" dirty="0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1500" kern="1200" dirty="0" err="1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tim.</a:t>
            </a:r>
            <a:endParaRPr lang="en-US" sz="1500" kern="1200" dirty="0">
              <a:solidFill>
                <a:schemeClr val="bg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4" name="cau hoi c">
            <a:extLst>
              <a:ext uri="{FF2B5EF4-FFF2-40B4-BE49-F238E27FC236}">
                <a16:creationId xmlns:a16="http://schemas.microsoft.com/office/drawing/2014/main" id="{42A746A3-96B8-42A5-8EFA-A104DB6B2F69}"/>
              </a:ext>
            </a:extLst>
          </p:cNvPr>
          <p:cNvSpPr txBox="1"/>
          <p:nvPr/>
        </p:nvSpPr>
        <p:spPr>
          <a:xfrm>
            <a:off x="829507" y="4545318"/>
            <a:ext cx="348781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r>
              <a:rPr lang="en-US" sz="1500" kern="1200" dirty="0">
                <a:solidFill>
                  <a:srgbClr val="FFC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C. </a:t>
            </a:r>
            <a:r>
              <a:rPr lang="en-US" sz="1500" kern="1200" dirty="0" smtClean="0">
                <a:solidFill>
                  <a:srgbClr val="FFC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1500" kern="1200" dirty="0" err="1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Để</a:t>
            </a:r>
            <a:r>
              <a:rPr lang="en-US" sz="1500" kern="1200" dirty="0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1500" kern="1200" dirty="0" err="1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phòng</a:t>
            </a:r>
            <a:r>
              <a:rPr lang="en-US" sz="1500" kern="1200" dirty="0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1500" kern="1200" dirty="0" err="1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tránh</a:t>
            </a:r>
            <a:r>
              <a:rPr lang="en-US" sz="1500" kern="1200" dirty="0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1500" kern="1200" dirty="0" err="1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sỏi</a:t>
            </a:r>
            <a:r>
              <a:rPr lang="en-US" sz="1500" kern="1200" dirty="0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1500" kern="1200" dirty="0" err="1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thận</a:t>
            </a:r>
            <a:r>
              <a:rPr lang="en-US" sz="1500" kern="1200" dirty="0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.</a:t>
            </a:r>
            <a:endParaRPr lang="en-US" sz="1500" kern="1200" dirty="0">
              <a:solidFill>
                <a:schemeClr val="bg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Question">
            <a:hlinkClick r:id="" action="ppaction://media"/>
            <a:extLst>
              <a:ext uri="{FF2B5EF4-FFF2-40B4-BE49-F238E27FC236}">
                <a16:creationId xmlns:a16="http://schemas.microsoft.com/office/drawing/2014/main" id="{94477BC5-B6D0-442B-AA84-FC52C48B00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144001" y="647895"/>
            <a:ext cx="365523" cy="36552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  <a:extLst>
              <a:ext uri="{FF2B5EF4-FFF2-40B4-BE49-F238E27FC236}">
                <a16:creationId xmlns:a16="http://schemas.microsoft.com/office/drawing/2014/main" id="{68BE9F49-5BDC-4DC0-880E-ABA272EC290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144001" y="1109020"/>
            <a:ext cx="365523" cy="36552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  <a:extLst>
              <a:ext uri="{FF2B5EF4-FFF2-40B4-BE49-F238E27FC236}">
                <a16:creationId xmlns:a16="http://schemas.microsoft.com/office/drawing/2014/main" id="{7942E890-12CD-490E-BBD3-364B92887EF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152179" y="1555617"/>
            <a:ext cx="365523" cy="36552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  <a:extLst>
              <a:ext uri="{FF2B5EF4-FFF2-40B4-BE49-F238E27FC236}">
                <a16:creationId xmlns:a16="http://schemas.microsoft.com/office/drawing/2014/main" id="{1959E413-37BE-4F97-ADD0-1237CBCB68D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152179" y="1972809"/>
            <a:ext cx="365523" cy="365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604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39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73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2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4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1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2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5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animBg="1"/>
      <p:bldP spid="15" grpId="1" animBg="1"/>
      <p:bldP spid="15" grpId="2" animBg="1"/>
      <p:bldP spid="15" grpId="3" animBg="1"/>
      <p:bldP spid="15" grpId="4" animBg="1"/>
      <p:bldP spid="16" grpId="0" animBg="1"/>
      <p:bldP spid="16" grpId="1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2" name="Google Shape;1082;p41"/>
          <p:cNvGrpSpPr/>
          <p:nvPr/>
        </p:nvGrpSpPr>
        <p:grpSpPr>
          <a:xfrm>
            <a:off x="171730" y="4061636"/>
            <a:ext cx="1008034" cy="963157"/>
            <a:chOff x="5512300" y="1110450"/>
            <a:chExt cx="1280742" cy="1166174"/>
          </a:xfrm>
        </p:grpSpPr>
        <p:sp>
          <p:nvSpPr>
            <p:cNvPr id="1083" name="Google Shape;1083;p41"/>
            <p:cNvSpPr/>
            <p:nvPr/>
          </p:nvSpPr>
          <p:spPr>
            <a:xfrm>
              <a:off x="5512300" y="1110450"/>
              <a:ext cx="1280742" cy="1166174"/>
            </a:xfrm>
            <a:custGeom>
              <a:avLst/>
              <a:gdLst/>
              <a:ahLst/>
              <a:cxnLst/>
              <a:rect l="l" t="t" r="r" b="b"/>
              <a:pathLst>
                <a:path w="27120" h="24694" extrusionOk="0">
                  <a:moveTo>
                    <a:pt x="17117" y="1"/>
                  </a:moveTo>
                  <a:cubicBezTo>
                    <a:pt x="10406" y="1"/>
                    <a:pt x="2235" y="477"/>
                    <a:pt x="2235" y="477"/>
                  </a:cubicBezTo>
                  <a:cubicBezTo>
                    <a:pt x="0" y="1010"/>
                    <a:pt x="801" y="19590"/>
                    <a:pt x="1935" y="20157"/>
                  </a:cubicBezTo>
                  <a:cubicBezTo>
                    <a:pt x="2519" y="20449"/>
                    <a:pt x="4750" y="20520"/>
                    <a:pt x="6776" y="20520"/>
                  </a:cubicBezTo>
                  <a:cubicBezTo>
                    <a:pt x="8682" y="20520"/>
                    <a:pt x="10408" y="20458"/>
                    <a:pt x="10408" y="20458"/>
                  </a:cubicBezTo>
                  <a:lnTo>
                    <a:pt x="10975" y="24694"/>
                  </a:lnTo>
                  <a:cubicBezTo>
                    <a:pt x="10975" y="24694"/>
                    <a:pt x="15244" y="20991"/>
                    <a:pt x="15545" y="20157"/>
                  </a:cubicBezTo>
                  <a:cubicBezTo>
                    <a:pt x="15661" y="19822"/>
                    <a:pt x="16991" y="19746"/>
                    <a:pt x="18664" y="19746"/>
                  </a:cubicBezTo>
                  <a:cubicBezTo>
                    <a:pt x="20058" y="19746"/>
                    <a:pt x="21689" y="19799"/>
                    <a:pt x="23052" y="19799"/>
                  </a:cubicBezTo>
                  <a:cubicBezTo>
                    <a:pt x="24286" y="19799"/>
                    <a:pt x="25300" y="19756"/>
                    <a:pt x="25718" y="19590"/>
                  </a:cubicBezTo>
                  <a:cubicBezTo>
                    <a:pt x="27119" y="18990"/>
                    <a:pt x="26819" y="2611"/>
                    <a:pt x="25718" y="877"/>
                  </a:cubicBezTo>
                  <a:cubicBezTo>
                    <a:pt x="25270" y="204"/>
                    <a:pt x="21506" y="1"/>
                    <a:pt x="171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41"/>
            <p:cNvSpPr/>
            <p:nvPr/>
          </p:nvSpPr>
          <p:spPr>
            <a:xfrm>
              <a:off x="5970713" y="1219587"/>
              <a:ext cx="196928" cy="167035"/>
            </a:xfrm>
            <a:custGeom>
              <a:avLst/>
              <a:gdLst/>
              <a:ahLst/>
              <a:cxnLst/>
              <a:rect l="l" t="t" r="r" b="b"/>
              <a:pathLst>
                <a:path w="4170" h="3537" extrusionOk="0">
                  <a:moveTo>
                    <a:pt x="2035" y="0"/>
                  </a:moveTo>
                  <a:cubicBezTo>
                    <a:pt x="2035" y="0"/>
                    <a:pt x="0" y="300"/>
                    <a:pt x="0" y="3336"/>
                  </a:cubicBezTo>
                  <a:cubicBezTo>
                    <a:pt x="0" y="3469"/>
                    <a:pt x="67" y="3536"/>
                    <a:pt x="200" y="3536"/>
                  </a:cubicBezTo>
                  <a:cubicBezTo>
                    <a:pt x="334" y="3536"/>
                    <a:pt x="400" y="3469"/>
                    <a:pt x="400" y="3336"/>
                  </a:cubicBezTo>
                  <a:cubicBezTo>
                    <a:pt x="400" y="667"/>
                    <a:pt x="2035" y="434"/>
                    <a:pt x="2068" y="434"/>
                  </a:cubicBezTo>
                  <a:lnTo>
                    <a:pt x="3970" y="434"/>
                  </a:lnTo>
                  <a:cubicBezTo>
                    <a:pt x="4070" y="434"/>
                    <a:pt x="4170" y="334"/>
                    <a:pt x="4170" y="200"/>
                  </a:cubicBezTo>
                  <a:cubicBezTo>
                    <a:pt x="4170" y="100"/>
                    <a:pt x="4070" y="0"/>
                    <a:pt x="39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41"/>
            <p:cNvSpPr/>
            <p:nvPr/>
          </p:nvSpPr>
          <p:spPr>
            <a:xfrm>
              <a:off x="6154985" y="1219587"/>
              <a:ext cx="196975" cy="167035"/>
            </a:xfrm>
            <a:custGeom>
              <a:avLst/>
              <a:gdLst/>
              <a:ahLst/>
              <a:cxnLst/>
              <a:rect l="l" t="t" r="r" b="b"/>
              <a:pathLst>
                <a:path w="4171" h="3537" extrusionOk="0">
                  <a:moveTo>
                    <a:pt x="234" y="0"/>
                  </a:moveTo>
                  <a:cubicBezTo>
                    <a:pt x="101" y="0"/>
                    <a:pt x="1" y="100"/>
                    <a:pt x="1" y="200"/>
                  </a:cubicBezTo>
                  <a:cubicBezTo>
                    <a:pt x="1" y="334"/>
                    <a:pt x="101" y="434"/>
                    <a:pt x="234" y="434"/>
                  </a:cubicBezTo>
                  <a:lnTo>
                    <a:pt x="2069" y="434"/>
                  </a:lnTo>
                  <a:cubicBezTo>
                    <a:pt x="2136" y="434"/>
                    <a:pt x="3770" y="667"/>
                    <a:pt x="3770" y="3336"/>
                  </a:cubicBezTo>
                  <a:cubicBezTo>
                    <a:pt x="3770" y="3469"/>
                    <a:pt x="3837" y="3536"/>
                    <a:pt x="3970" y="3536"/>
                  </a:cubicBezTo>
                  <a:cubicBezTo>
                    <a:pt x="4104" y="3536"/>
                    <a:pt x="4170" y="3469"/>
                    <a:pt x="4170" y="3336"/>
                  </a:cubicBezTo>
                  <a:cubicBezTo>
                    <a:pt x="4170" y="300"/>
                    <a:pt x="2136" y="0"/>
                    <a:pt x="21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41"/>
            <p:cNvSpPr/>
            <p:nvPr/>
          </p:nvSpPr>
          <p:spPr>
            <a:xfrm>
              <a:off x="6068375" y="1191205"/>
              <a:ext cx="179597" cy="75654"/>
            </a:xfrm>
            <a:custGeom>
              <a:avLst/>
              <a:gdLst/>
              <a:ahLst/>
              <a:cxnLst/>
              <a:rect l="l" t="t" r="r" b="b"/>
              <a:pathLst>
                <a:path w="3803" h="1602" extrusionOk="0">
                  <a:moveTo>
                    <a:pt x="0" y="1"/>
                  </a:moveTo>
                  <a:lnTo>
                    <a:pt x="0" y="1602"/>
                  </a:lnTo>
                  <a:lnTo>
                    <a:pt x="3803" y="1602"/>
                  </a:lnTo>
                  <a:lnTo>
                    <a:pt x="38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41"/>
            <p:cNvSpPr/>
            <p:nvPr/>
          </p:nvSpPr>
          <p:spPr>
            <a:xfrm>
              <a:off x="6060488" y="1181760"/>
              <a:ext cx="200092" cy="94592"/>
            </a:xfrm>
            <a:custGeom>
              <a:avLst/>
              <a:gdLst/>
              <a:ahLst/>
              <a:cxnLst/>
              <a:rect l="l" t="t" r="r" b="b"/>
              <a:pathLst>
                <a:path w="4237" h="2003" extrusionOk="0">
                  <a:moveTo>
                    <a:pt x="3770" y="434"/>
                  </a:moveTo>
                  <a:lnTo>
                    <a:pt x="3770" y="1602"/>
                  </a:lnTo>
                  <a:lnTo>
                    <a:pt x="401" y="1602"/>
                  </a:lnTo>
                  <a:lnTo>
                    <a:pt x="401" y="434"/>
                  </a:lnTo>
                  <a:close/>
                  <a:moveTo>
                    <a:pt x="234" y="1"/>
                  </a:moveTo>
                  <a:cubicBezTo>
                    <a:pt x="100" y="1"/>
                    <a:pt x="0" y="101"/>
                    <a:pt x="0" y="201"/>
                  </a:cubicBezTo>
                  <a:lnTo>
                    <a:pt x="0" y="1802"/>
                  </a:lnTo>
                  <a:cubicBezTo>
                    <a:pt x="0" y="1935"/>
                    <a:pt x="100" y="2002"/>
                    <a:pt x="234" y="2002"/>
                  </a:cubicBezTo>
                  <a:lnTo>
                    <a:pt x="4003" y="2002"/>
                  </a:lnTo>
                  <a:cubicBezTo>
                    <a:pt x="4103" y="2002"/>
                    <a:pt x="4237" y="1935"/>
                    <a:pt x="4237" y="1802"/>
                  </a:cubicBezTo>
                  <a:lnTo>
                    <a:pt x="4237" y="201"/>
                  </a:lnTo>
                  <a:cubicBezTo>
                    <a:pt x="4237" y="101"/>
                    <a:pt x="4137" y="1"/>
                    <a:pt x="40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41"/>
            <p:cNvSpPr/>
            <p:nvPr/>
          </p:nvSpPr>
          <p:spPr>
            <a:xfrm>
              <a:off x="5789511" y="1351912"/>
              <a:ext cx="746769" cy="543513"/>
            </a:xfrm>
            <a:custGeom>
              <a:avLst/>
              <a:gdLst/>
              <a:ahLst/>
              <a:cxnLst/>
              <a:rect l="l" t="t" r="r" b="b"/>
              <a:pathLst>
                <a:path w="15813" h="11509" extrusionOk="0">
                  <a:moveTo>
                    <a:pt x="2636" y="0"/>
                  </a:moveTo>
                  <a:cubicBezTo>
                    <a:pt x="1168" y="0"/>
                    <a:pt x="1" y="1201"/>
                    <a:pt x="1" y="2635"/>
                  </a:cubicBezTo>
                  <a:lnTo>
                    <a:pt x="1" y="8873"/>
                  </a:lnTo>
                  <a:cubicBezTo>
                    <a:pt x="1" y="10341"/>
                    <a:pt x="1202" y="11508"/>
                    <a:pt x="2636" y="11508"/>
                  </a:cubicBezTo>
                  <a:lnTo>
                    <a:pt x="13177" y="11508"/>
                  </a:lnTo>
                  <a:cubicBezTo>
                    <a:pt x="14645" y="11508"/>
                    <a:pt x="15812" y="10341"/>
                    <a:pt x="15812" y="8873"/>
                  </a:cubicBezTo>
                  <a:lnTo>
                    <a:pt x="15812" y="2635"/>
                  </a:lnTo>
                  <a:cubicBezTo>
                    <a:pt x="15812" y="1168"/>
                    <a:pt x="14578" y="0"/>
                    <a:pt x="131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41"/>
            <p:cNvSpPr/>
            <p:nvPr/>
          </p:nvSpPr>
          <p:spPr>
            <a:xfrm>
              <a:off x="5780066" y="1342467"/>
              <a:ext cx="765659" cy="562403"/>
            </a:xfrm>
            <a:custGeom>
              <a:avLst/>
              <a:gdLst/>
              <a:ahLst/>
              <a:cxnLst/>
              <a:rect l="l" t="t" r="r" b="b"/>
              <a:pathLst>
                <a:path w="16213" h="11909" extrusionOk="0">
                  <a:moveTo>
                    <a:pt x="13377" y="434"/>
                  </a:moveTo>
                  <a:cubicBezTo>
                    <a:pt x="14711" y="434"/>
                    <a:pt x="15779" y="1535"/>
                    <a:pt x="15779" y="2869"/>
                  </a:cubicBezTo>
                  <a:lnTo>
                    <a:pt x="15779" y="9107"/>
                  </a:lnTo>
                  <a:cubicBezTo>
                    <a:pt x="15779" y="10441"/>
                    <a:pt x="14711" y="11542"/>
                    <a:pt x="13377" y="11542"/>
                  </a:cubicBezTo>
                  <a:lnTo>
                    <a:pt x="2836" y="11542"/>
                  </a:lnTo>
                  <a:cubicBezTo>
                    <a:pt x="1469" y="11542"/>
                    <a:pt x="401" y="10441"/>
                    <a:pt x="401" y="9107"/>
                  </a:cubicBezTo>
                  <a:lnTo>
                    <a:pt x="401" y="2869"/>
                  </a:lnTo>
                  <a:cubicBezTo>
                    <a:pt x="401" y="1535"/>
                    <a:pt x="1502" y="434"/>
                    <a:pt x="2836" y="434"/>
                  </a:cubicBezTo>
                  <a:close/>
                  <a:moveTo>
                    <a:pt x="2836" y="0"/>
                  </a:moveTo>
                  <a:cubicBezTo>
                    <a:pt x="1235" y="0"/>
                    <a:pt x="1" y="1268"/>
                    <a:pt x="1" y="2835"/>
                  </a:cubicBezTo>
                  <a:lnTo>
                    <a:pt x="1" y="9073"/>
                  </a:lnTo>
                  <a:cubicBezTo>
                    <a:pt x="1" y="10674"/>
                    <a:pt x="1268" y="11909"/>
                    <a:pt x="2836" y="11909"/>
                  </a:cubicBezTo>
                  <a:lnTo>
                    <a:pt x="13377" y="11909"/>
                  </a:lnTo>
                  <a:cubicBezTo>
                    <a:pt x="14945" y="11909"/>
                    <a:pt x="16212" y="10674"/>
                    <a:pt x="16212" y="9073"/>
                  </a:cubicBezTo>
                  <a:lnTo>
                    <a:pt x="16212" y="2835"/>
                  </a:lnTo>
                  <a:cubicBezTo>
                    <a:pt x="16212" y="1234"/>
                    <a:pt x="14911" y="0"/>
                    <a:pt x="133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41"/>
            <p:cNvSpPr/>
            <p:nvPr/>
          </p:nvSpPr>
          <p:spPr>
            <a:xfrm>
              <a:off x="6084573" y="1463646"/>
              <a:ext cx="141344" cy="334778"/>
            </a:xfrm>
            <a:custGeom>
              <a:avLst/>
              <a:gdLst/>
              <a:ahLst/>
              <a:cxnLst/>
              <a:rect l="l" t="t" r="r" b="b"/>
              <a:pathLst>
                <a:path w="2993" h="7089" extrusionOk="0">
                  <a:moveTo>
                    <a:pt x="698" y="0"/>
                  </a:moveTo>
                  <a:cubicBezTo>
                    <a:pt x="454" y="0"/>
                    <a:pt x="291" y="3"/>
                    <a:pt x="291" y="3"/>
                  </a:cubicBezTo>
                  <a:cubicBezTo>
                    <a:pt x="258" y="3700"/>
                    <a:pt x="1" y="7011"/>
                    <a:pt x="274" y="7011"/>
                  </a:cubicBezTo>
                  <a:cubicBezTo>
                    <a:pt x="280" y="7011"/>
                    <a:pt x="285" y="7010"/>
                    <a:pt x="291" y="7008"/>
                  </a:cubicBezTo>
                  <a:cubicBezTo>
                    <a:pt x="291" y="7008"/>
                    <a:pt x="1063" y="7089"/>
                    <a:pt x="1766" y="7089"/>
                  </a:cubicBezTo>
                  <a:cubicBezTo>
                    <a:pt x="2337" y="7089"/>
                    <a:pt x="2863" y="7035"/>
                    <a:pt x="2893" y="6841"/>
                  </a:cubicBezTo>
                  <a:cubicBezTo>
                    <a:pt x="2993" y="5974"/>
                    <a:pt x="2960" y="503"/>
                    <a:pt x="2926" y="169"/>
                  </a:cubicBezTo>
                  <a:cubicBezTo>
                    <a:pt x="2901" y="19"/>
                    <a:pt x="1431" y="0"/>
                    <a:pt x="6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41"/>
            <p:cNvSpPr/>
            <p:nvPr/>
          </p:nvSpPr>
          <p:spPr>
            <a:xfrm>
              <a:off x="5984881" y="1566455"/>
              <a:ext cx="348190" cy="111829"/>
            </a:xfrm>
            <a:custGeom>
              <a:avLst/>
              <a:gdLst/>
              <a:ahLst/>
              <a:cxnLst/>
              <a:rect l="l" t="t" r="r" b="b"/>
              <a:pathLst>
                <a:path w="7373" h="2368" extrusionOk="0">
                  <a:moveTo>
                    <a:pt x="1117" y="1"/>
                  </a:moveTo>
                  <a:cubicBezTo>
                    <a:pt x="417" y="1"/>
                    <a:pt x="20" y="33"/>
                    <a:pt x="67" y="127"/>
                  </a:cubicBezTo>
                  <a:cubicBezTo>
                    <a:pt x="67" y="127"/>
                    <a:pt x="0" y="1995"/>
                    <a:pt x="234" y="2229"/>
                  </a:cubicBezTo>
                  <a:cubicBezTo>
                    <a:pt x="354" y="2335"/>
                    <a:pt x="1392" y="2368"/>
                    <a:pt x="2616" y="2368"/>
                  </a:cubicBezTo>
                  <a:cubicBezTo>
                    <a:pt x="4451" y="2368"/>
                    <a:pt x="6705" y="2295"/>
                    <a:pt x="6905" y="2295"/>
                  </a:cubicBezTo>
                  <a:cubicBezTo>
                    <a:pt x="7372" y="2262"/>
                    <a:pt x="7072" y="127"/>
                    <a:pt x="7072" y="127"/>
                  </a:cubicBezTo>
                  <a:cubicBezTo>
                    <a:pt x="4661" y="106"/>
                    <a:pt x="2390" y="1"/>
                    <a:pt x="11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2" name="Google Shape;1092;p41"/>
          <p:cNvGrpSpPr/>
          <p:nvPr/>
        </p:nvGrpSpPr>
        <p:grpSpPr>
          <a:xfrm>
            <a:off x="301256" y="180405"/>
            <a:ext cx="1084669" cy="1001445"/>
            <a:chOff x="2428875" y="1192812"/>
            <a:chExt cx="1084669" cy="1001445"/>
          </a:xfrm>
        </p:grpSpPr>
        <p:sp>
          <p:nvSpPr>
            <p:cNvPr id="1093" name="Google Shape;1093;p41"/>
            <p:cNvSpPr/>
            <p:nvPr/>
          </p:nvSpPr>
          <p:spPr>
            <a:xfrm>
              <a:off x="2428875" y="1192812"/>
              <a:ext cx="1084669" cy="1001445"/>
            </a:xfrm>
            <a:custGeom>
              <a:avLst/>
              <a:gdLst/>
              <a:ahLst/>
              <a:cxnLst/>
              <a:rect l="l" t="t" r="r" b="b"/>
              <a:pathLst>
                <a:path w="25219" h="23284" extrusionOk="0">
                  <a:moveTo>
                    <a:pt x="13010" y="401"/>
                  </a:moveTo>
                  <a:cubicBezTo>
                    <a:pt x="15278" y="401"/>
                    <a:pt x="20816" y="1068"/>
                    <a:pt x="22884" y="7539"/>
                  </a:cubicBezTo>
                  <a:cubicBezTo>
                    <a:pt x="24685" y="12943"/>
                    <a:pt x="22483" y="14845"/>
                    <a:pt x="20849" y="16212"/>
                  </a:cubicBezTo>
                  <a:cubicBezTo>
                    <a:pt x="20048" y="16913"/>
                    <a:pt x="19348" y="17513"/>
                    <a:pt x="19548" y="18380"/>
                  </a:cubicBezTo>
                  <a:cubicBezTo>
                    <a:pt x="19882" y="19681"/>
                    <a:pt x="21316" y="20749"/>
                    <a:pt x="22217" y="21449"/>
                  </a:cubicBezTo>
                  <a:cubicBezTo>
                    <a:pt x="22483" y="21616"/>
                    <a:pt x="22750" y="21883"/>
                    <a:pt x="22917" y="22016"/>
                  </a:cubicBezTo>
                  <a:lnTo>
                    <a:pt x="22850" y="22016"/>
                  </a:lnTo>
                  <a:cubicBezTo>
                    <a:pt x="22483" y="22016"/>
                    <a:pt x="21883" y="22116"/>
                    <a:pt x="21049" y="22250"/>
                  </a:cubicBezTo>
                  <a:cubicBezTo>
                    <a:pt x="19515" y="22517"/>
                    <a:pt x="17080" y="22917"/>
                    <a:pt x="14511" y="22917"/>
                  </a:cubicBezTo>
                  <a:cubicBezTo>
                    <a:pt x="11375" y="22917"/>
                    <a:pt x="8707" y="22350"/>
                    <a:pt x="6539" y="21216"/>
                  </a:cubicBezTo>
                  <a:cubicBezTo>
                    <a:pt x="2869" y="19281"/>
                    <a:pt x="468" y="12843"/>
                    <a:pt x="1568" y="7906"/>
                  </a:cubicBezTo>
                  <a:cubicBezTo>
                    <a:pt x="2636" y="3270"/>
                    <a:pt x="6339" y="668"/>
                    <a:pt x="12043" y="434"/>
                  </a:cubicBezTo>
                  <a:cubicBezTo>
                    <a:pt x="12043" y="434"/>
                    <a:pt x="12443" y="401"/>
                    <a:pt x="13010" y="401"/>
                  </a:cubicBezTo>
                  <a:close/>
                  <a:moveTo>
                    <a:pt x="13010" y="1"/>
                  </a:moveTo>
                  <a:cubicBezTo>
                    <a:pt x="12376" y="1"/>
                    <a:pt x="12009" y="34"/>
                    <a:pt x="12009" y="34"/>
                  </a:cubicBezTo>
                  <a:cubicBezTo>
                    <a:pt x="4037" y="334"/>
                    <a:pt x="1802" y="5004"/>
                    <a:pt x="1168" y="7773"/>
                  </a:cubicBezTo>
                  <a:cubicBezTo>
                    <a:pt x="1" y="12943"/>
                    <a:pt x="2502" y="19515"/>
                    <a:pt x="6372" y="21549"/>
                  </a:cubicBezTo>
                  <a:cubicBezTo>
                    <a:pt x="8607" y="22717"/>
                    <a:pt x="11342" y="23284"/>
                    <a:pt x="14511" y="23284"/>
                  </a:cubicBezTo>
                  <a:cubicBezTo>
                    <a:pt x="17146" y="23284"/>
                    <a:pt x="19548" y="22917"/>
                    <a:pt x="21149" y="22717"/>
                  </a:cubicBezTo>
                  <a:cubicBezTo>
                    <a:pt x="21950" y="22550"/>
                    <a:pt x="22517" y="22450"/>
                    <a:pt x="22850" y="22450"/>
                  </a:cubicBezTo>
                  <a:cubicBezTo>
                    <a:pt x="23017" y="22450"/>
                    <a:pt x="23351" y="22450"/>
                    <a:pt x="23451" y="22216"/>
                  </a:cubicBezTo>
                  <a:cubicBezTo>
                    <a:pt x="23551" y="21916"/>
                    <a:pt x="23217" y="21683"/>
                    <a:pt x="22517" y="21116"/>
                  </a:cubicBezTo>
                  <a:cubicBezTo>
                    <a:pt x="21649" y="20449"/>
                    <a:pt x="20315" y="19414"/>
                    <a:pt x="20015" y="18280"/>
                  </a:cubicBezTo>
                  <a:cubicBezTo>
                    <a:pt x="19848" y="17713"/>
                    <a:pt x="20349" y="17246"/>
                    <a:pt x="21182" y="16546"/>
                  </a:cubicBezTo>
                  <a:cubicBezTo>
                    <a:pt x="22817" y="15178"/>
                    <a:pt x="25219" y="13077"/>
                    <a:pt x="23351" y="7406"/>
                  </a:cubicBezTo>
                  <a:cubicBezTo>
                    <a:pt x="21082" y="701"/>
                    <a:pt x="15378" y="1"/>
                    <a:pt x="130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41"/>
            <p:cNvSpPr/>
            <p:nvPr/>
          </p:nvSpPr>
          <p:spPr>
            <a:xfrm>
              <a:off x="2915238" y="1352075"/>
              <a:ext cx="30193" cy="157847"/>
            </a:xfrm>
            <a:custGeom>
              <a:avLst/>
              <a:gdLst/>
              <a:ahLst/>
              <a:cxnLst/>
              <a:rect l="l" t="t" r="r" b="b"/>
              <a:pathLst>
                <a:path w="702" h="3670" extrusionOk="0">
                  <a:moveTo>
                    <a:pt x="201" y="0"/>
                  </a:moveTo>
                  <a:cubicBezTo>
                    <a:pt x="67" y="0"/>
                    <a:pt x="1" y="67"/>
                    <a:pt x="1" y="200"/>
                  </a:cubicBezTo>
                  <a:lnTo>
                    <a:pt x="301" y="3469"/>
                  </a:lnTo>
                  <a:cubicBezTo>
                    <a:pt x="301" y="3569"/>
                    <a:pt x="368" y="3669"/>
                    <a:pt x="501" y="3669"/>
                  </a:cubicBezTo>
                  <a:cubicBezTo>
                    <a:pt x="635" y="3669"/>
                    <a:pt x="701" y="3569"/>
                    <a:pt x="701" y="3469"/>
                  </a:cubicBezTo>
                  <a:lnTo>
                    <a:pt x="401" y="200"/>
                  </a:lnTo>
                  <a:cubicBezTo>
                    <a:pt x="401" y="67"/>
                    <a:pt x="334" y="0"/>
                    <a:pt x="2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41"/>
            <p:cNvSpPr/>
            <p:nvPr/>
          </p:nvSpPr>
          <p:spPr>
            <a:xfrm>
              <a:off x="3004183" y="1447642"/>
              <a:ext cx="210964" cy="119654"/>
            </a:xfrm>
            <a:custGeom>
              <a:avLst/>
              <a:gdLst/>
              <a:ahLst/>
              <a:cxnLst/>
              <a:rect l="l" t="t" r="r" b="b"/>
              <a:pathLst>
                <a:path w="4905" h="2782" extrusionOk="0">
                  <a:moveTo>
                    <a:pt x="4631" y="1"/>
                  </a:moveTo>
                  <a:cubicBezTo>
                    <a:pt x="4608" y="1"/>
                    <a:pt x="4588" y="5"/>
                    <a:pt x="4571" y="13"/>
                  </a:cubicBezTo>
                  <a:lnTo>
                    <a:pt x="134" y="2348"/>
                  </a:lnTo>
                  <a:cubicBezTo>
                    <a:pt x="68" y="2448"/>
                    <a:pt x="1" y="2548"/>
                    <a:pt x="68" y="2648"/>
                  </a:cubicBezTo>
                  <a:cubicBezTo>
                    <a:pt x="68" y="2748"/>
                    <a:pt x="134" y="2782"/>
                    <a:pt x="234" y="2782"/>
                  </a:cubicBezTo>
                  <a:cubicBezTo>
                    <a:pt x="268" y="2782"/>
                    <a:pt x="301" y="2782"/>
                    <a:pt x="334" y="2715"/>
                  </a:cubicBezTo>
                  <a:lnTo>
                    <a:pt x="4771" y="380"/>
                  </a:lnTo>
                  <a:cubicBezTo>
                    <a:pt x="4838" y="313"/>
                    <a:pt x="4904" y="180"/>
                    <a:pt x="4838" y="113"/>
                  </a:cubicBezTo>
                  <a:cubicBezTo>
                    <a:pt x="4788" y="38"/>
                    <a:pt x="4700" y="1"/>
                    <a:pt x="46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41"/>
            <p:cNvSpPr/>
            <p:nvPr/>
          </p:nvSpPr>
          <p:spPr>
            <a:xfrm>
              <a:off x="2578079" y="1561014"/>
              <a:ext cx="206663" cy="76601"/>
            </a:xfrm>
            <a:custGeom>
              <a:avLst/>
              <a:gdLst/>
              <a:ahLst/>
              <a:cxnLst/>
              <a:rect l="l" t="t" r="r" b="b"/>
              <a:pathLst>
                <a:path w="4805" h="1781" extrusionOk="0">
                  <a:moveTo>
                    <a:pt x="226" y="0"/>
                  </a:moveTo>
                  <a:cubicBezTo>
                    <a:pt x="144" y="0"/>
                    <a:pt x="60" y="44"/>
                    <a:pt x="34" y="146"/>
                  </a:cubicBezTo>
                  <a:cubicBezTo>
                    <a:pt x="1" y="212"/>
                    <a:pt x="34" y="346"/>
                    <a:pt x="168" y="379"/>
                  </a:cubicBezTo>
                  <a:lnTo>
                    <a:pt x="4504" y="1780"/>
                  </a:lnTo>
                  <a:lnTo>
                    <a:pt x="4571" y="1780"/>
                  </a:lnTo>
                  <a:cubicBezTo>
                    <a:pt x="4671" y="1780"/>
                    <a:pt x="4738" y="1714"/>
                    <a:pt x="4738" y="1647"/>
                  </a:cubicBezTo>
                  <a:cubicBezTo>
                    <a:pt x="4804" y="1547"/>
                    <a:pt x="4738" y="1413"/>
                    <a:pt x="4637" y="1380"/>
                  </a:cubicBezTo>
                  <a:lnTo>
                    <a:pt x="301" y="12"/>
                  </a:lnTo>
                  <a:cubicBezTo>
                    <a:pt x="277" y="4"/>
                    <a:pt x="252" y="0"/>
                    <a:pt x="2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41"/>
            <p:cNvSpPr/>
            <p:nvPr/>
          </p:nvSpPr>
          <p:spPr>
            <a:xfrm>
              <a:off x="2669906" y="1728234"/>
              <a:ext cx="133460" cy="95869"/>
            </a:xfrm>
            <a:custGeom>
              <a:avLst/>
              <a:gdLst/>
              <a:ahLst/>
              <a:cxnLst/>
              <a:rect l="l" t="t" r="r" b="b"/>
              <a:pathLst>
                <a:path w="3103" h="2229" extrusionOk="0">
                  <a:moveTo>
                    <a:pt x="2862" y="0"/>
                  </a:moveTo>
                  <a:cubicBezTo>
                    <a:pt x="2820" y="0"/>
                    <a:pt x="2778" y="19"/>
                    <a:pt x="2736" y="61"/>
                  </a:cubicBezTo>
                  <a:lnTo>
                    <a:pt x="101" y="1828"/>
                  </a:lnTo>
                  <a:cubicBezTo>
                    <a:pt x="34" y="1929"/>
                    <a:pt x="1" y="2062"/>
                    <a:pt x="67" y="2129"/>
                  </a:cubicBezTo>
                  <a:cubicBezTo>
                    <a:pt x="101" y="2162"/>
                    <a:pt x="167" y="2229"/>
                    <a:pt x="234" y="2229"/>
                  </a:cubicBezTo>
                  <a:cubicBezTo>
                    <a:pt x="268" y="2229"/>
                    <a:pt x="334" y="2229"/>
                    <a:pt x="368" y="2162"/>
                  </a:cubicBezTo>
                  <a:lnTo>
                    <a:pt x="3003" y="394"/>
                  </a:lnTo>
                  <a:cubicBezTo>
                    <a:pt x="3070" y="294"/>
                    <a:pt x="3103" y="161"/>
                    <a:pt x="3036" y="94"/>
                  </a:cubicBezTo>
                  <a:cubicBezTo>
                    <a:pt x="2978" y="36"/>
                    <a:pt x="2920" y="0"/>
                    <a:pt x="28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41"/>
            <p:cNvSpPr/>
            <p:nvPr/>
          </p:nvSpPr>
          <p:spPr>
            <a:xfrm>
              <a:off x="2850679" y="1772706"/>
              <a:ext cx="78966" cy="233630"/>
            </a:xfrm>
            <a:custGeom>
              <a:avLst/>
              <a:gdLst/>
              <a:ahLst/>
              <a:cxnLst/>
              <a:rect l="l" t="t" r="r" b="b"/>
              <a:pathLst>
                <a:path w="1836" h="5432" extrusionOk="0">
                  <a:moveTo>
                    <a:pt x="1571" y="0"/>
                  </a:moveTo>
                  <a:cubicBezTo>
                    <a:pt x="1498" y="0"/>
                    <a:pt x="1450" y="55"/>
                    <a:pt x="1402" y="127"/>
                  </a:cubicBezTo>
                  <a:lnTo>
                    <a:pt x="34" y="5198"/>
                  </a:lnTo>
                  <a:cubicBezTo>
                    <a:pt x="1" y="5298"/>
                    <a:pt x="34" y="5398"/>
                    <a:pt x="167" y="5431"/>
                  </a:cubicBezTo>
                  <a:lnTo>
                    <a:pt x="201" y="5431"/>
                  </a:lnTo>
                  <a:cubicBezTo>
                    <a:pt x="334" y="5431"/>
                    <a:pt x="401" y="5398"/>
                    <a:pt x="401" y="5298"/>
                  </a:cubicBezTo>
                  <a:lnTo>
                    <a:pt x="1802" y="261"/>
                  </a:lnTo>
                  <a:cubicBezTo>
                    <a:pt x="1835" y="127"/>
                    <a:pt x="1802" y="61"/>
                    <a:pt x="1669" y="27"/>
                  </a:cubicBezTo>
                  <a:cubicBezTo>
                    <a:pt x="1631" y="9"/>
                    <a:pt x="1599" y="0"/>
                    <a:pt x="15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41"/>
            <p:cNvSpPr/>
            <p:nvPr/>
          </p:nvSpPr>
          <p:spPr>
            <a:xfrm>
              <a:off x="3044355" y="1730041"/>
              <a:ext cx="183696" cy="151481"/>
            </a:xfrm>
            <a:custGeom>
              <a:avLst/>
              <a:gdLst/>
              <a:ahLst/>
              <a:cxnLst/>
              <a:rect l="l" t="t" r="r" b="b"/>
              <a:pathLst>
                <a:path w="4271" h="3522" extrusionOk="0">
                  <a:moveTo>
                    <a:pt x="216" y="1"/>
                  </a:moveTo>
                  <a:cubicBezTo>
                    <a:pt x="145" y="1"/>
                    <a:pt x="76" y="43"/>
                    <a:pt x="34" y="85"/>
                  </a:cubicBezTo>
                  <a:cubicBezTo>
                    <a:pt x="1" y="185"/>
                    <a:pt x="1" y="285"/>
                    <a:pt x="68" y="385"/>
                  </a:cubicBezTo>
                  <a:lnTo>
                    <a:pt x="3970" y="3454"/>
                  </a:lnTo>
                  <a:cubicBezTo>
                    <a:pt x="4004" y="3521"/>
                    <a:pt x="4037" y="3521"/>
                    <a:pt x="4070" y="3521"/>
                  </a:cubicBezTo>
                  <a:cubicBezTo>
                    <a:pt x="4171" y="3521"/>
                    <a:pt x="4204" y="3454"/>
                    <a:pt x="4237" y="3421"/>
                  </a:cubicBezTo>
                  <a:cubicBezTo>
                    <a:pt x="4271" y="3354"/>
                    <a:pt x="4271" y="3221"/>
                    <a:pt x="4204" y="3121"/>
                  </a:cubicBezTo>
                  <a:lnTo>
                    <a:pt x="334" y="52"/>
                  </a:lnTo>
                  <a:cubicBezTo>
                    <a:pt x="298" y="15"/>
                    <a:pt x="256" y="1"/>
                    <a:pt x="2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41"/>
            <p:cNvSpPr/>
            <p:nvPr/>
          </p:nvSpPr>
          <p:spPr>
            <a:xfrm>
              <a:off x="2743067" y="1445190"/>
              <a:ext cx="110536" cy="145073"/>
            </a:xfrm>
            <a:custGeom>
              <a:avLst/>
              <a:gdLst/>
              <a:ahLst/>
              <a:cxnLst/>
              <a:rect l="l" t="t" r="r" b="b"/>
              <a:pathLst>
                <a:path w="2570" h="3373" extrusionOk="0">
                  <a:moveTo>
                    <a:pt x="233" y="0"/>
                  </a:moveTo>
                  <a:cubicBezTo>
                    <a:pt x="195" y="0"/>
                    <a:pt x="160" y="11"/>
                    <a:pt x="134" y="37"/>
                  </a:cubicBezTo>
                  <a:cubicBezTo>
                    <a:pt x="34" y="137"/>
                    <a:pt x="1" y="237"/>
                    <a:pt x="68" y="337"/>
                  </a:cubicBezTo>
                  <a:lnTo>
                    <a:pt x="2169" y="3306"/>
                  </a:lnTo>
                  <a:cubicBezTo>
                    <a:pt x="2202" y="3339"/>
                    <a:pt x="2236" y="3372"/>
                    <a:pt x="2336" y="3372"/>
                  </a:cubicBezTo>
                  <a:cubicBezTo>
                    <a:pt x="2369" y="3372"/>
                    <a:pt x="2403" y="3372"/>
                    <a:pt x="2469" y="3339"/>
                  </a:cubicBezTo>
                  <a:cubicBezTo>
                    <a:pt x="2536" y="3239"/>
                    <a:pt x="2569" y="3139"/>
                    <a:pt x="2503" y="3039"/>
                  </a:cubicBezTo>
                  <a:lnTo>
                    <a:pt x="401" y="70"/>
                  </a:lnTo>
                  <a:cubicBezTo>
                    <a:pt x="360" y="29"/>
                    <a:pt x="293" y="0"/>
                    <a:pt x="2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41"/>
            <p:cNvSpPr/>
            <p:nvPr/>
          </p:nvSpPr>
          <p:spPr>
            <a:xfrm>
              <a:off x="3067323" y="1631808"/>
              <a:ext cx="175094" cy="31612"/>
            </a:xfrm>
            <a:custGeom>
              <a:avLst/>
              <a:gdLst/>
              <a:ahLst/>
              <a:cxnLst/>
              <a:rect l="l" t="t" r="r" b="b"/>
              <a:pathLst>
                <a:path w="4071" h="735" extrusionOk="0">
                  <a:moveTo>
                    <a:pt x="3870" y="1"/>
                  </a:moveTo>
                  <a:lnTo>
                    <a:pt x="167" y="368"/>
                  </a:lnTo>
                  <a:cubicBezTo>
                    <a:pt x="101" y="368"/>
                    <a:pt x="1" y="434"/>
                    <a:pt x="1" y="568"/>
                  </a:cubicBezTo>
                  <a:cubicBezTo>
                    <a:pt x="1" y="668"/>
                    <a:pt x="101" y="735"/>
                    <a:pt x="201" y="735"/>
                  </a:cubicBezTo>
                  <a:lnTo>
                    <a:pt x="3937" y="368"/>
                  </a:lnTo>
                  <a:cubicBezTo>
                    <a:pt x="4003" y="368"/>
                    <a:pt x="4070" y="301"/>
                    <a:pt x="4070" y="168"/>
                  </a:cubicBezTo>
                  <a:cubicBezTo>
                    <a:pt x="4070" y="68"/>
                    <a:pt x="4003" y="1"/>
                    <a:pt x="38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41"/>
            <p:cNvSpPr/>
            <p:nvPr/>
          </p:nvSpPr>
          <p:spPr>
            <a:xfrm>
              <a:off x="2842077" y="1333409"/>
              <a:ext cx="165029" cy="78966"/>
            </a:xfrm>
            <a:custGeom>
              <a:avLst/>
              <a:gdLst/>
              <a:ahLst/>
              <a:cxnLst/>
              <a:rect l="l" t="t" r="r" b="b"/>
              <a:pathLst>
                <a:path w="3837" h="1836" extrusionOk="0">
                  <a:moveTo>
                    <a:pt x="1902" y="1"/>
                  </a:moveTo>
                  <a:cubicBezTo>
                    <a:pt x="834" y="1"/>
                    <a:pt x="1" y="434"/>
                    <a:pt x="1" y="935"/>
                  </a:cubicBezTo>
                  <a:cubicBezTo>
                    <a:pt x="1" y="1435"/>
                    <a:pt x="834" y="1835"/>
                    <a:pt x="1902" y="1835"/>
                  </a:cubicBezTo>
                  <a:cubicBezTo>
                    <a:pt x="2969" y="1835"/>
                    <a:pt x="3837" y="1435"/>
                    <a:pt x="3837" y="935"/>
                  </a:cubicBezTo>
                  <a:cubicBezTo>
                    <a:pt x="3837" y="434"/>
                    <a:pt x="2969" y="1"/>
                    <a:pt x="19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41"/>
            <p:cNvSpPr/>
            <p:nvPr/>
          </p:nvSpPr>
          <p:spPr>
            <a:xfrm>
              <a:off x="3134763" y="1376376"/>
              <a:ext cx="121976" cy="147997"/>
            </a:xfrm>
            <a:custGeom>
              <a:avLst/>
              <a:gdLst/>
              <a:ahLst/>
              <a:cxnLst/>
              <a:rect l="l" t="t" r="r" b="b"/>
              <a:pathLst>
                <a:path w="2836" h="3441" extrusionOk="0">
                  <a:moveTo>
                    <a:pt x="691" y="0"/>
                  </a:moveTo>
                  <a:cubicBezTo>
                    <a:pt x="596" y="0"/>
                    <a:pt x="510" y="22"/>
                    <a:pt x="434" y="69"/>
                  </a:cubicBezTo>
                  <a:cubicBezTo>
                    <a:pt x="0" y="336"/>
                    <a:pt x="100" y="1270"/>
                    <a:pt x="634" y="2204"/>
                  </a:cubicBezTo>
                  <a:cubicBezTo>
                    <a:pt x="1075" y="2947"/>
                    <a:pt x="1697" y="3440"/>
                    <a:pt x="2144" y="3440"/>
                  </a:cubicBezTo>
                  <a:cubicBezTo>
                    <a:pt x="2239" y="3440"/>
                    <a:pt x="2326" y="3418"/>
                    <a:pt x="2402" y="3371"/>
                  </a:cubicBezTo>
                  <a:cubicBezTo>
                    <a:pt x="2836" y="3104"/>
                    <a:pt x="2769" y="2170"/>
                    <a:pt x="2202" y="1270"/>
                  </a:cubicBezTo>
                  <a:cubicBezTo>
                    <a:pt x="1761" y="499"/>
                    <a:pt x="1139" y="0"/>
                    <a:pt x="6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41"/>
            <p:cNvSpPr/>
            <p:nvPr/>
          </p:nvSpPr>
          <p:spPr>
            <a:xfrm>
              <a:off x="3123279" y="1797565"/>
              <a:ext cx="146363" cy="131094"/>
            </a:xfrm>
            <a:custGeom>
              <a:avLst/>
              <a:gdLst/>
              <a:ahLst/>
              <a:cxnLst/>
              <a:rect l="l" t="t" r="r" b="b"/>
              <a:pathLst>
                <a:path w="3403" h="3048" extrusionOk="0">
                  <a:moveTo>
                    <a:pt x="2624" y="0"/>
                  </a:moveTo>
                  <a:cubicBezTo>
                    <a:pt x="2184" y="0"/>
                    <a:pt x="1566" y="328"/>
                    <a:pt x="1035" y="884"/>
                  </a:cubicBezTo>
                  <a:cubicBezTo>
                    <a:pt x="301" y="1651"/>
                    <a:pt x="1" y="2551"/>
                    <a:pt x="367" y="2918"/>
                  </a:cubicBezTo>
                  <a:cubicBezTo>
                    <a:pt x="464" y="3006"/>
                    <a:pt x="596" y="3047"/>
                    <a:pt x="753" y="3047"/>
                  </a:cubicBezTo>
                  <a:cubicBezTo>
                    <a:pt x="1195" y="3047"/>
                    <a:pt x="1827" y="2717"/>
                    <a:pt x="2369" y="2151"/>
                  </a:cubicBezTo>
                  <a:cubicBezTo>
                    <a:pt x="3103" y="1384"/>
                    <a:pt x="3403" y="483"/>
                    <a:pt x="3036" y="150"/>
                  </a:cubicBezTo>
                  <a:cubicBezTo>
                    <a:pt x="2935" y="48"/>
                    <a:pt x="2792" y="0"/>
                    <a:pt x="26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41"/>
            <p:cNvSpPr/>
            <p:nvPr/>
          </p:nvSpPr>
          <p:spPr>
            <a:xfrm>
              <a:off x="2556573" y="1491942"/>
              <a:ext cx="101891" cy="159610"/>
            </a:xfrm>
            <a:custGeom>
              <a:avLst/>
              <a:gdLst/>
              <a:ahLst/>
              <a:cxnLst/>
              <a:rect l="l" t="t" r="r" b="b"/>
              <a:pathLst>
                <a:path w="2369" h="3711" extrusionOk="0">
                  <a:moveTo>
                    <a:pt x="1617" y="1"/>
                  </a:moveTo>
                  <a:cubicBezTo>
                    <a:pt x="1166" y="1"/>
                    <a:pt x="610" y="666"/>
                    <a:pt x="334" y="1585"/>
                  </a:cubicBezTo>
                  <a:cubicBezTo>
                    <a:pt x="0" y="2619"/>
                    <a:pt x="167" y="3553"/>
                    <a:pt x="634" y="3686"/>
                  </a:cubicBezTo>
                  <a:cubicBezTo>
                    <a:pt x="682" y="3702"/>
                    <a:pt x="731" y="3710"/>
                    <a:pt x="781" y="3710"/>
                  </a:cubicBezTo>
                  <a:cubicBezTo>
                    <a:pt x="1253" y="3710"/>
                    <a:pt x="1797" y="3024"/>
                    <a:pt x="2069" y="2119"/>
                  </a:cubicBezTo>
                  <a:cubicBezTo>
                    <a:pt x="2369" y="1118"/>
                    <a:pt x="2235" y="151"/>
                    <a:pt x="1735" y="17"/>
                  </a:cubicBezTo>
                  <a:cubicBezTo>
                    <a:pt x="1697" y="6"/>
                    <a:pt x="1657" y="1"/>
                    <a:pt x="16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41"/>
            <p:cNvSpPr/>
            <p:nvPr/>
          </p:nvSpPr>
          <p:spPr>
            <a:xfrm>
              <a:off x="2780400" y="1946076"/>
              <a:ext cx="170750" cy="81805"/>
            </a:xfrm>
            <a:custGeom>
              <a:avLst/>
              <a:gdLst/>
              <a:ahLst/>
              <a:cxnLst/>
              <a:rect l="l" t="t" r="r" b="b"/>
              <a:pathLst>
                <a:path w="3970" h="1902" extrusionOk="0">
                  <a:moveTo>
                    <a:pt x="1616" y="1"/>
                  </a:moveTo>
                  <a:cubicBezTo>
                    <a:pt x="800" y="1"/>
                    <a:pt x="156" y="280"/>
                    <a:pt x="100" y="700"/>
                  </a:cubicBezTo>
                  <a:cubicBezTo>
                    <a:pt x="0" y="1200"/>
                    <a:pt x="801" y="1700"/>
                    <a:pt x="1868" y="1867"/>
                  </a:cubicBezTo>
                  <a:cubicBezTo>
                    <a:pt x="2047" y="1890"/>
                    <a:pt x="2222" y="1901"/>
                    <a:pt x="2389" y="1901"/>
                  </a:cubicBezTo>
                  <a:cubicBezTo>
                    <a:pt x="3189" y="1901"/>
                    <a:pt x="3814" y="1647"/>
                    <a:pt x="3870" y="1233"/>
                  </a:cubicBezTo>
                  <a:cubicBezTo>
                    <a:pt x="3970" y="700"/>
                    <a:pt x="3169" y="199"/>
                    <a:pt x="2102" y="32"/>
                  </a:cubicBezTo>
                  <a:cubicBezTo>
                    <a:pt x="1935" y="11"/>
                    <a:pt x="1773" y="1"/>
                    <a:pt x="16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41"/>
            <p:cNvSpPr/>
            <p:nvPr/>
          </p:nvSpPr>
          <p:spPr>
            <a:xfrm>
              <a:off x="3187838" y="1577315"/>
              <a:ext cx="81805" cy="133460"/>
            </a:xfrm>
            <a:custGeom>
              <a:avLst/>
              <a:gdLst/>
              <a:ahLst/>
              <a:cxnLst/>
              <a:rect l="l" t="t" r="r" b="b"/>
              <a:pathLst>
                <a:path w="1902" h="3103" extrusionOk="0">
                  <a:moveTo>
                    <a:pt x="868" y="0"/>
                  </a:moveTo>
                  <a:cubicBezTo>
                    <a:pt x="368" y="34"/>
                    <a:pt x="1" y="734"/>
                    <a:pt x="34" y="1601"/>
                  </a:cubicBezTo>
                  <a:cubicBezTo>
                    <a:pt x="67" y="2435"/>
                    <a:pt x="501" y="3103"/>
                    <a:pt x="1035" y="3103"/>
                  </a:cubicBezTo>
                  <a:cubicBezTo>
                    <a:pt x="1535" y="3069"/>
                    <a:pt x="1902" y="2369"/>
                    <a:pt x="1869" y="1501"/>
                  </a:cubicBezTo>
                  <a:cubicBezTo>
                    <a:pt x="1835" y="667"/>
                    <a:pt x="1368" y="0"/>
                    <a:pt x="8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41"/>
            <p:cNvSpPr/>
            <p:nvPr/>
          </p:nvSpPr>
          <p:spPr>
            <a:xfrm>
              <a:off x="2629734" y="1754298"/>
              <a:ext cx="107654" cy="119654"/>
            </a:xfrm>
            <a:custGeom>
              <a:avLst/>
              <a:gdLst/>
              <a:ahLst/>
              <a:cxnLst/>
              <a:rect l="l" t="t" r="r" b="b"/>
              <a:pathLst>
                <a:path w="2503" h="2782" extrusionOk="0">
                  <a:moveTo>
                    <a:pt x="744" y="1"/>
                  </a:moveTo>
                  <a:cubicBezTo>
                    <a:pt x="629" y="1"/>
                    <a:pt x="523" y="29"/>
                    <a:pt x="434" y="88"/>
                  </a:cubicBezTo>
                  <a:cubicBezTo>
                    <a:pt x="1" y="355"/>
                    <a:pt x="34" y="1189"/>
                    <a:pt x="468" y="1890"/>
                  </a:cubicBezTo>
                  <a:cubicBezTo>
                    <a:pt x="827" y="2454"/>
                    <a:pt x="1344" y="2781"/>
                    <a:pt x="1760" y="2781"/>
                  </a:cubicBezTo>
                  <a:cubicBezTo>
                    <a:pt x="1886" y="2781"/>
                    <a:pt x="2002" y="2752"/>
                    <a:pt x="2102" y="2690"/>
                  </a:cubicBezTo>
                  <a:cubicBezTo>
                    <a:pt x="2502" y="2423"/>
                    <a:pt x="2469" y="1623"/>
                    <a:pt x="2035" y="889"/>
                  </a:cubicBezTo>
                  <a:cubicBezTo>
                    <a:pt x="1672" y="344"/>
                    <a:pt x="1148" y="1"/>
                    <a:pt x="7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41"/>
            <p:cNvSpPr/>
            <p:nvPr/>
          </p:nvSpPr>
          <p:spPr>
            <a:xfrm>
              <a:off x="2674207" y="1399429"/>
              <a:ext cx="129159" cy="103267"/>
            </a:xfrm>
            <a:custGeom>
              <a:avLst/>
              <a:gdLst/>
              <a:ahLst/>
              <a:cxnLst/>
              <a:rect l="l" t="t" r="r" b="b"/>
              <a:pathLst>
                <a:path w="3003" h="2401" extrusionOk="0">
                  <a:moveTo>
                    <a:pt x="2129" y="1"/>
                  </a:moveTo>
                  <a:cubicBezTo>
                    <a:pt x="1764" y="1"/>
                    <a:pt x="1319" y="177"/>
                    <a:pt x="935" y="500"/>
                  </a:cubicBezTo>
                  <a:cubicBezTo>
                    <a:pt x="268" y="1034"/>
                    <a:pt x="1" y="1768"/>
                    <a:pt x="301" y="2168"/>
                  </a:cubicBezTo>
                  <a:cubicBezTo>
                    <a:pt x="433" y="2326"/>
                    <a:pt x="637" y="2401"/>
                    <a:pt x="875" y="2401"/>
                  </a:cubicBezTo>
                  <a:cubicBezTo>
                    <a:pt x="1240" y="2401"/>
                    <a:pt x="1685" y="2225"/>
                    <a:pt x="2069" y="1901"/>
                  </a:cubicBezTo>
                  <a:cubicBezTo>
                    <a:pt x="2736" y="1368"/>
                    <a:pt x="3003" y="634"/>
                    <a:pt x="2703" y="233"/>
                  </a:cubicBezTo>
                  <a:cubicBezTo>
                    <a:pt x="2571" y="76"/>
                    <a:pt x="2367" y="1"/>
                    <a:pt x="21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41"/>
            <p:cNvSpPr/>
            <p:nvPr/>
          </p:nvSpPr>
          <p:spPr>
            <a:xfrm>
              <a:off x="2961173" y="1781910"/>
              <a:ext cx="97590" cy="159868"/>
            </a:xfrm>
            <a:custGeom>
              <a:avLst/>
              <a:gdLst/>
              <a:ahLst/>
              <a:cxnLst/>
              <a:rect l="l" t="t" r="r" b="b"/>
              <a:pathLst>
                <a:path w="2269" h="3717" extrusionOk="0">
                  <a:moveTo>
                    <a:pt x="214" y="0"/>
                  </a:moveTo>
                  <a:cubicBezTo>
                    <a:pt x="187" y="0"/>
                    <a:pt x="160" y="4"/>
                    <a:pt x="134" y="13"/>
                  </a:cubicBezTo>
                  <a:cubicBezTo>
                    <a:pt x="67" y="80"/>
                    <a:pt x="0" y="214"/>
                    <a:pt x="67" y="280"/>
                  </a:cubicBezTo>
                  <a:lnTo>
                    <a:pt x="1835" y="3583"/>
                  </a:lnTo>
                  <a:cubicBezTo>
                    <a:pt x="1902" y="3683"/>
                    <a:pt x="1935" y="3716"/>
                    <a:pt x="2002" y="3716"/>
                  </a:cubicBezTo>
                  <a:cubicBezTo>
                    <a:pt x="2068" y="3716"/>
                    <a:pt x="2068" y="3716"/>
                    <a:pt x="2135" y="3683"/>
                  </a:cubicBezTo>
                  <a:cubicBezTo>
                    <a:pt x="2235" y="3583"/>
                    <a:pt x="2268" y="3449"/>
                    <a:pt x="2235" y="3382"/>
                  </a:cubicBezTo>
                  <a:lnTo>
                    <a:pt x="434" y="80"/>
                  </a:lnTo>
                  <a:cubicBezTo>
                    <a:pt x="361" y="31"/>
                    <a:pt x="287" y="0"/>
                    <a:pt x="2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41"/>
            <p:cNvSpPr/>
            <p:nvPr/>
          </p:nvSpPr>
          <p:spPr>
            <a:xfrm>
              <a:off x="2968313" y="1884143"/>
              <a:ext cx="137804" cy="90708"/>
            </a:xfrm>
            <a:custGeom>
              <a:avLst/>
              <a:gdLst/>
              <a:ahLst/>
              <a:cxnLst/>
              <a:rect l="l" t="t" r="r" b="b"/>
              <a:pathLst>
                <a:path w="3204" h="2109" extrusionOk="0">
                  <a:moveTo>
                    <a:pt x="2178" y="0"/>
                  </a:moveTo>
                  <a:cubicBezTo>
                    <a:pt x="1880" y="0"/>
                    <a:pt x="1538" y="78"/>
                    <a:pt x="1202" y="238"/>
                  </a:cubicBezTo>
                  <a:cubicBezTo>
                    <a:pt x="435" y="605"/>
                    <a:pt x="1" y="1272"/>
                    <a:pt x="201" y="1706"/>
                  </a:cubicBezTo>
                  <a:cubicBezTo>
                    <a:pt x="334" y="1972"/>
                    <a:pt x="651" y="2108"/>
                    <a:pt x="1042" y="2108"/>
                  </a:cubicBezTo>
                  <a:cubicBezTo>
                    <a:pt x="1336" y="2108"/>
                    <a:pt x="1672" y="2031"/>
                    <a:pt x="2002" y="1873"/>
                  </a:cubicBezTo>
                  <a:cubicBezTo>
                    <a:pt x="2770" y="1506"/>
                    <a:pt x="3203" y="839"/>
                    <a:pt x="3003" y="372"/>
                  </a:cubicBezTo>
                  <a:cubicBezTo>
                    <a:pt x="2872" y="128"/>
                    <a:pt x="2561" y="0"/>
                    <a:pt x="21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41"/>
            <p:cNvSpPr/>
            <p:nvPr/>
          </p:nvSpPr>
          <p:spPr>
            <a:xfrm>
              <a:off x="2728744" y="1462523"/>
              <a:ext cx="401756" cy="401756"/>
            </a:xfrm>
            <a:custGeom>
              <a:avLst/>
              <a:gdLst/>
              <a:ahLst/>
              <a:cxnLst/>
              <a:rect l="l" t="t" r="r" b="b"/>
              <a:pathLst>
                <a:path w="9341" h="9341" extrusionOk="0">
                  <a:moveTo>
                    <a:pt x="4670" y="1"/>
                  </a:moveTo>
                  <a:cubicBezTo>
                    <a:pt x="2068" y="1"/>
                    <a:pt x="0" y="2102"/>
                    <a:pt x="0" y="4671"/>
                  </a:cubicBezTo>
                  <a:cubicBezTo>
                    <a:pt x="0" y="7273"/>
                    <a:pt x="2068" y="9341"/>
                    <a:pt x="4670" y="9341"/>
                  </a:cubicBezTo>
                  <a:cubicBezTo>
                    <a:pt x="7239" y="9341"/>
                    <a:pt x="9340" y="7273"/>
                    <a:pt x="9340" y="4671"/>
                  </a:cubicBezTo>
                  <a:cubicBezTo>
                    <a:pt x="9340" y="2102"/>
                    <a:pt x="7239" y="1"/>
                    <a:pt x="46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41"/>
            <p:cNvSpPr/>
            <p:nvPr/>
          </p:nvSpPr>
          <p:spPr>
            <a:xfrm>
              <a:off x="2974076" y="1517059"/>
              <a:ext cx="70321" cy="70321"/>
            </a:xfrm>
            <a:custGeom>
              <a:avLst/>
              <a:gdLst/>
              <a:ahLst/>
              <a:cxnLst/>
              <a:rect l="l" t="t" r="r" b="b"/>
              <a:pathLst>
                <a:path w="1635" h="1635" extrusionOk="0">
                  <a:moveTo>
                    <a:pt x="201" y="0"/>
                  </a:moveTo>
                  <a:cubicBezTo>
                    <a:pt x="67" y="0"/>
                    <a:pt x="0" y="67"/>
                    <a:pt x="0" y="200"/>
                  </a:cubicBezTo>
                  <a:cubicBezTo>
                    <a:pt x="0" y="334"/>
                    <a:pt x="134" y="401"/>
                    <a:pt x="201" y="401"/>
                  </a:cubicBezTo>
                  <a:cubicBezTo>
                    <a:pt x="301" y="401"/>
                    <a:pt x="1135" y="401"/>
                    <a:pt x="1168" y="1401"/>
                  </a:cubicBezTo>
                  <a:cubicBezTo>
                    <a:pt x="1168" y="1535"/>
                    <a:pt x="1235" y="1635"/>
                    <a:pt x="1368" y="1635"/>
                  </a:cubicBezTo>
                  <a:cubicBezTo>
                    <a:pt x="1501" y="1635"/>
                    <a:pt x="1602" y="1535"/>
                    <a:pt x="1635" y="1368"/>
                  </a:cubicBezTo>
                  <a:cubicBezTo>
                    <a:pt x="1535" y="234"/>
                    <a:pt x="668" y="0"/>
                    <a:pt x="2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41"/>
            <p:cNvSpPr/>
            <p:nvPr/>
          </p:nvSpPr>
          <p:spPr>
            <a:xfrm>
              <a:off x="2869345" y="1525661"/>
              <a:ext cx="70321" cy="70321"/>
            </a:xfrm>
            <a:custGeom>
              <a:avLst/>
              <a:gdLst/>
              <a:ahLst/>
              <a:cxnLst/>
              <a:rect l="l" t="t" r="r" b="b"/>
              <a:pathLst>
                <a:path w="1635" h="1635" extrusionOk="0">
                  <a:moveTo>
                    <a:pt x="234" y="0"/>
                  </a:moveTo>
                  <a:cubicBezTo>
                    <a:pt x="100" y="0"/>
                    <a:pt x="0" y="100"/>
                    <a:pt x="0" y="201"/>
                  </a:cubicBezTo>
                  <a:cubicBezTo>
                    <a:pt x="0" y="334"/>
                    <a:pt x="100" y="434"/>
                    <a:pt x="234" y="434"/>
                  </a:cubicBezTo>
                  <a:cubicBezTo>
                    <a:pt x="301" y="434"/>
                    <a:pt x="1134" y="434"/>
                    <a:pt x="1168" y="1435"/>
                  </a:cubicBezTo>
                  <a:cubicBezTo>
                    <a:pt x="1168" y="1535"/>
                    <a:pt x="1268" y="1635"/>
                    <a:pt x="1401" y="1635"/>
                  </a:cubicBezTo>
                  <a:cubicBezTo>
                    <a:pt x="1535" y="1635"/>
                    <a:pt x="1601" y="1501"/>
                    <a:pt x="1635" y="1368"/>
                  </a:cubicBezTo>
                  <a:cubicBezTo>
                    <a:pt x="1568" y="267"/>
                    <a:pt x="701" y="0"/>
                    <a:pt x="2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41"/>
            <p:cNvSpPr/>
            <p:nvPr/>
          </p:nvSpPr>
          <p:spPr>
            <a:xfrm>
              <a:off x="2972657" y="1604583"/>
              <a:ext cx="70321" cy="70321"/>
            </a:xfrm>
            <a:custGeom>
              <a:avLst/>
              <a:gdLst/>
              <a:ahLst/>
              <a:cxnLst/>
              <a:rect l="l" t="t" r="r" b="b"/>
              <a:pathLst>
                <a:path w="1635" h="1635" extrusionOk="0">
                  <a:moveTo>
                    <a:pt x="200" y="0"/>
                  </a:moveTo>
                  <a:cubicBezTo>
                    <a:pt x="67" y="0"/>
                    <a:pt x="0" y="67"/>
                    <a:pt x="0" y="200"/>
                  </a:cubicBezTo>
                  <a:cubicBezTo>
                    <a:pt x="0" y="334"/>
                    <a:pt x="67" y="400"/>
                    <a:pt x="200" y="400"/>
                  </a:cubicBezTo>
                  <a:cubicBezTo>
                    <a:pt x="300" y="400"/>
                    <a:pt x="1134" y="400"/>
                    <a:pt x="1168" y="1401"/>
                  </a:cubicBezTo>
                  <a:cubicBezTo>
                    <a:pt x="1168" y="1534"/>
                    <a:pt x="1234" y="1635"/>
                    <a:pt x="1368" y="1635"/>
                  </a:cubicBezTo>
                  <a:cubicBezTo>
                    <a:pt x="1501" y="1601"/>
                    <a:pt x="1568" y="1501"/>
                    <a:pt x="1635" y="1368"/>
                  </a:cubicBezTo>
                  <a:cubicBezTo>
                    <a:pt x="1534" y="234"/>
                    <a:pt x="667" y="0"/>
                    <a:pt x="2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16" name="Google Shape;1116;p41"/>
          <p:cNvSpPr/>
          <p:nvPr/>
        </p:nvSpPr>
        <p:spPr>
          <a:xfrm>
            <a:off x="7639003" y="539508"/>
            <a:ext cx="325711" cy="315487"/>
          </a:xfrm>
          <a:custGeom>
            <a:avLst/>
            <a:gdLst/>
            <a:ahLst/>
            <a:cxnLst/>
            <a:rect l="l" t="t" r="r" b="b"/>
            <a:pathLst>
              <a:path w="12743" h="12343" extrusionOk="0">
                <a:moveTo>
                  <a:pt x="5704" y="568"/>
                </a:moveTo>
                <a:cubicBezTo>
                  <a:pt x="5938" y="935"/>
                  <a:pt x="6272" y="1769"/>
                  <a:pt x="6505" y="2636"/>
                </a:cubicBezTo>
                <a:cubicBezTo>
                  <a:pt x="6505" y="2736"/>
                  <a:pt x="6605" y="2803"/>
                  <a:pt x="6672" y="2803"/>
                </a:cubicBezTo>
                <a:cubicBezTo>
                  <a:pt x="6872" y="2803"/>
                  <a:pt x="7072" y="2836"/>
                  <a:pt x="7272" y="2936"/>
                </a:cubicBezTo>
                <a:cubicBezTo>
                  <a:pt x="7339" y="2936"/>
                  <a:pt x="7472" y="2936"/>
                  <a:pt x="7506" y="2836"/>
                </a:cubicBezTo>
                <a:cubicBezTo>
                  <a:pt x="8273" y="1935"/>
                  <a:pt x="8640" y="1502"/>
                  <a:pt x="8807" y="1335"/>
                </a:cubicBezTo>
                <a:lnTo>
                  <a:pt x="8807" y="1335"/>
                </a:lnTo>
                <a:cubicBezTo>
                  <a:pt x="8773" y="1802"/>
                  <a:pt x="8607" y="2736"/>
                  <a:pt x="8340" y="3303"/>
                </a:cubicBezTo>
                <a:cubicBezTo>
                  <a:pt x="8306" y="3403"/>
                  <a:pt x="8306" y="3503"/>
                  <a:pt x="8373" y="3570"/>
                </a:cubicBezTo>
                <a:cubicBezTo>
                  <a:pt x="8640" y="3803"/>
                  <a:pt x="8873" y="4104"/>
                  <a:pt x="9040" y="4404"/>
                </a:cubicBezTo>
                <a:cubicBezTo>
                  <a:pt x="9107" y="4437"/>
                  <a:pt x="9174" y="4470"/>
                  <a:pt x="9274" y="4470"/>
                </a:cubicBezTo>
                <a:cubicBezTo>
                  <a:pt x="10541" y="4304"/>
                  <a:pt x="11509" y="4237"/>
                  <a:pt x="12042" y="4237"/>
                </a:cubicBezTo>
                <a:lnTo>
                  <a:pt x="12142" y="4237"/>
                </a:lnTo>
                <a:cubicBezTo>
                  <a:pt x="11675" y="4571"/>
                  <a:pt x="10608" y="5138"/>
                  <a:pt x="9607" y="5605"/>
                </a:cubicBezTo>
                <a:cubicBezTo>
                  <a:pt x="9507" y="5638"/>
                  <a:pt x="9474" y="5705"/>
                  <a:pt x="9474" y="5805"/>
                </a:cubicBezTo>
                <a:cubicBezTo>
                  <a:pt x="9507" y="6172"/>
                  <a:pt x="9474" y="6505"/>
                  <a:pt x="9374" y="6839"/>
                </a:cubicBezTo>
                <a:cubicBezTo>
                  <a:pt x="9374" y="6939"/>
                  <a:pt x="9374" y="7006"/>
                  <a:pt x="9474" y="7072"/>
                </a:cubicBezTo>
                <a:cubicBezTo>
                  <a:pt x="10775" y="8006"/>
                  <a:pt x="11275" y="8473"/>
                  <a:pt x="11442" y="8673"/>
                </a:cubicBezTo>
                <a:lnTo>
                  <a:pt x="11409" y="8673"/>
                </a:lnTo>
                <a:cubicBezTo>
                  <a:pt x="10841" y="8673"/>
                  <a:pt x="9641" y="8473"/>
                  <a:pt x="8840" y="8240"/>
                </a:cubicBezTo>
                <a:cubicBezTo>
                  <a:pt x="8819" y="8219"/>
                  <a:pt x="8795" y="8211"/>
                  <a:pt x="8771" y="8211"/>
                </a:cubicBezTo>
                <a:cubicBezTo>
                  <a:pt x="8718" y="8211"/>
                  <a:pt x="8663" y="8250"/>
                  <a:pt x="8640" y="8273"/>
                </a:cubicBezTo>
                <a:cubicBezTo>
                  <a:pt x="8440" y="8507"/>
                  <a:pt x="8173" y="8740"/>
                  <a:pt x="7906" y="8907"/>
                </a:cubicBezTo>
                <a:cubicBezTo>
                  <a:pt x="7839" y="8940"/>
                  <a:pt x="7806" y="9007"/>
                  <a:pt x="7806" y="9107"/>
                </a:cubicBezTo>
                <a:cubicBezTo>
                  <a:pt x="7973" y="9941"/>
                  <a:pt x="8006" y="10408"/>
                  <a:pt x="8006" y="10608"/>
                </a:cubicBezTo>
                <a:cubicBezTo>
                  <a:pt x="7773" y="10341"/>
                  <a:pt x="7406" y="9908"/>
                  <a:pt x="7072" y="9407"/>
                </a:cubicBezTo>
                <a:cubicBezTo>
                  <a:pt x="7005" y="9307"/>
                  <a:pt x="6939" y="9307"/>
                  <a:pt x="6839" y="9307"/>
                </a:cubicBezTo>
                <a:cubicBezTo>
                  <a:pt x="6608" y="9330"/>
                  <a:pt x="6378" y="9369"/>
                  <a:pt x="6148" y="9369"/>
                </a:cubicBezTo>
                <a:cubicBezTo>
                  <a:pt x="6045" y="9369"/>
                  <a:pt x="5941" y="9361"/>
                  <a:pt x="5838" y="9341"/>
                </a:cubicBezTo>
                <a:cubicBezTo>
                  <a:pt x="5771" y="9341"/>
                  <a:pt x="5671" y="9374"/>
                  <a:pt x="5638" y="9474"/>
                </a:cubicBezTo>
                <a:cubicBezTo>
                  <a:pt x="5004" y="11075"/>
                  <a:pt x="4737" y="11642"/>
                  <a:pt x="4570" y="11842"/>
                </a:cubicBezTo>
                <a:cubicBezTo>
                  <a:pt x="4437" y="11309"/>
                  <a:pt x="4270" y="9808"/>
                  <a:pt x="4337" y="8940"/>
                </a:cubicBezTo>
                <a:cubicBezTo>
                  <a:pt x="4337" y="8907"/>
                  <a:pt x="4303" y="8807"/>
                  <a:pt x="4270" y="8774"/>
                </a:cubicBezTo>
                <a:cubicBezTo>
                  <a:pt x="3970" y="8573"/>
                  <a:pt x="3736" y="8307"/>
                  <a:pt x="3503" y="8006"/>
                </a:cubicBezTo>
                <a:cubicBezTo>
                  <a:pt x="3470" y="7973"/>
                  <a:pt x="3436" y="7940"/>
                  <a:pt x="3336" y="7940"/>
                </a:cubicBezTo>
                <a:cubicBezTo>
                  <a:pt x="3303" y="7940"/>
                  <a:pt x="3303" y="7940"/>
                  <a:pt x="3369" y="7973"/>
                </a:cubicBezTo>
                <a:cubicBezTo>
                  <a:pt x="2169" y="8340"/>
                  <a:pt x="1335" y="8573"/>
                  <a:pt x="934" y="8607"/>
                </a:cubicBezTo>
                <a:cubicBezTo>
                  <a:pt x="1201" y="8173"/>
                  <a:pt x="2135" y="7239"/>
                  <a:pt x="2869" y="6672"/>
                </a:cubicBezTo>
                <a:cubicBezTo>
                  <a:pt x="2936" y="6639"/>
                  <a:pt x="2969" y="6572"/>
                  <a:pt x="2969" y="6472"/>
                </a:cubicBezTo>
                <a:cubicBezTo>
                  <a:pt x="2936" y="6272"/>
                  <a:pt x="2936" y="6005"/>
                  <a:pt x="2936" y="5805"/>
                </a:cubicBezTo>
                <a:cubicBezTo>
                  <a:pt x="2936" y="5705"/>
                  <a:pt x="2902" y="5638"/>
                  <a:pt x="2802" y="5605"/>
                </a:cubicBezTo>
                <a:cubicBezTo>
                  <a:pt x="1602" y="4971"/>
                  <a:pt x="1034" y="4637"/>
                  <a:pt x="801" y="4470"/>
                </a:cubicBezTo>
                <a:lnTo>
                  <a:pt x="934" y="4470"/>
                </a:lnTo>
                <a:cubicBezTo>
                  <a:pt x="1435" y="4470"/>
                  <a:pt x="2202" y="4504"/>
                  <a:pt x="3036" y="4637"/>
                </a:cubicBezTo>
                <a:cubicBezTo>
                  <a:pt x="3136" y="4637"/>
                  <a:pt x="3203" y="4604"/>
                  <a:pt x="3269" y="4504"/>
                </a:cubicBezTo>
                <a:lnTo>
                  <a:pt x="3303" y="4437"/>
                </a:lnTo>
                <a:cubicBezTo>
                  <a:pt x="3369" y="4270"/>
                  <a:pt x="3536" y="4037"/>
                  <a:pt x="3670" y="3903"/>
                </a:cubicBezTo>
                <a:cubicBezTo>
                  <a:pt x="3770" y="3837"/>
                  <a:pt x="3770" y="3770"/>
                  <a:pt x="3703" y="3670"/>
                </a:cubicBezTo>
                <a:cubicBezTo>
                  <a:pt x="3303" y="2836"/>
                  <a:pt x="3169" y="2369"/>
                  <a:pt x="3103" y="2169"/>
                </a:cubicBezTo>
                <a:lnTo>
                  <a:pt x="3103" y="2169"/>
                </a:lnTo>
                <a:cubicBezTo>
                  <a:pt x="3369" y="2369"/>
                  <a:pt x="3870" y="2736"/>
                  <a:pt x="4303" y="3136"/>
                </a:cubicBezTo>
                <a:cubicBezTo>
                  <a:pt x="4340" y="3191"/>
                  <a:pt x="4387" y="3216"/>
                  <a:pt x="4433" y="3216"/>
                </a:cubicBezTo>
                <a:cubicBezTo>
                  <a:pt x="4470" y="3216"/>
                  <a:pt x="4507" y="3200"/>
                  <a:pt x="4537" y="3170"/>
                </a:cubicBezTo>
                <a:cubicBezTo>
                  <a:pt x="4770" y="3069"/>
                  <a:pt x="5004" y="2969"/>
                  <a:pt x="5204" y="2903"/>
                </a:cubicBezTo>
                <a:cubicBezTo>
                  <a:pt x="5271" y="2903"/>
                  <a:pt x="5338" y="2803"/>
                  <a:pt x="5338" y="2736"/>
                </a:cubicBezTo>
                <a:cubicBezTo>
                  <a:pt x="5504" y="1335"/>
                  <a:pt x="5638" y="801"/>
                  <a:pt x="5704" y="568"/>
                </a:cubicBezTo>
                <a:close/>
                <a:moveTo>
                  <a:pt x="5638" y="1"/>
                </a:moveTo>
                <a:cubicBezTo>
                  <a:pt x="5438" y="1"/>
                  <a:pt x="5171" y="1"/>
                  <a:pt x="4837" y="2502"/>
                </a:cubicBezTo>
                <a:cubicBezTo>
                  <a:pt x="4670" y="2569"/>
                  <a:pt x="4504" y="2636"/>
                  <a:pt x="4337" y="2736"/>
                </a:cubicBezTo>
                <a:cubicBezTo>
                  <a:pt x="3903" y="2302"/>
                  <a:pt x="3136" y="1769"/>
                  <a:pt x="2836" y="1668"/>
                </a:cubicBezTo>
                <a:cubicBezTo>
                  <a:pt x="2736" y="1668"/>
                  <a:pt x="2602" y="1735"/>
                  <a:pt x="2569" y="1802"/>
                </a:cubicBezTo>
                <a:cubicBezTo>
                  <a:pt x="2469" y="1935"/>
                  <a:pt x="2402" y="2102"/>
                  <a:pt x="3136" y="3770"/>
                </a:cubicBezTo>
                <a:cubicBezTo>
                  <a:pt x="3003" y="3937"/>
                  <a:pt x="2902" y="4104"/>
                  <a:pt x="2802" y="4270"/>
                </a:cubicBezTo>
                <a:cubicBezTo>
                  <a:pt x="2002" y="4170"/>
                  <a:pt x="1268" y="4104"/>
                  <a:pt x="768" y="4104"/>
                </a:cubicBezTo>
                <a:cubicBezTo>
                  <a:pt x="567" y="4104"/>
                  <a:pt x="401" y="4104"/>
                  <a:pt x="267" y="4137"/>
                </a:cubicBezTo>
                <a:cubicBezTo>
                  <a:pt x="134" y="4137"/>
                  <a:pt x="67" y="4237"/>
                  <a:pt x="67" y="4337"/>
                </a:cubicBezTo>
                <a:cubicBezTo>
                  <a:pt x="0" y="4504"/>
                  <a:pt x="0" y="4737"/>
                  <a:pt x="2335" y="5938"/>
                </a:cubicBezTo>
                <a:cubicBezTo>
                  <a:pt x="2302" y="6105"/>
                  <a:pt x="2335" y="6272"/>
                  <a:pt x="2335" y="6439"/>
                </a:cubicBezTo>
                <a:cubicBezTo>
                  <a:pt x="1602" y="7006"/>
                  <a:pt x="434" y="8173"/>
                  <a:pt x="267" y="8640"/>
                </a:cubicBezTo>
                <a:cubicBezTo>
                  <a:pt x="234" y="8740"/>
                  <a:pt x="267" y="8807"/>
                  <a:pt x="301" y="8907"/>
                </a:cubicBezTo>
                <a:cubicBezTo>
                  <a:pt x="434" y="9007"/>
                  <a:pt x="567" y="9007"/>
                  <a:pt x="668" y="9007"/>
                </a:cubicBezTo>
                <a:cubicBezTo>
                  <a:pt x="1101" y="9007"/>
                  <a:pt x="1935" y="8807"/>
                  <a:pt x="3236" y="8407"/>
                </a:cubicBezTo>
                <a:cubicBezTo>
                  <a:pt x="3436" y="8607"/>
                  <a:pt x="3636" y="8840"/>
                  <a:pt x="3903" y="9007"/>
                </a:cubicBezTo>
                <a:cubicBezTo>
                  <a:pt x="3836" y="10008"/>
                  <a:pt x="4003" y="11809"/>
                  <a:pt x="4270" y="12243"/>
                </a:cubicBezTo>
                <a:cubicBezTo>
                  <a:pt x="4337" y="12309"/>
                  <a:pt x="4437" y="12343"/>
                  <a:pt x="4504" y="12343"/>
                </a:cubicBezTo>
                <a:cubicBezTo>
                  <a:pt x="4737" y="12343"/>
                  <a:pt x="4971" y="12343"/>
                  <a:pt x="5905" y="9841"/>
                </a:cubicBezTo>
                <a:cubicBezTo>
                  <a:pt x="5987" y="9862"/>
                  <a:pt x="6073" y="9870"/>
                  <a:pt x="6160" y="9870"/>
                </a:cubicBezTo>
                <a:cubicBezTo>
                  <a:pt x="6354" y="9870"/>
                  <a:pt x="6554" y="9831"/>
                  <a:pt x="6739" y="9808"/>
                </a:cubicBezTo>
                <a:cubicBezTo>
                  <a:pt x="7105" y="10308"/>
                  <a:pt x="7673" y="11075"/>
                  <a:pt x="7973" y="11175"/>
                </a:cubicBezTo>
                <a:cubicBezTo>
                  <a:pt x="8006" y="11242"/>
                  <a:pt x="8073" y="11242"/>
                  <a:pt x="8106" y="11242"/>
                </a:cubicBezTo>
                <a:cubicBezTo>
                  <a:pt x="8173" y="11242"/>
                  <a:pt x="8273" y="11175"/>
                  <a:pt x="8306" y="11142"/>
                </a:cubicBezTo>
                <a:cubicBezTo>
                  <a:pt x="8406" y="11008"/>
                  <a:pt x="8473" y="10908"/>
                  <a:pt x="8173" y="9241"/>
                </a:cubicBezTo>
                <a:cubicBezTo>
                  <a:pt x="8406" y="9074"/>
                  <a:pt x="8607" y="8907"/>
                  <a:pt x="8807" y="8673"/>
                </a:cubicBezTo>
                <a:cubicBezTo>
                  <a:pt x="9641" y="8907"/>
                  <a:pt x="10775" y="9107"/>
                  <a:pt x="11342" y="9107"/>
                </a:cubicBezTo>
                <a:cubicBezTo>
                  <a:pt x="11475" y="9107"/>
                  <a:pt x="11609" y="9107"/>
                  <a:pt x="11675" y="9074"/>
                </a:cubicBezTo>
                <a:cubicBezTo>
                  <a:pt x="11809" y="9007"/>
                  <a:pt x="11909" y="8940"/>
                  <a:pt x="11909" y="8840"/>
                </a:cubicBezTo>
                <a:cubicBezTo>
                  <a:pt x="11909" y="8673"/>
                  <a:pt x="11942" y="8440"/>
                  <a:pt x="9774" y="6805"/>
                </a:cubicBezTo>
                <a:cubicBezTo>
                  <a:pt x="9841" y="6505"/>
                  <a:pt x="9841" y="6238"/>
                  <a:pt x="9841" y="5938"/>
                </a:cubicBezTo>
                <a:cubicBezTo>
                  <a:pt x="10841" y="5471"/>
                  <a:pt x="12343" y="4671"/>
                  <a:pt x="12643" y="4304"/>
                </a:cubicBezTo>
                <a:cubicBezTo>
                  <a:pt x="12743" y="4237"/>
                  <a:pt x="12743" y="4104"/>
                  <a:pt x="12676" y="4003"/>
                </a:cubicBezTo>
                <a:cubicBezTo>
                  <a:pt x="12609" y="3837"/>
                  <a:pt x="12343" y="3803"/>
                  <a:pt x="11976" y="3803"/>
                </a:cubicBezTo>
                <a:cubicBezTo>
                  <a:pt x="11475" y="3803"/>
                  <a:pt x="10575" y="3903"/>
                  <a:pt x="9274" y="4070"/>
                </a:cubicBezTo>
                <a:cubicBezTo>
                  <a:pt x="9107" y="3803"/>
                  <a:pt x="8907" y="3570"/>
                  <a:pt x="8673" y="3336"/>
                </a:cubicBezTo>
                <a:cubicBezTo>
                  <a:pt x="8940" y="2636"/>
                  <a:pt x="9174" y="1402"/>
                  <a:pt x="9107" y="1001"/>
                </a:cubicBezTo>
                <a:cubicBezTo>
                  <a:pt x="9074" y="901"/>
                  <a:pt x="8973" y="801"/>
                  <a:pt x="8840" y="801"/>
                </a:cubicBezTo>
                <a:cubicBezTo>
                  <a:pt x="8740" y="801"/>
                  <a:pt x="8506" y="801"/>
                  <a:pt x="7172" y="2469"/>
                </a:cubicBezTo>
                <a:cubicBezTo>
                  <a:pt x="7072" y="2436"/>
                  <a:pt x="6939" y="2436"/>
                  <a:pt x="6805" y="2402"/>
                </a:cubicBezTo>
                <a:cubicBezTo>
                  <a:pt x="6605" y="1602"/>
                  <a:pt x="6138" y="401"/>
                  <a:pt x="5838" y="101"/>
                </a:cubicBezTo>
                <a:cubicBezTo>
                  <a:pt x="5771" y="1"/>
                  <a:pt x="5671" y="1"/>
                  <a:pt x="5638" y="1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20" name="Google Shape;1120;p41"/>
          <p:cNvGrpSpPr/>
          <p:nvPr/>
        </p:nvGrpSpPr>
        <p:grpSpPr>
          <a:xfrm>
            <a:off x="8128334" y="1017693"/>
            <a:ext cx="604882" cy="583891"/>
            <a:chOff x="422347" y="2530081"/>
            <a:chExt cx="604882" cy="583891"/>
          </a:xfrm>
        </p:grpSpPr>
        <p:sp>
          <p:nvSpPr>
            <p:cNvPr id="1121" name="Google Shape;1121;p41"/>
            <p:cNvSpPr/>
            <p:nvPr/>
          </p:nvSpPr>
          <p:spPr>
            <a:xfrm>
              <a:off x="682877" y="2600653"/>
              <a:ext cx="104742" cy="445886"/>
            </a:xfrm>
            <a:custGeom>
              <a:avLst/>
              <a:gdLst/>
              <a:ahLst/>
              <a:cxnLst/>
              <a:rect l="l" t="t" r="r" b="b"/>
              <a:pathLst>
                <a:path w="1502" h="6394" extrusionOk="0">
                  <a:moveTo>
                    <a:pt x="1217" y="0"/>
                  </a:moveTo>
                  <a:cubicBezTo>
                    <a:pt x="1128" y="0"/>
                    <a:pt x="1068" y="78"/>
                    <a:pt x="1068" y="155"/>
                  </a:cubicBezTo>
                  <a:lnTo>
                    <a:pt x="1" y="6126"/>
                  </a:lnTo>
                  <a:cubicBezTo>
                    <a:pt x="1" y="6260"/>
                    <a:pt x="67" y="6360"/>
                    <a:pt x="234" y="6393"/>
                  </a:cubicBezTo>
                  <a:cubicBezTo>
                    <a:pt x="301" y="6393"/>
                    <a:pt x="401" y="6360"/>
                    <a:pt x="434" y="6226"/>
                  </a:cubicBezTo>
                  <a:lnTo>
                    <a:pt x="1468" y="255"/>
                  </a:lnTo>
                  <a:cubicBezTo>
                    <a:pt x="1502" y="122"/>
                    <a:pt x="1435" y="22"/>
                    <a:pt x="1302" y="22"/>
                  </a:cubicBezTo>
                  <a:cubicBezTo>
                    <a:pt x="1272" y="7"/>
                    <a:pt x="1243" y="0"/>
                    <a:pt x="12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41"/>
            <p:cNvSpPr/>
            <p:nvPr/>
          </p:nvSpPr>
          <p:spPr>
            <a:xfrm>
              <a:off x="471231" y="2728617"/>
              <a:ext cx="509484" cy="152720"/>
            </a:xfrm>
            <a:custGeom>
              <a:avLst/>
              <a:gdLst/>
              <a:ahLst/>
              <a:cxnLst/>
              <a:rect l="l" t="t" r="r" b="b"/>
              <a:pathLst>
                <a:path w="7306" h="2190" extrusionOk="0">
                  <a:moveTo>
                    <a:pt x="7084" y="0"/>
                  </a:moveTo>
                  <a:cubicBezTo>
                    <a:pt x="7060" y="0"/>
                    <a:pt x="7034" y="7"/>
                    <a:pt x="7005" y="22"/>
                  </a:cubicBezTo>
                  <a:lnTo>
                    <a:pt x="200" y="1756"/>
                  </a:lnTo>
                  <a:cubicBezTo>
                    <a:pt x="100" y="1789"/>
                    <a:pt x="0" y="1890"/>
                    <a:pt x="34" y="2023"/>
                  </a:cubicBezTo>
                  <a:cubicBezTo>
                    <a:pt x="100" y="2123"/>
                    <a:pt x="167" y="2190"/>
                    <a:pt x="234" y="2190"/>
                  </a:cubicBezTo>
                  <a:lnTo>
                    <a:pt x="300" y="2190"/>
                  </a:lnTo>
                  <a:lnTo>
                    <a:pt x="7105" y="422"/>
                  </a:lnTo>
                  <a:cubicBezTo>
                    <a:pt x="7205" y="388"/>
                    <a:pt x="7305" y="288"/>
                    <a:pt x="7272" y="188"/>
                  </a:cubicBezTo>
                  <a:cubicBezTo>
                    <a:pt x="7220" y="84"/>
                    <a:pt x="7168" y="0"/>
                    <a:pt x="70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41"/>
            <p:cNvSpPr/>
            <p:nvPr/>
          </p:nvSpPr>
          <p:spPr>
            <a:xfrm>
              <a:off x="559585" y="2634126"/>
              <a:ext cx="332706" cy="354254"/>
            </a:xfrm>
            <a:custGeom>
              <a:avLst/>
              <a:gdLst/>
              <a:ahLst/>
              <a:cxnLst/>
              <a:rect l="l" t="t" r="r" b="b"/>
              <a:pathLst>
                <a:path w="4771" h="5080" extrusionOk="0">
                  <a:moveTo>
                    <a:pt x="218" y="1"/>
                  </a:moveTo>
                  <a:cubicBezTo>
                    <a:pt x="168" y="1"/>
                    <a:pt x="118" y="26"/>
                    <a:pt x="67" y="76"/>
                  </a:cubicBezTo>
                  <a:cubicBezTo>
                    <a:pt x="1" y="142"/>
                    <a:pt x="1" y="276"/>
                    <a:pt x="67" y="376"/>
                  </a:cubicBezTo>
                  <a:lnTo>
                    <a:pt x="4371" y="4979"/>
                  </a:lnTo>
                  <a:cubicBezTo>
                    <a:pt x="4404" y="5046"/>
                    <a:pt x="4504" y="5079"/>
                    <a:pt x="4537" y="5079"/>
                  </a:cubicBezTo>
                  <a:cubicBezTo>
                    <a:pt x="4604" y="5079"/>
                    <a:pt x="4671" y="5046"/>
                    <a:pt x="4704" y="4979"/>
                  </a:cubicBezTo>
                  <a:cubicBezTo>
                    <a:pt x="4771" y="4912"/>
                    <a:pt x="4771" y="4779"/>
                    <a:pt x="4704" y="4712"/>
                  </a:cubicBezTo>
                  <a:lnTo>
                    <a:pt x="368" y="76"/>
                  </a:lnTo>
                  <a:cubicBezTo>
                    <a:pt x="318" y="26"/>
                    <a:pt x="26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24" name="Google Shape;1124;p41"/>
            <p:cNvGrpSpPr/>
            <p:nvPr/>
          </p:nvGrpSpPr>
          <p:grpSpPr>
            <a:xfrm>
              <a:off x="436294" y="2543958"/>
              <a:ext cx="576988" cy="553696"/>
              <a:chOff x="436294" y="2543958"/>
              <a:chExt cx="576988" cy="553696"/>
            </a:xfrm>
          </p:grpSpPr>
          <p:sp>
            <p:nvSpPr>
              <p:cNvPr id="1125" name="Google Shape;1125;p41"/>
              <p:cNvSpPr/>
              <p:nvPr/>
            </p:nvSpPr>
            <p:spPr>
              <a:xfrm>
                <a:off x="713142" y="2543958"/>
                <a:ext cx="104742" cy="104812"/>
              </a:xfrm>
              <a:custGeom>
                <a:avLst/>
                <a:gdLst/>
                <a:ahLst/>
                <a:cxnLst/>
                <a:rect l="l" t="t" r="r" b="b"/>
                <a:pathLst>
                  <a:path w="1502" h="1503" extrusionOk="0">
                    <a:moveTo>
                      <a:pt x="734" y="1"/>
                    </a:moveTo>
                    <a:cubicBezTo>
                      <a:pt x="334" y="1"/>
                      <a:pt x="0" y="335"/>
                      <a:pt x="0" y="735"/>
                    </a:cubicBezTo>
                    <a:cubicBezTo>
                      <a:pt x="0" y="1135"/>
                      <a:pt x="334" y="1502"/>
                      <a:pt x="734" y="1502"/>
                    </a:cubicBezTo>
                    <a:cubicBezTo>
                      <a:pt x="1168" y="1502"/>
                      <a:pt x="1501" y="1135"/>
                      <a:pt x="1501" y="735"/>
                    </a:cubicBezTo>
                    <a:cubicBezTo>
                      <a:pt x="1501" y="335"/>
                      <a:pt x="1168" y="1"/>
                      <a:pt x="7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6" name="Google Shape;1126;p41"/>
              <p:cNvSpPr/>
              <p:nvPr/>
            </p:nvSpPr>
            <p:spPr>
              <a:xfrm>
                <a:off x="654983" y="2992912"/>
                <a:ext cx="104742" cy="104742"/>
              </a:xfrm>
              <a:custGeom>
                <a:avLst/>
                <a:gdLst/>
                <a:ahLst/>
                <a:cxnLst/>
                <a:rect l="l" t="t" r="r" b="b"/>
                <a:pathLst>
                  <a:path w="1502" h="1502" extrusionOk="0">
                    <a:moveTo>
                      <a:pt x="734" y="1"/>
                    </a:moveTo>
                    <a:cubicBezTo>
                      <a:pt x="334" y="1"/>
                      <a:pt x="0" y="334"/>
                      <a:pt x="0" y="768"/>
                    </a:cubicBezTo>
                    <a:cubicBezTo>
                      <a:pt x="0" y="1168"/>
                      <a:pt x="334" y="1502"/>
                      <a:pt x="734" y="1502"/>
                    </a:cubicBezTo>
                    <a:cubicBezTo>
                      <a:pt x="1168" y="1502"/>
                      <a:pt x="1501" y="1168"/>
                      <a:pt x="1501" y="768"/>
                    </a:cubicBezTo>
                    <a:cubicBezTo>
                      <a:pt x="1501" y="334"/>
                      <a:pt x="1168" y="1"/>
                      <a:pt x="7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7" name="Google Shape;1127;p41"/>
              <p:cNvSpPr/>
              <p:nvPr/>
            </p:nvSpPr>
            <p:spPr>
              <a:xfrm>
                <a:off x="436294" y="2809161"/>
                <a:ext cx="104742" cy="104742"/>
              </a:xfrm>
              <a:custGeom>
                <a:avLst/>
                <a:gdLst/>
                <a:ahLst/>
                <a:cxnLst/>
                <a:rect l="l" t="t" r="r" b="b"/>
                <a:pathLst>
                  <a:path w="1502" h="1502" extrusionOk="0">
                    <a:moveTo>
                      <a:pt x="735" y="1"/>
                    </a:moveTo>
                    <a:cubicBezTo>
                      <a:pt x="334" y="1"/>
                      <a:pt x="1" y="368"/>
                      <a:pt x="1" y="768"/>
                    </a:cubicBezTo>
                    <a:cubicBezTo>
                      <a:pt x="1" y="1168"/>
                      <a:pt x="334" y="1502"/>
                      <a:pt x="735" y="1502"/>
                    </a:cubicBezTo>
                    <a:cubicBezTo>
                      <a:pt x="1168" y="1502"/>
                      <a:pt x="1502" y="1168"/>
                      <a:pt x="1502" y="768"/>
                    </a:cubicBezTo>
                    <a:cubicBezTo>
                      <a:pt x="1502" y="368"/>
                      <a:pt x="1168" y="1"/>
                      <a:pt x="73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8" name="Google Shape;1128;p41"/>
              <p:cNvSpPr/>
              <p:nvPr/>
            </p:nvSpPr>
            <p:spPr>
              <a:xfrm>
                <a:off x="908540" y="2674223"/>
                <a:ext cx="104742" cy="104812"/>
              </a:xfrm>
              <a:custGeom>
                <a:avLst/>
                <a:gdLst/>
                <a:ahLst/>
                <a:cxnLst/>
                <a:rect l="l" t="t" r="r" b="b"/>
                <a:pathLst>
                  <a:path w="1502" h="1503" extrusionOk="0">
                    <a:moveTo>
                      <a:pt x="734" y="1"/>
                    </a:moveTo>
                    <a:cubicBezTo>
                      <a:pt x="334" y="1"/>
                      <a:pt x="0" y="335"/>
                      <a:pt x="0" y="735"/>
                    </a:cubicBezTo>
                    <a:cubicBezTo>
                      <a:pt x="0" y="1168"/>
                      <a:pt x="334" y="1502"/>
                      <a:pt x="734" y="1502"/>
                    </a:cubicBezTo>
                    <a:cubicBezTo>
                      <a:pt x="1134" y="1502"/>
                      <a:pt x="1501" y="1168"/>
                      <a:pt x="1501" y="735"/>
                    </a:cubicBezTo>
                    <a:cubicBezTo>
                      <a:pt x="1501" y="335"/>
                      <a:pt x="1134" y="1"/>
                      <a:pt x="7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9" name="Google Shape;1129;p41"/>
              <p:cNvSpPr/>
              <p:nvPr/>
            </p:nvSpPr>
            <p:spPr>
              <a:xfrm>
                <a:off x="503797" y="2581197"/>
                <a:ext cx="104742" cy="104742"/>
              </a:xfrm>
              <a:custGeom>
                <a:avLst/>
                <a:gdLst/>
                <a:ahLst/>
                <a:cxnLst/>
                <a:rect l="l" t="t" r="r" b="b"/>
                <a:pathLst>
                  <a:path w="1502" h="1502" extrusionOk="0">
                    <a:moveTo>
                      <a:pt x="734" y="1"/>
                    </a:moveTo>
                    <a:cubicBezTo>
                      <a:pt x="334" y="1"/>
                      <a:pt x="0" y="334"/>
                      <a:pt x="0" y="735"/>
                    </a:cubicBezTo>
                    <a:cubicBezTo>
                      <a:pt x="0" y="1168"/>
                      <a:pt x="334" y="1502"/>
                      <a:pt x="734" y="1502"/>
                    </a:cubicBezTo>
                    <a:cubicBezTo>
                      <a:pt x="1168" y="1502"/>
                      <a:pt x="1501" y="1168"/>
                      <a:pt x="1501" y="735"/>
                    </a:cubicBezTo>
                    <a:cubicBezTo>
                      <a:pt x="1501" y="334"/>
                      <a:pt x="1168" y="1"/>
                      <a:pt x="7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0" name="Google Shape;1130;p41"/>
              <p:cNvSpPr/>
              <p:nvPr/>
            </p:nvSpPr>
            <p:spPr>
              <a:xfrm>
                <a:off x="843407" y="2920806"/>
                <a:ext cx="104742" cy="104742"/>
              </a:xfrm>
              <a:custGeom>
                <a:avLst/>
                <a:gdLst/>
                <a:ahLst/>
                <a:cxnLst/>
                <a:rect l="l" t="t" r="r" b="b"/>
                <a:pathLst>
                  <a:path w="1502" h="1502" extrusionOk="0">
                    <a:moveTo>
                      <a:pt x="734" y="1"/>
                    </a:moveTo>
                    <a:cubicBezTo>
                      <a:pt x="334" y="1"/>
                      <a:pt x="0" y="334"/>
                      <a:pt x="0" y="768"/>
                    </a:cubicBezTo>
                    <a:cubicBezTo>
                      <a:pt x="0" y="1168"/>
                      <a:pt x="334" y="1502"/>
                      <a:pt x="734" y="1502"/>
                    </a:cubicBezTo>
                    <a:cubicBezTo>
                      <a:pt x="1168" y="1502"/>
                      <a:pt x="1501" y="1168"/>
                      <a:pt x="1501" y="768"/>
                    </a:cubicBezTo>
                    <a:cubicBezTo>
                      <a:pt x="1501" y="334"/>
                      <a:pt x="1168" y="1"/>
                      <a:pt x="7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31" name="Google Shape;1131;p41"/>
            <p:cNvSpPr/>
            <p:nvPr/>
          </p:nvSpPr>
          <p:spPr>
            <a:xfrm>
              <a:off x="699195" y="2530081"/>
              <a:ext cx="139609" cy="130265"/>
            </a:xfrm>
            <a:custGeom>
              <a:avLst/>
              <a:gdLst/>
              <a:ahLst/>
              <a:cxnLst/>
              <a:rect l="l" t="t" r="r" b="b"/>
              <a:pathLst>
                <a:path w="2002" h="1868" extrusionOk="0">
                  <a:moveTo>
                    <a:pt x="934" y="400"/>
                  </a:moveTo>
                  <a:cubicBezTo>
                    <a:pt x="1168" y="400"/>
                    <a:pt x="1334" y="534"/>
                    <a:pt x="1401" y="634"/>
                  </a:cubicBezTo>
                  <a:cubicBezTo>
                    <a:pt x="1501" y="767"/>
                    <a:pt x="1501" y="934"/>
                    <a:pt x="1435" y="1067"/>
                  </a:cubicBezTo>
                  <a:cubicBezTo>
                    <a:pt x="1401" y="1201"/>
                    <a:pt x="1301" y="1267"/>
                    <a:pt x="1201" y="1367"/>
                  </a:cubicBezTo>
                  <a:cubicBezTo>
                    <a:pt x="1123" y="1397"/>
                    <a:pt x="1040" y="1412"/>
                    <a:pt x="957" y="1412"/>
                  </a:cubicBezTo>
                  <a:cubicBezTo>
                    <a:pt x="757" y="1412"/>
                    <a:pt x="562" y="1323"/>
                    <a:pt x="467" y="1134"/>
                  </a:cubicBezTo>
                  <a:cubicBezTo>
                    <a:pt x="400" y="1034"/>
                    <a:pt x="400" y="867"/>
                    <a:pt x="434" y="734"/>
                  </a:cubicBezTo>
                  <a:cubicBezTo>
                    <a:pt x="467" y="600"/>
                    <a:pt x="567" y="534"/>
                    <a:pt x="701" y="433"/>
                  </a:cubicBezTo>
                  <a:cubicBezTo>
                    <a:pt x="767" y="400"/>
                    <a:pt x="867" y="400"/>
                    <a:pt x="934" y="400"/>
                  </a:cubicBezTo>
                  <a:close/>
                  <a:moveTo>
                    <a:pt x="909" y="0"/>
                  </a:moveTo>
                  <a:cubicBezTo>
                    <a:pt x="768" y="0"/>
                    <a:pt x="627" y="32"/>
                    <a:pt x="501" y="100"/>
                  </a:cubicBezTo>
                  <a:cubicBezTo>
                    <a:pt x="267" y="233"/>
                    <a:pt x="67" y="400"/>
                    <a:pt x="34" y="634"/>
                  </a:cubicBezTo>
                  <a:cubicBezTo>
                    <a:pt x="0" y="900"/>
                    <a:pt x="0" y="1134"/>
                    <a:pt x="100" y="1367"/>
                  </a:cubicBezTo>
                  <a:cubicBezTo>
                    <a:pt x="267" y="1634"/>
                    <a:pt x="601" y="1868"/>
                    <a:pt x="934" y="1868"/>
                  </a:cubicBezTo>
                  <a:cubicBezTo>
                    <a:pt x="1101" y="1868"/>
                    <a:pt x="1234" y="1801"/>
                    <a:pt x="1368" y="1734"/>
                  </a:cubicBezTo>
                  <a:cubicBezTo>
                    <a:pt x="1835" y="1534"/>
                    <a:pt x="2002" y="934"/>
                    <a:pt x="1735" y="467"/>
                  </a:cubicBezTo>
                  <a:cubicBezTo>
                    <a:pt x="1593" y="184"/>
                    <a:pt x="1251" y="0"/>
                    <a:pt x="9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41"/>
            <p:cNvSpPr/>
            <p:nvPr/>
          </p:nvSpPr>
          <p:spPr>
            <a:xfrm>
              <a:off x="631691" y="2983707"/>
              <a:ext cx="148954" cy="130265"/>
            </a:xfrm>
            <a:custGeom>
              <a:avLst/>
              <a:gdLst/>
              <a:ahLst/>
              <a:cxnLst/>
              <a:rect l="l" t="t" r="r" b="b"/>
              <a:pathLst>
                <a:path w="2136" h="1868" extrusionOk="0">
                  <a:moveTo>
                    <a:pt x="1068" y="400"/>
                  </a:moveTo>
                  <a:cubicBezTo>
                    <a:pt x="1235" y="400"/>
                    <a:pt x="1402" y="533"/>
                    <a:pt x="1535" y="633"/>
                  </a:cubicBezTo>
                  <a:cubicBezTo>
                    <a:pt x="1669" y="900"/>
                    <a:pt x="1569" y="1234"/>
                    <a:pt x="1335" y="1367"/>
                  </a:cubicBezTo>
                  <a:cubicBezTo>
                    <a:pt x="1257" y="1396"/>
                    <a:pt x="1174" y="1411"/>
                    <a:pt x="1091" y="1411"/>
                  </a:cubicBezTo>
                  <a:cubicBezTo>
                    <a:pt x="891" y="1411"/>
                    <a:pt x="696" y="1323"/>
                    <a:pt x="601" y="1134"/>
                  </a:cubicBezTo>
                  <a:cubicBezTo>
                    <a:pt x="501" y="900"/>
                    <a:pt x="568" y="567"/>
                    <a:pt x="835" y="433"/>
                  </a:cubicBezTo>
                  <a:cubicBezTo>
                    <a:pt x="901" y="400"/>
                    <a:pt x="1002" y="400"/>
                    <a:pt x="1068" y="400"/>
                  </a:cubicBezTo>
                  <a:close/>
                  <a:moveTo>
                    <a:pt x="1032" y="0"/>
                  </a:moveTo>
                  <a:cubicBezTo>
                    <a:pt x="886" y="0"/>
                    <a:pt x="738" y="31"/>
                    <a:pt x="601" y="100"/>
                  </a:cubicBezTo>
                  <a:cubicBezTo>
                    <a:pt x="168" y="300"/>
                    <a:pt x="1" y="900"/>
                    <a:pt x="234" y="1367"/>
                  </a:cubicBezTo>
                  <a:cubicBezTo>
                    <a:pt x="401" y="1634"/>
                    <a:pt x="735" y="1867"/>
                    <a:pt x="1068" y="1867"/>
                  </a:cubicBezTo>
                  <a:cubicBezTo>
                    <a:pt x="1202" y="1867"/>
                    <a:pt x="1368" y="1801"/>
                    <a:pt x="1502" y="1734"/>
                  </a:cubicBezTo>
                  <a:cubicBezTo>
                    <a:pt x="1936" y="1534"/>
                    <a:pt x="2136" y="933"/>
                    <a:pt x="1869" y="466"/>
                  </a:cubicBezTo>
                  <a:cubicBezTo>
                    <a:pt x="1727" y="183"/>
                    <a:pt x="1385" y="0"/>
                    <a:pt x="10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41"/>
            <p:cNvSpPr/>
            <p:nvPr/>
          </p:nvSpPr>
          <p:spPr>
            <a:xfrm>
              <a:off x="422347" y="2798700"/>
              <a:ext cx="132706" cy="131520"/>
            </a:xfrm>
            <a:custGeom>
              <a:avLst/>
              <a:gdLst/>
              <a:ahLst/>
              <a:cxnLst/>
              <a:rect l="l" t="t" r="r" b="b"/>
              <a:pathLst>
                <a:path w="1903" h="1886" extrusionOk="0">
                  <a:moveTo>
                    <a:pt x="935" y="418"/>
                  </a:moveTo>
                  <a:cubicBezTo>
                    <a:pt x="1135" y="418"/>
                    <a:pt x="1235" y="451"/>
                    <a:pt x="1335" y="584"/>
                  </a:cubicBezTo>
                  <a:cubicBezTo>
                    <a:pt x="1435" y="718"/>
                    <a:pt x="1502" y="818"/>
                    <a:pt x="1502" y="951"/>
                  </a:cubicBezTo>
                  <a:cubicBezTo>
                    <a:pt x="1502" y="1118"/>
                    <a:pt x="1402" y="1251"/>
                    <a:pt x="1335" y="1318"/>
                  </a:cubicBezTo>
                  <a:cubicBezTo>
                    <a:pt x="1235" y="1435"/>
                    <a:pt x="1101" y="1493"/>
                    <a:pt x="964" y="1493"/>
                  </a:cubicBezTo>
                  <a:cubicBezTo>
                    <a:pt x="826" y="1493"/>
                    <a:pt x="685" y="1435"/>
                    <a:pt x="568" y="1318"/>
                  </a:cubicBezTo>
                  <a:cubicBezTo>
                    <a:pt x="468" y="1218"/>
                    <a:pt x="401" y="1085"/>
                    <a:pt x="401" y="951"/>
                  </a:cubicBezTo>
                  <a:cubicBezTo>
                    <a:pt x="401" y="784"/>
                    <a:pt x="501" y="651"/>
                    <a:pt x="568" y="584"/>
                  </a:cubicBezTo>
                  <a:cubicBezTo>
                    <a:pt x="701" y="451"/>
                    <a:pt x="835" y="418"/>
                    <a:pt x="935" y="418"/>
                  </a:cubicBezTo>
                  <a:close/>
                  <a:moveTo>
                    <a:pt x="922" y="1"/>
                  </a:moveTo>
                  <a:cubicBezTo>
                    <a:pt x="676" y="1"/>
                    <a:pt x="434" y="84"/>
                    <a:pt x="268" y="251"/>
                  </a:cubicBezTo>
                  <a:cubicBezTo>
                    <a:pt x="67" y="418"/>
                    <a:pt x="1" y="651"/>
                    <a:pt x="1" y="918"/>
                  </a:cubicBezTo>
                  <a:cubicBezTo>
                    <a:pt x="1" y="1185"/>
                    <a:pt x="101" y="1385"/>
                    <a:pt x="268" y="1585"/>
                  </a:cubicBezTo>
                  <a:cubicBezTo>
                    <a:pt x="468" y="1785"/>
                    <a:pt x="701" y="1885"/>
                    <a:pt x="935" y="1885"/>
                  </a:cubicBezTo>
                  <a:cubicBezTo>
                    <a:pt x="1202" y="1885"/>
                    <a:pt x="1402" y="1752"/>
                    <a:pt x="1602" y="1585"/>
                  </a:cubicBezTo>
                  <a:cubicBezTo>
                    <a:pt x="1835" y="1418"/>
                    <a:pt x="1902" y="1185"/>
                    <a:pt x="1902" y="918"/>
                  </a:cubicBezTo>
                  <a:cubicBezTo>
                    <a:pt x="1902" y="651"/>
                    <a:pt x="1769" y="418"/>
                    <a:pt x="1602" y="251"/>
                  </a:cubicBezTo>
                  <a:cubicBezTo>
                    <a:pt x="1418" y="84"/>
                    <a:pt x="1168" y="1"/>
                    <a:pt x="9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41"/>
            <p:cNvSpPr/>
            <p:nvPr/>
          </p:nvSpPr>
          <p:spPr>
            <a:xfrm>
              <a:off x="892222" y="2659161"/>
              <a:ext cx="135007" cy="131450"/>
            </a:xfrm>
            <a:custGeom>
              <a:avLst/>
              <a:gdLst/>
              <a:ahLst/>
              <a:cxnLst/>
              <a:rect l="l" t="t" r="r" b="b"/>
              <a:pathLst>
                <a:path w="1936" h="1885" extrusionOk="0">
                  <a:moveTo>
                    <a:pt x="968" y="417"/>
                  </a:moveTo>
                  <a:cubicBezTo>
                    <a:pt x="1102" y="417"/>
                    <a:pt x="1235" y="450"/>
                    <a:pt x="1335" y="584"/>
                  </a:cubicBezTo>
                  <a:cubicBezTo>
                    <a:pt x="1469" y="717"/>
                    <a:pt x="1502" y="784"/>
                    <a:pt x="1502" y="951"/>
                  </a:cubicBezTo>
                  <a:cubicBezTo>
                    <a:pt x="1502" y="1118"/>
                    <a:pt x="1435" y="1251"/>
                    <a:pt x="1335" y="1318"/>
                  </a:cubicBezTo>
                  <a:cubicBezTo>
                    <a:pt x="1235" y="1435"/>
                    <a:pt x="1102" y="1493"/>
                    <a:pt x="968" y="1493"/>
                  </a:cubicBezTo>
                  <a:cubicBezTo>
                    <a:pt x="835" y="1493"/>
                    <a:pt x="701" y="1435"/>
                    <a:pt x="601" y="1318"/>
                  </a:cubicBezTo>
                  <a:cubicBezTo>
                    <a:pt x="468" y="1218"/>
                    <a:pt x="434" y="1118"/>
                    <a:pt x="434" y="951"/>
                  </a:cubicBezTo>
                  <a:cubicBezTo>
                    <a:pt x="434" y="784"/>
                    <a:pt x="468" y="717"/>
                    <a:pt x="601" y="584"/>
                  </a:cubicBezTo>
                  <a:cubicBezTo>
                    <a:pt x="735" y="450"/>
                    <a:pt x="835" y="417"/>
                    <a:pt x="968" y="417"/>
                  </a:cubicBezTo>
                  <a:close/>
                  <a:moveTo>
                    <a:pt x="956" y="0"/>
                  </a:moveTo>
                  <a:cubicBezTo>
                    <a:pt x="710" y="0"/>
                    <a:pt x="468" y="84"/>
                    <a:pt x="301" y="250"/>
                  </a:cubicBezTo>
                  <a:cubicBezTo>
                    <a:pt x="101" y="417"/>
                    <a:pt x="1" y="651"/>
                    <a:pt x="1" y="917"/>
                  </a:cubicBezTo>
                  <a:cubicBezTo>
                    <a:pt x="1" y="1184"/>
                    <a:pt x="134" y="1384"/>
                    <a:pt x="301" y="1585"/>
                  </a:cubicBezTo>
                  <a:cubicBezTo>
                    <a:pt x="468" y="1785"/>
                    <a:pt x="735" y="1885"/>
                    <a:pt x="968" y="1885"/>
                  </a:cubicBezTo>
                  <a:cubicBezTo>
                    <a:pt x="1235" y="1885"/>
                    <a:pt x="1435" y="1751"/>
                    <a:pt x="1635" y="1585"/>
                  </a:cubicBezTo>
                  <a:cubicBezTo>
                    <a:pt x="1835" y="1418"/>
                    <a:pt x="1936" y="1184"/>
                    <a:pt x="1936" y="917"/>
                  </a:cubicBezTo>
                  <a:cubicBezTo>
                    <a:pt x="1936" y="651"/>
                    <a:pt x="1802" y="417"/>
                    <a:pt x="1635" y="250"/>
                  </a:cubicBezTo>
                  <a:cubicBezTo>
                    <a:pt x="1452" y="84"/>
                    <a:pt x="1202" y="0"/>
                    <a:pt x="9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41"/>
            <p:cNvSpPr/>
            <p:nvPr/>
          </p:nvSpPr>
          <p:spPr>
            <a:xfrm>
              <a:off x="487479" y="2568435"/>
              <a:ext cx="135007" cy="131450"/>
            </a:xfrm>
            <a:custGeom>
              <a:avLst/>
              <a:gdLst/>
              <a:ahLst/>
              <a:cxnLst/>
              <a:rect l="l" t="t" r="r" b="b"/>
              <a:pathLst>
                <a:path w="1936" h="1885" extrusionOk="0">
                  <a:moveTo>
                    <a:pt x="968" y="417"/>
                  </a:moveTo>
                  <a:cubicBezTo>
                    <a:pt x="1101" y="417"/>
                    <a:pt x="1235" y="484"/>
                    <a:pt x="1368" y="584"/>
                  </a:cubicBezTo>
                  <a:cubicBezTo>
                    <a:pt x="1468" y="717"/>
                    <a:pt x="1535" y="817"/>
                    <a:pt x="1535" y="984"/>
                  </a:cubicBezTo>
                  <a:cubicBezTo>
                    <a:pt x="1535" y="1118"/>
                    <a:pt x="1435" y="1251"/>
                    <a:pt x="1368" y="1351"/>
                  </a:cubicBezTo>
                  <a:cubicBezTo>
                    <a:pt x="1252" y="1451"/>
                    <a:pt x="1110" y="1501"/>
                    <a:pt x="972" y="1501"/>
                  </a:cubicBezTo>
                  <a:cubicBezTo>
                    <a:pt x="835" y="1501"/>
                    <a:pt x="701" y="1451"/>
                    <a:pt x="601" y="1351"/>
                  </a:cubicBezTo>
                  <a:cubicBezTo>
                    <a:pt x="468" y="1218"/>
                    <a:pt x="434" y="1118"/>
                    <a:pt x="434" y="984"/>
                  </a:cubicBezTo>
                  <a:cubicBezTo>
                    <a:pt x="434" y="817"/>
                    <a:pt x="468" y="717"/>
                    <a:pt x="601" y="584"/>
                  </a:cubicBezTo>
                  <a:cubicBezTo>
                    <a:pt x="735" y="484"/>
                    <a:pt x="835" y="417"/>
                    <a:pt x="968" y="417"/>
                  </a:cubicBezTo>
                  <a:close/>
                  <a:moveTo>
                    <a:pt x="956" y="0"/>
                  </a:moveTo>
                  <a:cubicBezTo>
                    <a:pt x="710" y="0"/>
                    <a:pt x="468" y="84"/>
                    <a:pt x="301" y="250"/>
                  </a:cubicBezTo>
                  <a:cubicBezTo>
                    <a:pt x="101" y="417"/>
                    <a:pt x="1" y="684"/>
                    <a:pt x="1" y="918"/>
                  </a:cubicBezTo>
                  <a:cubicBezTo>
                    <a:pt x="1" y="1184"/>
                    <a:pt x="134" y="1385"/>
                    <a:pt x="301" y="1585"/>
                  </a:cubicBezTo>
                  <a:cubicBezTo>
                    <a:pt x="468" y="1818"/>
                    <a:pt x="735" y="1885"/>
                    <a:pt x="968" y="1885"/>
                  </a:cubicBezTo>
                  <a:cubicBezTo>
                    <a:pt x="1235" y="1885"/>
                    <a:pt x="1435" y="1751"/>
                    <a:pt x="1635" y="1585"/>
                  </a:cubicBezTo>
                  <a:cubicBezTo>
                    <a:pt x="1835" y="1418"/>
                    <a:pt x="1935" y="1184"/>
                    <a:pt x="1935" y="918"/>
                  </a:cubicBezTo>
                  <a:cubicBezTo>
                    <a:pt x="1935" y="684"/>
                    <a:pt x="1802" y="417"/>
                    <a:pt x="1635" y="250"/>
                  </a:cubicBezTo>
                  <a:cubicBezTo>
                    <a:pt x="1452" y="84"/>
                    <a:pt x="1202" y="0"/>
                    <a:pt x="9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41"/>
            <p:cNvSpPr/>
            <p:nvPr/>
          </p:nvSpPr>
          <p:spPr>
            <a:xfrm>
              <a:off x="829460" y="2907766"/>
              <a:ext cx="139609" cy="131799"/>
            </a:xfrm>
            <a:custGeom>
              <a:avLst/>
              <a:gdLst/>
              <a:ahLst/>
              <a:cxnLst/>
              <a:rect l="l" t="t" r="r" b="b"/>
              <a:pathLst>
                <a:path w="2002" h="1890" extrusionOk="0">
                  <a:moveTo>
                    <a:pt x="968" y="455"/>
                  </a:moveTo>
                  <a:cubicBezTo>
                    <a:pt x="1068" y="455"/>
                    <a:pt x="1201" y="488"/>
                    <a:pt x="1334" y="588"/>
                  </a:cubicBezTo>
                  <a:cubicBezTo>
                    <a:pt x="1535" y="822"/>
                    <a:pt x="1535" y="1155"/>
                    <a:pt x="1334" y="1355"/>
                  </a:cubicBezTo>
                  <a:cubicBezTo>
                    <a:pt x="1234" y="1455"/>
                    <a:pt x="1101" y="1505"/>
                    <a:pt x="963" y="1505"/>
                  </a:cubicBezTo>
                  <a:cubicBezTo>
                    <a:pt x="826" y="1505"/>
                    <a:pt x="684" y="1455"/>
                    <a:pt x="567" y="1355"/>
                  </a:cubicBezTo>
                  <a:cubicBezTo>
                    <a:pt x="467" y="1222"/>
                    <a:pt x="400" y="1122"/>
                    <a:pt x="400" y="988"/>
                  </a:cubicBezTo>
                  <a:cubicBezTo>
                    <a:pt x="400" y="822"/>
                    <a:pt x="501" y="688"/>
                    <a:pt x="567" y="621"/>
                  </a:cubicBezTo>
                  <a:cubicBezTo>
                    <a:pt x="701" y="488"/>
                    <a:pt x="834" y="455"/>
                    <a:pt x="968" y="455"/>
                  </a:cubicBezTo>
                  <a:close/>
                  <a:moveTo>
                    <a:pt x="950" y="0"/>
                  </a:moveTo>
                  <a:cubicBezTo>
                    <a:pt x="703" y="0"/>
                    <a:pt x="455" y="100"/>
                    <a:pt x="267" y="288"/>
                  </a:cubicBezTo>
                  <a:cubicBezTo>
                    <a:pt x="67" y="455"/>
                    <a:pt x="0" y="688"/>
                    <a:pt x="0" y="955"/>
                  </a:cubicBezTo>
                  <a:cubicBezTo>
                    <a:pt x="0" y="1189"/>
                    <a:pt x="100" y="1389"/>
                    <a:pt x="267" y="1622"/>
                  </a:cubicBezTo>
                  <a:cubicBezTo>
                    <a:pt x="467" y="1822"/>
                    <a:pt x="701" y="1889"/>
                    <a:pt x="968" y="1889"/>
                  </a:cubicBezTo>
                  <a:cubicBezTo>
                    <a:pt x="1201" y="1889"/>
                    <a:pt x="1468" y="1822"/>
                    <a:pt x="1601" y="1589"/>
                  </a:cubicBezTo>
                  <a:cubicBezTo>
                    <a:pt x="2002" y="1222"/>
                    <a:pt x="2002" y="655"/>
                    <a:pt x="1601" y="288"/>
                  </a:cubicBezTo>
                  <a:cubicBezTo>
                    <a:pt x="1422" y="92"/>
                    <a:pt x="1187" y="0"/>
                    <a:pt x="9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C00000"/>
                </a:solidFill>
                <a:latin typeface="+mn-lt"/>
              </a:rPr>
              <a:t>VẬN DỤNG</a:t>
            </a:r>
            <a:endParaRPr lang="en-US" sz="32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353186" y="1731207"/>
            <a:ext cx="6437628" cy="1425111"/>
          </a:xfrm>
          <a:prstGeom prst="roundRect">
            <a:avLst>
              <a:gd name="adj" fmla="val 29945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</a:rPr>
              <a:t>1.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</a:rPr>
              <a:t>Vẽ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</a:rPr>
              <a:t>hoặc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</a:rPr>
              <a:t>nói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</a:rPr>
              <a:t>về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</a:rPr>
              <a:t>một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</a:rPr>
              <a:t>cơ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</a:rPr>
              <a:t>quan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</a:rPr>
              <a:t>trong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</a:rPr>
              <a:t>cơ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</a:rPr>
              <a:t>thể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</a:rPr>
              <a:t>mà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</a:rPr>
              <a:t>em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</a:rPr>
              <a:t>đã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</a:rPr>
              <a:t>học</a:t>
            </a:r>
            <a:endParaRPr lang="en-US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8" name="Picture 5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717" y="2540136"/>
            <a:ext cx="3502283" cy="2603364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8" name="Google Shape;1148;p42"/>
          <p:cNvGrpSpPr/>
          <p:nvPr/>
        </p:nvGrpSpPr>
        <p:grpSpPr>
          <a:xfrm>
            <a:off x="231114" y="171632"/>
            <a:ext cx="1034160" cy="931879"/>
            <a:chOff x="1390063" y="1641200"/>
            <a:chExt cx="1197132" cy="1109370"/>
          </a:xfrm>
        </p:grpSpPr>
        <p:sp>
          <p:nvSpPr>
            <p:cNvPr id="1149" name="Google Shape;1149;p42"/>
            <p:cNvSpPr/>
            <p:nvPr/>
          </p:nvSpPr>
          <p:spPr>
            <a:xfrm>
              <a:off x="1390063" y="1641200"/>
              <a:ext cx="1197132" cy="1109370"/>
            </a:xfrm>
            <a:custGeom>
              <a:avLst/>
              <a:gdLst/>
              <a:ahLst/>
              <a:cxnLst/>
              <a:rect l="l" t="t" r="r" b="b"/>
              <a:pathLst>
                <a:path w="29904" h="27710" extrusionOk="0">
                  <a:moveTo>
                    <a:pt x="17836" y="0"/>
                  </a:moveTo>
                  <a:cubicBezTo>
                    <a:pt x="11993" y="0"/>
                    <a:pt x="5953" y="524"/>
                    <a:pt x="5953" y="524"/>
                  </a:cubicBezTo>
                  <a:cubicBezTo>
                    <a:pt x="5886" y="518"/>
                    <a:pt x="5821" y="516"/>
                    <a:pt x="5756" y="516"/>
                  </a:cubicBezTo>
                  <a:cubicBezTo>
                    <a:pt x="0" y="516"/>
                    <a:pt x="2276" y="20797"/>
                    <a:pt x="4552" y="23106"/>
                  </a:cubicBezTo>
                  <a:cubicBezTo>
                    <a:pt x="6854" y="25408"/>
                    <a:pt x="15127" y="27710"/>
                    <a:pt x="15127" y="27710"/>
                  </a:cubicBezTo>
                  <a:cubicBezTo>
                    <a:pt x="15127" y="27710"/>
                    <a:pt x="13892" y="24608"/>
                    <a:pt x="13892" y="23240"/>
                  </a:cubicBezTo>
                  <a:cubicBezTo>
                    <a:pt x="13892" y="21872"/>
                    <a:pt x="27902" y="22706"/>
                    <a:pt x="28369" y="20872"/>
                  </a:cubicBezTo>
                  <a:cubicBezTo>
                    <a:pt x="28803" y="19037"/>
                    <a:pt x="29904" y="5094"/>
                    <a:pt x="28536" y="1891"/>
                  </a:cubicBezTo>
                  <a:cubicBezTo>
                    <a:pt x="27883" y="399"/>
                    <a:pt x="22934" y="0"/>
                    <a:pt x="178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42"/>
            <p:cNvSpPr/>
            <p:nvPr/>
          </p:nvSpPr>
          <p:spPr>
            <a:xfrm>
              <a:off x="1664454" y="1714582"/>
              <a:ext cx="681073" cy="709420"/>
            </a:xfrm>
            <a:custGeom>
              <a:avLst/>
              <a:gdLst/>
              <a:ahLst/>
              <a:cxnLst/>
              <a:rect l="l" t="t" r="r" b="b"/>
              <a:pathLst>
                <a:path w="17013" h="17720" extrusionOk="0">
                  <a:moveTo>
                    <a:pt x="11393" y="1"/>
                  </a:moveTo>
                  <a:cubicBezTo>
                    <a:pt x="9876" y="1"/>
                    <a:pt x="4437" y="358"/>
                    <a:pt x="4437" y="358"/>
                  </a:cubicBezTo>
                  <a:cubicBezTo>
                    <a:pt x="4437" y="358"/>
                    <a:pt x="4503" y="2760"/>
                    <a:pt x="4603" y="4228"/>
                  </a:cubicBezTo>
                  <a:cubicBezTo>
                    <a:pt x="2001" y="4328"/>
                    <a:pt x="1334" y="4228"/>
                    <a:pt x="367" y="4361"/>
                  </a:cubicBezTo>
                  <a:cubicBezTo>
                    <a:pt x="0" y="4395"/>
                    <a:pt x="67" y="17571"/>
                    <a:pt x="67" y="17571"/>
                  </a:cubicBezTo>
                  <a:cubicBezTo>
                    <a:pt x="67" y="17571"/>
                    <a:pt x="7376" y="17719"/>
                    <a:pt x="12258" y="17719"/>
                  </a:cubicBezTo>
                  <a:cubicBezTo>
                    <a:pt x="14699" y="17719"/>
                    <a:pt x="16534" y="17682"/>
                    <a:pt x="16545" y="17571"/>
                  </a:cubicBezTo>
                  <a:cubicBezTo>
                    <a:pt x="16712" y="14769"/>
                    <a:pt x="17012" y="4928"/>
                    <a:pt x="16712" y="4428"/>
                  </a:cubicBezTo>
                  <a:cubicBezTo>
                    <a:pt x="16618" y="4272"/>
                    <a:pt x="14776" y="4058"/>
                    <a:pt x="12547" y="4058"/>
                  </a:cubicBezTo>
                  <a:cubicBezTo>
                    <a:pt x="12391" y="4058"/>
                    <a:pt x="12234" y="4059"/>
                    <a:pt x="12075" y="4061"/>
                  </a:cubicBezTo>
                  <a:cubicBezTo>
                    <a:pt x="12042" y="2560"/>
                    <a:pt x="11942" y="92"/>
                    <a:pt x="11775" y="25"/>
                  </a:cubicBezTo>
                  <a:cubicBezTo>
                    <a:pt x="11746" y="8"/>
                    <a:pt x="11609" y="1"/>
                    <a:pt x="113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42"/>
            <p:cNvSpPr/>
            <p:nvPr/>
          </p:nvSpPr>
          <p:spPr>
            <a:xfrm>
              <a:off x="1926195" y="1754296"/>
              <a:ext cx="49440" cy="140042"/>
            </a:xfrm>
            <a:custGeom>
              <a:avLst/>
              <a:gdLst/>
              <a:ahLst/>
              <a:cxnLst/>
              <a:rect l="l" t="t" r="r" b="b"/>
              <a:pathLst>
                <a:path w="1235" h="3498" extrusionOk="0">
                  <a:moveTo>
                    <a:pt x="1168" y="0"/>
                  </a:moveTo>
                  <a:lnTo>
                    <a:pt x="0" y="34"/>
                  </a:lnTo>
                  <a:cubicBezTo>
                    <a:pt x="0" y="34"/>
                    <a:pt x="0" y="3403"/>
                    <a:pt x="133" y="3469"/>
                  </a:cubicBezTo>
                  <a:cubicBezTo>
                    <a:pt x="163" y="3489"/>
                    <a:pt x="252" y="3497"/>
                    <a:pt x="369" y="3497"/>
                  </a:cubicBezTo>
                  <a:cubicBezTo>
                    <a:pt x="651" y="3497"/>
                    <a:pt x="1093" y="3450"/>
                    <a:pt x="1234" y="3403"/>
                  </a:cubicBezTo>
                  <a:lnTo>
                    <a:pt x="116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42"/>
            <p:cNvSpPr/>
            <p:nvPr/>
          </p:nvSpPr>
          <p:spPr>
            <a:xfrm>
              <a:off x="2012988" y="1751614"/>
              <a:ext cx="49440" cy="140803"/>
            </a:xfrm>
            <a:custGeom>
              <a:avLst/>
              <a:gdLst/>
              <a:ahLst/>
              <a:cxnLst/>
              <a:rect l="l" t="t" r="r" b="b"/>
              <a:pathLst>
                <a:path w="1235" h="3517" extrusionOk="0">
                  <a:moveTo>
                    <a:pt x="1168" y="1"/>
                  </a:moveTo>
                  <a:lnTo>
                    <a:pt x="0" y="67"/>
                  </a:lnTo>
                  <a:cubicBezTo>
                    <a:pt x="0" y="67"/>
                    <a:pt x="0" y="3436"/>
                    <a:pt x="100" y="3503"/>
                  </a:cubicBezTo>
                  <a:cubicBezTo>
                    <a:pt x="136" y="3512"/>
                    <a:pt x="220" y="3516"/>
                    <a:pt x="327" y="3516"/>
                  </a:cubicBezTo>
                  <a:cubicBezTo>
                    <a:pt x="620" y="3516"/>
                    <a:pt x="1088" y="3485"/>
                    <a:pt x="1234" y="3436"/>
                  </a:cubicBezTo>
                  <a:lnTo>
                    <a:pt x="116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42"/>
            <p:cNvSpPr/>
            <p:nvPr/>
          </p:nvSpPr>
          <p:spPr>
            <a:xfrm>
              <a:off x="1939526" y="1798374"/>
              <a:ext cx="118897" cy="50764"/>
            </a:xfrm>
            <a:custGeom>
              <a:avLst/>
              <a:gdLst/>
              <a:ahLst/>
              <a:cxnLst/>
              <a:rect l="l" t="t" r="r" b="b"/>
              <a:pathLst>
                <a:path w="2970" h="1268" extrusionOk="0">
                  <a:moveTo>
                    <a:pt x="2903" y="0"/>
                  </a:moveTo>
                  <a:cubicBezTo>
                    <a:pt x="2903" y="0"/>
                    <a:pt x="134" y="0"/>
                    <a:pt x="67" y="133"/>
                  </a:cubicBezTo>
                  <a:cubicBezTo>
                    <a:pt x="1" y="267"/>
                    <a:pt x="67" y="1067"/>
                    <a:pt x="134" y="1268"/>
                  </a:cubicBezTo>
                  <a:lnTo>
                    <a:pt x="2969" y="1168"/>
                  </a:lnTo>
                  <a:lnTo>
                    <a:pt x="29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42"/>
            <p:cNvSpPr/>
            <p:nvPr/>
          </p:nvSpPr>
          <p:spPr>
            <a:xfrm>
              <a:off x="1916827" y="2216330"/>
              <a:ext cx="170979" cy="219072"/>
            </a:xfrm>
            <a:custGeom>
              <a:avLst/>
              <a:gdLst/>
              <a:ahLst/>
              <a:cxnLst/>
              <a:rect l="l" t="t" r="r" b="b"/>
              <a:pathLst>
                <a:path w="4271" h="5472" extrusionOk="0">
                  <a:moveTo>
                    <a:pt x="234" y="1"/>
                  </a:moveTo>
                  <a:cubicBezTo>
                    <a:pt x="101" y="1"/>
                    <a:pt x="1" y="68"/>
                    <a:pt x="1" y="201"/>
                  </a:cubicBezTo>
                  <a:lnTo>
                    <a:pt x="1" y="5171"/>
                  </a:lnTo>
                  <a:cubicBezTo>
                    <a:pt x="1" y="5305"/>
                    <a:pt x="101" y="5371"/>
                    <a:pt x="234" y="5371"/>
                  </a:cubicBezTo>
                  <a:cubicBezTo>
                    <a:pt x="334" y="5371"/>
                    <a:pt x="434" y="5305"/>
                    <a:pt x="434" y="5171"/>
                  </a:cubicBezTo>
                  <a:lnTo>
                    <a:pt x="434" y="401"/>
                  </a:lnTo>
                  <a:lnTo>
                    <a:pt x="3870" y="401"/>
                  </a:lnTo>
                  <a:lnTo>
                    <a:pt x="3870" y="5238"/>
                  </a:lnTo>
                  <a:cubicBezTo>
                    <a:pt x="3870" y="5371"/>
                    <a:pt x="3937" y="5471"/>
                    <a:pt x="4070" y="5471"/>
                  </a:cubicBezTo>
                  <a:cubicBezTo>
                    <a:pt x="4170" y="5471"/>
                    <a:pt x="4270" y="5371"/>
                    <a:pt x="4270" y="5238"/>
                  </a:cubicBezTo>
                  <a:lnTo>
                    <a:pt x="4270" y="201"/>
                  </a:lnTo>
                  <a:cubicBezTo>
                    <a:pt x="4270" y="68"/>
                    <a:pt x="4170" y="1"/>
                    <a:pt x="40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42"/>
            <p:cNvSpPr/>
            <p:nvPr/>
          </p:nvSpPr>
          <p:spPr>
            <a:xfrm>
              <a:off x="1735193" y="1965276"/>
              <a:ext cx="539558" cy="66818"/>
            </a:xfrm>
            <a:custGeom>
              <a:avLst/>
              <a:gdLst/>
              <a:ahLst/>
              <a:cxnLst/>
              <a:rect l="l" t="t" r="r" b="b"/>
              <a:pathLst>
                <a:path w="13478" h="1669" extrusionOk="0">
                  <a:moveTo>
                    <a:pt x="1" y="1"/>
                  </a:moveTo>
                  <a:lnTo>
                    <a:pt x="1" y="1669"/>
                  </a:lnTo>
                  <a:lnTo>
                    <a:pt x="13477" y="1669"/>
                  </a:lnTo>
                  <a:lnTo>
                    <a:pt x="1347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42"/>
            <p:cNvSpPr/>
            <p:nvPr/>
          </p:nvSpPr>
          <p:spPr>
            <a:xfrm>
              <a:off x="1735193" y="2096147"/>
              <a:ext cx="539558" cy="66818"/>
            </a:xfrm>
            <a:custGeom>
              <a:avLst/>
              <a:gdLst/>
              <a:ahLst/>
              <a:cxnLst/>
              <a:rect l="l" t="t" r="r" b="b"/>
              <a:pathLst>
                <a:path w="13478" h="1669" extrusionOk="0">
                  <a:moveTo>
                    <a:pt x="1" y="1"/>
                  </a:moveTo>
                  <a:lnTo>
                    <a:pt x="1" y="1669"/>
                  </a:lnTo>
                  <a:lnTo>
                    <a:pt x="13477" y="1669"/>
                  </a:lnTo>
                  <a:lnTo>
                    <a:pt x="1347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42"/>
            <p:cNvSpPr/>
            <p:nvPr/>
          </p:nvSpPr>
          <p:spPr>
            <a:xfrm>
              <a:off x="1998295" y="2221694"/>
              <a:ext cx="16053" cy="208342"/>
            </a:xfrm>
            <a:custGeom>
              <a:avLst/>
              <a:gdLst/>
              <a:ahLst/>
              <a:cxnLst/>
              <a:rect l="l" t="t" r="r" b="b"/>
              <a:pathLst>
                <a:path w="401" h="5204" extrusionOk="0">
                  <a:moveTo>
                    <a:pt x="200" y="0"/>
                  </a:moveTo>
                  <a:cubicBezTo>
                    <a:pt x="67" y="0"/>
                    <a:pt x="0" y="67"/>
                    <a:pt x="0" y="200"/>
                  </a:cubicBezTo>
                  <a:lnTo>
                    <a:pt x="0" y="5004"/>
                  </a:lnTo>
                  <a:cubicBezTo>
                    <a:pt x="0" y="5104"/>
                    <a:pt x="67" y="5204"/>
                    <a:pt x="200" y="5204"/>
                  </a:cubicBezTo>
                  <a:cubicBezTo>
                    <a:pt x="334" y="5204"/>
                    <a:pt x="401" y="5104"/>
                    <a:pt x="401" y="5004"/>
                  </a:cubicBezTo>
                  <a:lnTo>
                    <a:pt x="401" y="200"/>
                  </a:lnTo>
                  <a:cubicBezTo>
                    <a:pt x="401" y="67"/>
                    <a:pt x="334" y="0"/>
                    <a:pt x="2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5" name="Google Shape;1175;p42"/>
          <p:cNvGrpSpPr/>
          <p:nvPr/>
        </p:nvGrpSpPr>
        <p:grpSpPr>
          <a:xfrm rot="1960664">
            <a:off x="7978126" y="4129144"/>
            <a:ext cx="711838" cy="763022"/>
            <a:chOff x="3551013" y="4377289"/>
            <a:chExt cx="711855" cy="763041"/>
          </a:xfrm>
        </p:grpSpPr>
        <p:sp>
          <p:nvSpPr>
            <p:cNvPr id="1176" name="Google Shape;1176;p42"/>
            <p:cNvSpPr/>
            <p:nvPr/>
          </p:nvSpPr>
          <p:spPr>
            <a:xfrm>
              <a:off x="3888322" y="4393538"/>
              <a:ext cx="360600" cy="407183"/>
            </a:xfrm>
            <a:custGeom>
              <a:avLst/>
              <a:gdLst/>
              <a:ahLst/>
              <a:cxnLst/>
              <a:rect l="l" t="t" r="r" b="b"/>
              <a:pathLst>
                <a:path w="5171" h="5839" extrusionOk="0">
                  <a:moveTo>
                    <a:pt x="2569" y="1"/>
                  </a:moveTo>
                  <a:cubicBezTo>
                    <a:pt x="1168" y="1"/>
                    <a:pt x="0" y="1168"/>
                    <a:pt x="0" y="2569"/>
                  </a:cubicBezTo>
                  <a:lnTo>
                    <a:pt x="0" y="5838"/>
                  </a:lnTo>
                  <a:lnTo>
                    <a:pt x="5171" y="5838"/>
                  </a:lnTo>
                  <a:lnTo>
                    <a:pt x="5171" y="2569"/>
                  </a:lnTo>
                  <a:cubicBezTo>
                    <a:pt x="5171" y="1168"/>
                    <a:pt x="4003" y="1"/>
                    <a:pt x="2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77" name="Google Shape;1177;p42"/>
            <p:cNvGrpSpPr/>
            <p:nvPr/>
          </p:nvGrpSpPr>
          <p:grpSpPr>
            <a:xfrm>
              <a:off x="3551013" y="4377289"/>
              <a:ext cx="711855" cy="763041"/>
              <a:chOff x="3551013" y="4377289"/>
              <a:chExt cx="711855" cy="763041"/>
            </a:xfrm>
          </p:grpSpPr>
          <p:sp>
            <p:nvSpPr>
              <p:cNvPr id="1178" name="Google Shape;1178;p42"/>
              <p:cNvSpPr/>
              <p:nvPr/>
            </p:nvSpPr>
            <p:spPr>
              <a:xfrm>
                <a:off x="3551013" y="4816899"/>
                <a:ext cx="202441" cy="197768"/>
              </a:xfrm>
              <a:custGeom>
                <a:avLst/>
                <a:gdLst/>
                <a:ahLst/>
                <a:cxnLst/>
                <a:rect l="l" t="t" r="r" b="b"/>
                <a:pathLst>
                  <a:path w="2903" h="2836" extrusionOk="0">
                    <a:moveTo>
                      <a:pt x="1435" y="368"/>
                    </a:moveTo>
                    <a:cubicBezTo>
                      <a:pt x="1702" y="368"/>
                      <a:pt x="1935" y="501"/>
                      <a:pt x="2136" y="668"/>
                    </a:cubicBezTo>
                    <a:cubicBezTo>
                      <a:pt x="2369" y="835"/>
                      <a:pt x="2436" y="1101"/>
                      <a:pt x="2436" y="1368"/>
                    </a:cubicBezTo>
                    <a:cubicBezTo>
                      <a:pt x="2402" y="1902"/>
                      <a:pt x="1935" y="2369"/>
                      <a:pt x="1402" y="2369"/>
                    </a:cubicBezTo>
                    <a:cubicBezTo>
                      <a:pt x="1168" y="2369"/>
                      <a:pt x="901" y="2302"/>
                      <a:pt x="701" y="2102"/>
                    </a:cubicBezTo>
                    <a:cubicBezTo>
                      <a:pt x="468" y="1935"/>
                      <a:pt x="401" y="1668"/>
                      <a:pt x="401" y="1368"/>
                    </a:cubicBezTo>
                    <a:cubicBezTo>
                      <a:pt x="401" y="835"/>
                      <a:pt x="868" y="368"/>
                      <a:pt x="1435" y="368"/>
                    </a:cubicBezTo>
                    <a:close/>
                    <a:moveTo>
                      <a:pt x="1435" y="1"/>
                    </a:moveTo>
                    <a:cubicBezTo>
                      <a:pt x="668" y="1"/>
                      <a:pt x="1" y="634"/>
                      <a:pt x="1" y="1435"/>
                    </a:cubicBezTo>
                    <a:cubicBezTo>
                      <a:pt x="1" y="1802"/>
                      <a:pt x="101" y="2135"/>
                      <a:pt x="401" y="2436"/>
                    </a:cubicBezTo>
                    <a:cubicBezTo>
                      <a:pt x="701" y="2669"/>
                      <a:pt x="1068" y="2836"/>
                      <a:pt x="1435" y="2836"/>
                    </a:cubicBezTo>
                    <a:cubicBezTo>
                      <a:pt x="2236" y="2836"/>
                      <a:pt x="2869" y="2169"/>
                      <a:pt x="2903" y="1435"/>
                    </a:cubicBezTo>
                    <a:cubicBezTo>
                      <a:pt x="2903" y="1035"/>
                      <a:pt x="2769" y="701"/>
                      <a:pt x="2502" y="434"/>
                    </a:cubicBezTo>
                    <a:cubicBezTo>
                      <a:pt x="2202" y="167"/>
                      <a:pt x="1802" y="1"/>
                      <a:pt x="14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9" name="Google Shape;1179;p42"/>
              <p:cNvSpPr/>
              <p:nvPr/>
            </p:nvSpPr>
            <p:spPr>
              <a:xfrm>
                <a:off x="3881348" y="4800651"/>
                <a:ext cx="362971" cy="339679"/>
              </a:xfrm>
              <a:custGeom>
                <a:avLst/>
                <a:gdLst/>
                <a:ahLst/>
                <a:cxnLst/>
                <a:rect l="l" t="t" r="r" b="b"/>
                <a:pathLst>
                  <a:path w="5205" h="4871" extrusionOk="0">
                    <a:moveTo>
                      <a:pt x="0" y="0"/>
                    </a:moveTo>
                    <a:lnTo>
                      <a:pt x="0" y="2268"/>
                    </a:lnTo>
                    <a:lnTo>
                      <a:pt x="34" y="2268"/>
                    </a:lnTo>
                    <a:cubicBezTo>
                      <a:pt x="34" y="3703"/>
                      <a:pt x="1201" y="4870"/>
                      <a:pt x="2636" y="4870"/>
                    </a:cubicBezTo>
                    <a:cubicBezTo>
                      <a:pt x="4037" y="4870"/>
                      <a:pt x="5204" y="3703"/>
                      <a:pt x="5204" y="2268"/>
                    </a:cubicBezTo>
                    <a:lnTo>
                      <a:pt x="520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0" name="Google Shape;1180;p42"/>
              <p:cNvSpPr/>
              <p:nvPr/>
            </p:nvSpPr>
            <p:spPr>
              <a:xfrm>
                <a:off x="3869702" y="4377289"/>
                <a:ext cx="393166" cy="437378"/>
              </a:xfrm>
              <a:custGeom>
                <a:avLst/>
                <a:gdLst/>
                <a:ahLst/>
                <a:cxnLst/>
                <a:rect l="l" t="t" r="r" b="b"/>
                <a:pathLst>
                  <a:path w="5638" h="6272" extrusionOk="0">
                    <a:moveTo>
                      <a:pt x="2836" y="434"/>
                    </a:moveTo>
                    <a:cubicBezTo>
                      <a:pt x="4137" y="434"/>
                      <a:pt x="5204" y="1468"/>
                      <a:pt x="5204" y="2802"/>
                    </a:cubicBezTo>
                    <a:lnTo>
                      <a:pt x="5204" y="5838"/>
                    </a:lnTo>
                    <a:lnTo>
                      <a:pt x="468" y="5838"/>
                    </a:lnTo>
                    <a:lnTo>
                      <a:pt x="468" y="2802"/>
                    </a:lnTo>
                    <a:cubicBezTo>
                      <a:pt x="468" y="1501"/>
                      <a:pt x="1535" y="434"/>
                      <a:pt x="2836" y="434"/>
                    </a:cubicBezTo>
                    <a:close/>
                    <a:moveTo>
                      <a:pt x="2803" y="0"/>
                    </a:moveTo>
                    <a:cubicBezTo>
                      <a:pt x="1268" y="0"/>
                      <a:pt x="1" y="1268"/>
                      <a:pt x="1" y="2802"/>
                    </a:cubicBezTo>
                    <a:lnTo>
                      <a:pt x="1" y="6071"/>
                    </a:lnTo>
                    <a:cubicBezTo>
                      <a:pt x="1" y="6171"/>
                      <a:pt x="101" y="6271"/>
                      <a:pt x="201" y="6271"/>
                    </a:cubicBezTo>
                    <a:lnTo>
                      <a:pt x="5438" y="6271"/>
                    </a:lnTo>
                    <a:cubicBezTo>
                      <a:pt x="5538" y="6271"/>
                      <a:pt x="5638" y="6171"/>
                      <a:pt x="5605" y="6071"/>
                    </a:cubicBezTo>
                    <a:lnTo>
                      <a:pt x="5605" y="2802"/>
                    </a:lnTo>
                    <a:cubicBezTo>
                      <a:pt x="5605" y="1268"/>
                      <a:pt x="4337" y="0"/>
                      <a:pt x="280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8" name="Rectangle 17"/>
          <p:cNvSpPr/>
          <p:nvPr/>
        </p:nvSpPr>
        <p:spPr>
          <a:xfrm>
            <a:off x="1308808" y="1114990"/>
            <a:ext cx="6864685" cy="92333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dirty="0" smtClean="0"/>
              <a:t>2. </a:t>
            </a:r>
            <a:r>
              <a:rPr lang="en-US" sz="3600" dirty="0" err="1" smtClean="0"/>
              <a:t>Giới</a:t>
            </a:r>
            <a:r>
              <a:rPr lang="en-US" sz="3600" dirty="0" smtClean="0"/>
              <a:t> </a:t>
            </a:r>
            <a:r>
              <a:rPr lang="en-US" sz="3600" dirty="0" err="1" smtClean="0"/>
              <a:t>thiệu</a:t>
            </a:r>
            <a:r>
              <a:rPr lang="en-US" sz="3600" dirty="0" smtClean="0"/>
              <a:t> </a:t>
            </a:r>
            <a:r>
              <a:rPr lang="en-US" sz="3600" dirty="0" err="1" smtClean="0"/>
              <a:t>sản</a:t>
            </a:r>
            <a:r>
              <a:rPr lang="en-US" sz="3600" dirty="0" smtClean="0"/>
              <a:t> </a:t>
            </a:r>
            <a:r>
              <a:rPr lang="en-US" sz="3600" dirty="0" err="1" smtClean="0"/>
              <a:t>phẩm</a:t>
            </a:r>
            <a:r>
              <a:rPr lang="en-US" sz="3600" dirty="0" smtClean="0"/>
              <a:t> </a:t>
            </a:r>
            <a:r>
              <a:rPr lang="en-US" sz="3600" dirty="0" err="1" smtClean="0"/>
              <a:t>trước</a:t>
            </a:r>
            <a:r>
              <a:rPr lang="en-US" sz="3600" dirty="0" smtClean="0"/>
              <a:t> </a:t>
            </a:r>
            <a:r>
              <a:rPr lang="en-US" sz="3600" dirty="0" err="1" smtClean="0"/>
              <a:t>lớp</a:t>
            </a:r>
            <a:endParaRPr lang="en-US" sz="3600" dirty="0"/>
          </a:p>
        </p:txBody>
      </p:sp>
      <p:sp>
        <p:nvSpPr>
          <p:cNvPr id="20" name="Rectangle 19"/>
          <p:cNvSpPr/>
          <p:nvPr/>
        </p:nvSpPr>
        <p:spPr>
          <a:xfrm>
            <a:off x="1241836" y="2750653"/>
            <a:ext cx="6864685" cy="168584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smtClean="0"/>
              <a:t>+ </a:t>
            </a:r>
            <a:r>
              <a:rPr lang="en-US" sz="2400" dirty="0" err="1" smtClean="0"/>
              <a:t>Em</a:t>
            </a:r>
            <a:r>
              <a:rPr lang="en-US" sz="2400" dirty="0" smtClean="0"/>
              <a:t> </a:t>
            </a:r>
            <a:r>
              <a:rPr lang="en-US" sz="2400" dirty="0" err="1" smtClean="0"/>
              <a:t>đã</a:t>
            </a:r>
            <a:r>
              <a:rPr lang="en-US" sz="2400" dirty="0" smtClean="0"/>
              <a:t> </a:t>
            </a:r>
            <a:r>
              <a:rPr lang="en-US" sz="2400" dirty="0" err="1" smtClean="0"/>
              <a:t>vẽ</a:t>
            </a:r>
            <a:r>
              <a:rPr lang="en-US" sz="2400" dirty="0" smtClean="0"/>
              <a:t> </a:t>
            </a:r>
            <a:r>
              <a:rPr lang="en-US" sz="2400" dirty="0" err="1" smtClean="0"/>
              <a:t>hoặc</a:t>
            </a:r>
            <a:r>
              <a:rPr lang="en-US" sz="2400" dirty="0" smtClean="0"/>
              <a:t> </a:t>
            </a:r>
            <a:r>
              <a:rPr lang="en-US" sz="2400" dirty="0" err="1" smtClean="0"/>
              <a:t>muốn</a:t>
            </a:r>
            <a:r>
              <a:rPr lang="en-US" sz="2400" dirty="0" smtClean="0"/>
              <a:t> </a:t>
            </a:r>
            <a:r>
              <a:rPr lang="en-US" sz="2400" dirty="0" err="1" smtClean="0"/>
              <a:t>nói</a:t>
            </a:r>
            <a:r>
              <a:rPr lang="en-US" sz="2400" dirty="0" smtClean="0"/>
              <a:t> </a:t>
            </a:r>
            <a:r>
              <a:rPr lang="en-US" sz="2400" dirty="0" err="1" smtClean="0"/>
              <a:t>về</a:t>
            </a:r>
            <a:r>
              <a:rPr lang="en-US" sz="2400" dirty="0" smtClean="0"/>
              <a:t> </a:t>
            </a:r>
            <a:r>
              <a:rPr lang="en-US" sz="2400" dirty="0" err="1" smtClean="0"/>
              <a:t>cơ</a:t>
            </a:r>
            <a:r>
              <a:rPr lang="en-US" sz="2400" dirty="0" smtClean="0"/>
              <a:t> </a:t>
            </a:r>
            <a:r>
              <a:rPr lang="en-US" sz="2400" dirty="0" err="1" smtClean="0"/>
              <a:t>quan</a:t>
            </a:r>
            <a:r>
              <a:rPr lang="en-US" sz="2400" dirty="0" smtClean="0"/>
              <a:t> </a:t>
            </a:r>
            <a:r>
              <a:rPr lang="en-US" sz="2400" dirty="0" err="1" smtClean="0"/>
              <a:t>nào</a:t>
            </a:r>
            <a:r>
              <a:rPr lang="en-US" sz="2400" dirty="0" smtClean="0"/>
              <a:t>?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/>
              <a:t>+ </a:t>
            </a:r>
            <a:r>
              <a:rPr lang="en-US" sz="2400" dirty="0" err="1" smtClean="0"/>
              <a:t>Hằng</a:t>
            </a:r>
            <a:r>
              <a:rPr lang="en-US" sz="2400" dirty="0" smtClean="0"/>
              <a:t> </a:t>
            </a:r>
            <a:r>
              <a:rPr lang="en-US" sz="2400" dirty="0" err="1" smtClean="0"/>
              <a:t>ngày</a:t>
            </a:r>
            <a:r>
              <a:rPr lang="en-US" sz="2400" dirty="0" smtClean="0"/>
              <a:t> </a:t>
            </a:r>
            <a:r>
              <a:rPr lang="en-US" sz="2400" dirty="0" err="1" smtClean="0"/>
              <a:t>em</a:t>
            </a:r>
            <a:r>
              <a:rPr lang="en-US" sz="2400" dirty="0" smtClean="0"/>
              <a:t> </a:t>
            </a:r>
            <a:r>
              <a:rPr lang="en-US" sz="2400" dirty="0" err="1" smtClean="0"/>
              <a:t>đã</a:t>
            </a:r>
            <a:r>
              <a:rPr lang="en-US" sz="2400" dirty="0" smtClean="0"/>
              <a:t> </a:t>
            </a:r>
            <a:r>
              <a:rPr lang="en-US" sz="2400" dirty="0" err="1" smtClean="0"/>
              <a:t>làm</a:t>
            </a:r>
            <a:r>
              <a:rPr lang="en-US" sz="2400" dirty="0" smtClean="0"/>
              <a:t> </a:t>
            </a:r>
            <a:r>
              <a:rPr lang="en-US" sz="2400" dirty="0" err="1" smtClean="0"/>
              <a:t>việc</a:t>
            </a:r>
            <a:r>
              <a:rPr lang="en-US" sz="2400" dirty="0" smtClean="0"/>
              <a:t> </a:t>
            </a:r>
            <a:r>
              <a:rPr lang="en-US" sz="2400" dirty="0" err="1" smtClean="0"/>
              <a:t>gì</a:t>
            </a:r>
            <a:r>
              <a:rPr lang="en-US" sz="2400" dirty="0" smtClean="0"/>
              <a:t> </a:t>
            </a:r>
            <a:r>
              <a:rPr lang="en-US" sz="2400" dirty="0" err="1" smtClean="0"/>
              <a:t>để</a:t>
            </a:r>
            <a:r>
              <a:rPr lang="en-US" sz="2400" dirty="0" smtClean="0"/>
              <a:t> </a:t>
            </a:r>
            <a:r>
              <a:rPr lang="en-US" sz="2400" dirty="0" err="1" smtClean="0"/>
              <a:t>chăm</a:t>
            </a:r>
            <a:r>
              <a:rPr lang="en-US" sz="2400" dirty="0" smtClean="0"/>
              <a:t> </a:t>
            </a:r>
            <a:r>
              <a:rPr lang="en-US" sz="2400" dirty="0" err="1" smtClean="0"/>
              <a:t>sóc</a:t>
            </a:r>
            <a:r>
              <a:rPr lang="en-US" sz="2400" dirty="0" smtClean="0"/>
              <a:t> </a:t>
            </a:r>
            <a:r>
              <a:rPr lang="en-US" sz="2400" dirty="0" err="1" smtClean="0"/>
              <a:t>và</a:t>
            </a:r>
            <a:r>
              <a:rPr lang="en-US" sz="2400" dirty="0" smtClean="0"/>
              <a:t> </a:t>
            </a:r>
            <a:r>
              <a:rPr lang="en-US" sz="2400" dirty="0" err="1" smtClean="0"/>
              <a:t>bảo</a:t>
            </a:r>
            <a:r>
              <a:rPr lang="en-US" sz="2400" dirty="0" smtClean="0"/>
              <a:t> </a:t>
            </a:r>
            <a:r>
              <a:rPr lang="en-US" sz="2400" dirty="0" err="1" smtClean="0"/>
              <a:t>vệ</a:t>
            </a:r>
            <a:r>
              <a:rPr lang="en-US" sz="2400" dirty="0" smtClean="0"/>
              <a:t> </a:t>
            </a:r>
            <a:r>
              <a:rPr lang="en-US" sz="2400" dirty="0" err="1" smtClean="0"/>
              <a:t>cơ</a:t>
            </a:r>
            <a:r>
              <a:rPr lang="en-US" sz="2400" dirty="0" smtClean="0"/>
              <a:t> </a:t>
            </a:r>
            <a:r>
              <a:rPr lang="en-US" sz="2400" dirty="0" err="1" smtClean="0"/>
              <a:t>quan</a:t>
            </a:r>
            <a:r>
              <a:rPr lang="en-US" sz="2400" dirty="0" smtClean="0"/>
              <a:t> </a:t>
            </a:r>
            <a:r>
              <a:rPr lang="en-US" sz="2400" dirty="0" err="1" smtClean="0"/>
              <a:t>đó</a:t>
            </a:r>
            <a:r>
              <a:rPr lang="en-US" sz="2400" dirty="0" smtClean="0"/>
              <a:t>?</a:t>
            </a:r>
            <a:endParaRPr lang="en-US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d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" name="Google Shape;1191;p43"/>
          <p:cNvSpPr/>
          <p:nvPr/>
        </p:nvSpPr>
        <p:spPr>
          <a:xfrm>
            <a:off x="7881364" y="2026124"/>
            <a:ext cx="204742" cy="197768"/>
          </a:xfrm>
          <a:custGeom>
            <a:avLst/>
            <a:gdLst/>
            <a:ahLst/>
            <a:cxnLst/>
            <a:rect l="l" t="t" r="r" b="b"/>
            <a:pathLst>
              <a:path w="2936" h="2836" extrusionOk="0">
                <a:moveTo>
                  <a:pt x="1468" y="367"/>
                </a:moveTo>
                <a:cubicBezTo>
                  <a:pt x="1701" y="367"/>
                  <a:pt x="1968" y="501"/>
                  <a:pt x="2168" y="668"/>
                </a:cubicBezTo>
                <a:cubicBezTo>
                  <a:pt x="2368" y="834"/>
                  <a:pt x="2468" y="1068"/>
                  <a:pt x="2468" y="1368"/>
                </a:cubicBezTo>
                <a:cubicBezTo>
                  <a:pt x="2402" y="1902"/>
                  <a:pt x="1968" y="2369"/>
                  <a:pt x="1434" y="2369"/>
                </a:cubicBezTo>
                <a:cubicBezTo>
                  <a:pt x="1168" y="2369"/>
                  <a:pt x="934" y="2269"/>
                  <a:pt x="701" y="2069"/>
                </a:cubicBezTo>
                <a:cubicBezTo>
                  <a:pt x="500" y="1902"/>
                  <a:pt x="434" y="1668"/>
                  <a:pt x="434" y="1368"/>
                </a:cubicBezTo>
                <a:cubicBezTo>
                  <a:pt x="434" y="834"/>
                  <a:pt x="867" y="367"/>
                  <a:pt x="1468" y="367"/>
                </a:cubicBezTo>
                <a:close/>
                <a:moveTo>
                  <a:pt x="1468" y="1"/>
                </a:moveTo>
                <a:cubicBezTo>
                  <a:pt x="667" y="1"/>
                  <a:pt x="0" y="601"/>
                  <a:pt x="0" y="1402"/>
                </a:cubicBezTo>
                <a:cubicBezTo>
                  <a:pt x="0" y="1768"/>
                  <a:pt x="133" y="2102"/>
                  <a:pt x="434" y="2402"/>
                </a:cubicBezTo>
                <a:cubicBezTo>
                  <a:pt x="701" y="2669"/>
                  <a:pt x="1101" y="2836"/>
                  <a:pt x="1468" y="2836"/>
                </a:cubicBezTo>
                <a:cubicBezTo>
                  <a:pt x="2268" y="2836"/>
                  <a:pt x="2869" y="2169"/>
                  <a:pt x="2935" y="1402"/>
                </a:cubicBezTo>
                <a:cubicBezTo>
                  <a:pt x="2935" y="1035"/>
                  <a:pt x="2802" y="701"/>
                  <a:pt x="2502" y="401"/>
                </a:cubicBezTo>
                <a:cubicBezTo>
                  <a:pt x="2202" y="167"/>
                  <a:pt x="1835" y="1"/>
                  <a:pt x="146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2" name="Google Shape;1192;p43"/>
          <p:cNvGrpSpPr/>
          <p:nvPr/>
        </p:nvGrpSpPr>
        <p:grpSpPr>
          <a:xfrm>
            <a:off x="603090" y="4138440"/>
            <a:ext cx="670014" cy="647908"/>
            <a:chOff x="7560389" y="1266060"/>
            <a:chExt cx="670014" cy="647908"/>
          </a:xfrm>
        </p:grpSpPr>
        <p:sp>
          <p:nvSpPr>
            <p:cNvPr id="1193" name="Google Shape;1193;p43"/>
            <p:cNvSpPr/>
            <p:nvPr/>
          </p:nvSpPr>
          <p:spPr>
            <a:xfrm>
              <a:off x="7790724" y="1266060"/>
              <a:ext cx="439679" cy="422245"/>
            </a:xfrm>
            <a:custGeom>
              <a:avLst/>
              <a:gdLst/>
              <a:ahLst/>
              <a:cxnLst/>
              <a:rect l="l" t="t" r="r" b="b"/>
              <a:pathLst>
                <a:path w="6305" h="6055" extrusionOk="0">
                  <a:moveTo>
                    <a:pt x="3469" y="1"/>
                  </a:moveTo>
                  <a:cubicBezTo>
                    <a:pt x="2802" y="1"/>
                    <a:pt x="2135" y="251"/>
                    <a:pt x="1635" y="751"/>
                  </a:cubicBezTo>
                  <a:lnTo>
                    <a:pt x="0" y="2352"/>
                  </a:lnTo>
                  <a:lnTo>
                    <a:pt x="3669" y="6055"/>
                  </a:lnTo>
                  <a:lnTo>
                    <a:pt x="5304" y="4420"/>
                  </a:lnTo>
                  <a:cubicBezTo>
                    <a:pt x="6305" y="3420"/>
                    <a:pt x="6305" y="1752"/>
                    <a:pt x="5304" y="751"/>
                  </a:cubicBezTo>
                  <a:cubicBezTo>
                    <a:pt x="4804" y="251"/>
                    <a:pt x="4136" y="1"/>
                    <a:pt x="34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43"/>
            <p:cNvSpPr/>
            <p:nvPr/>
          </p:nvSpPr>
          <p:spPr>
            <a:xfrm>
              <a:off x="7560389" y="1427706"/>
              <a:ext cx="486262" cy="468828"/>
            </a:xfrm>
            <a:custGeom>
              <a:avLst/>
              <a:gdLst/>
              <a:ahLst/>
              <a:cxnLst/>
              <a:rect l="l" t="t" r="r" b="b"/>
              <a:pathLst>
                <a:path w="6973" h="6723" extrusionOk="0">
                  <a:moveTo>
                    <a:pt x="3303" y="1"/>
                  </a:moveTo>
                  <a:lnTo>
                    <a:pt x="1001" y="2303"/>
                  </a:lnTo>
                  <a:cubicBezTo>
                    <a:pt x="1" y="3303"/>
                    <a:pt x="1" y="4971"/>
                    <a:pt x="1001" y="5972"/>
                  </a:cubicBezTo>
                  <a:cubicBezTo>
                    <a:pt x="1502" y="6472"/>
                    <a:pt x="2169" y="6722"/>
                    <a:pt x="2836" y="6722"/>
                  </a:cubicBezTo>
                  <a:cubicBezTo>
                    <a:pt x="3503" y="6722"/>
                    <a:pt x="4170" y="6472"/>
                    <a:pt x="4671" y="5972"/>
                  </a:cubicBezTo>
                  <a:lnTo>
                    <a:pt x="6972" y="3670"/>
                  </a:lnTo>
                  <a:lnTo>
                    <a:pt x="33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43"/>
            <p:cNvSpPr/>
            <p:nvPr/>
          </p:nvSpPr>
          <p:spPr>
            <a:xfrm>
              <a:off x="7560389" y="1412643"/>
              <a:ext cx="497908" cy="501325"/>
            </a:xfrm>
            <a:custGeom>
              <a:avLst/>
              <a:gdLst/>
              <a:ahLst/>
              <a:cxnLst/>
              <a:rect l="l" t="t" r="r" b="b"/>
              <a:pathLst>
                <a:path w="7140" h="7189" extrusionOk="0">
                  <a:moveTo>
                    <a:pt x="3303" y="517"/>
                  </a:moveTo>
                  <a:lnTo>
                    <a:pt x="6739" y="3953"/>
                  </a:lnTo>
                  <a:lnTo>
                    <a:pt x="4604" y="6055"/>
                  </a:lnTo>
                  <a:cubicBezTo>
                    <a:pt x="4137" y="6522"/>
                    <a:pt x="3570" y="6788"/>
                    <a:pt x="2903" y="6788"/>
                  </a:cubicBezTo>
                  <a:cubicBezTo>
                    <a:pt x="2236" y="6788"/>
                    <a:pt x="1635" y="6522"/>
                    <a:pt x="1168" y="6055"/>
                  </a:cubicBezTo>
                  <a:cubicBezTo>
                    <a:pt x="735" y="5621"/>
                    <a:pt x="468" y="5020"/>
                    <a:pt x="468" y="4353"/>
                  </a:cubicBezTo>
                  <a:cubicBezTo>
                    <a:pt x="468" y="3686"/>
                    <a:pt x="735" y="3119"/>
                    <a:pt x="1168" y="2652"/>
                  </a:cubicBezTo>
                  <a:lnTo>
                    <a:pt x="3303" y="517"/>
                  </a:lnTo>
                  <a:close/>
                  <a:moveTo>
                    <a:pt x="3286" y="0"/>
                  </a:moveTo>
                  <a:cubicBezTo>
                    <a:pt x="3236" y="0"/>
                    <a:pt x="3186" y="17"/>
                    <a:pt x="3136" y="50"/>
                  </a:cubicBezTo>
                  <a:lnTo>
                    <a:pt x="835" y="2352"/>
                  </a:lnTo>
                  <a:cubicBezTo>
                    <a:pt x="301" y="2886"/>
                    <a:pt x="1" y="3619"/>
                    <a:pt x="1" y="4353"/>
                  </a:cubicBezTo>
                  <a:cubicBezTo>
                    <a:pt x="1" y="5121"/>
                    <a:pt x="301" y="5821"/>
                    <a:pt x="835" y="6355"/>
                  </a:cubicBezTo>
                  <a:cubicBezTo>
                    <a:pt x="1402" y="6888"/>
                    <a:pt x="2102" y="7189"/>
                    <a:pt x="2836" y="7189"/>
                  </a:cubicBezTo>
                  <a:cubicBezTo>
                    <a:pt x="3603" y="7189"/>
                    <a:pt x="4304" y="6888"/>
                    <a:pt x="4804" y="6355"/>
                  </a:cubicBezTo>
                  <a:lnTo>
                    <a:pt x="7106" y="4053"/>
                  </a:lnTo>
                  <a:cubicBezTo>
                    <a:pt x="7106" y="4020"/>
                    <a:pt x="7139" y="3986"/>
                    <a:pt x="7139" y="3886"/>
                  </a:cubicBezTo>
                  <a:cubicBezTo>
                    <a:pt x="7139" y="3820"/>
                    <a:pt x="7139" y="3786"/>
                    <a:pt x="7106" y="3720"/>
                  </a:cubicBezTo>
                  <a:lnTo>
                    <a:pt x="3437" y="50"/>
                  </a:lnTo>
                  <a:cubicBezTo>
                    <a:pt x="3386" y="17"/>
                    <a:pt x="3336" y="0"/>
                    <a:pt x="32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2" name="Google Shape;1202;p43"/>
          <p:cNvGrpSpPr/>
          <p:nvPr/>
        </p:nvGrpSpPr>
        <p:grpSpPr>
          <a:xfrm>
            <a:off x="1107566" y="1017698"/>
            <a:ext cx="716983" cy="430908"/>
            <a:chOff x="7541541" y="2884036"/>
            <a:chExt cx="716983" cy="430908"/>
          </a:xfrm>
        </p:grpSpPr>
        <p:sp>
          <p:nvSpPr>
            <p:cNvPr id="1203" name="Google Shape;1203;p43"/>
            <p:cNvSpPr/>
            <p:nvPr/>
          </p:nvSpPr>
          <p:spPr>
            <a:xfrm>
              <a:off x="7541541" y="2898445"/>
              <a:ext cx="716983" cy="408712"/>
            </a:xfrm>
            <a:custGeom>
              <a:avLst/>
              <a:gdLst/>
              <a:ahLst/>
              <a:cxnLst/>
              <a:rect l="l" t="t" r="r" b="b"/>
              <a:pathLst>
                <a:path w="15376" h="8765" extrusionOk="0">
                  <a:moveTo>
                    <a:pt x="9285" y="0"/>
                  </a:moveTo>
                  <a:cubicBezTo>
                    <a:pt x="8578" y="0"/>
                    <a:pt x="7956" y="394"/>
                    <a:pt x="7529" y="913"/>
                  </a:cubicBezTo>
                  <a:lnTo>
                    <a:pt x="7529" y="913"/>
                  </a:lnTo>
                  <a:cubicBezTo>
                    <a:pt x="7232" y="672"/>
                    <a:pt x="6842" y="456"/>
                    <a:pt x="6340" y="292"/>
                  </a:cubicBezTo>
                  <a:cubicBezTo>
                    <a:pt x="5944" y="167"/>
                    <a:pt x="5609" y="113"/>
                    <a:pt x="5326" y="113"/>
                  </a:cubicBezTo>
                  <a:cubicBezTo>
                    <a:pt x="3487" y="113"/>
                    <a:pt x="3838" y="2393"/>
                    <a:pt x="3838" y="2393"/>
                  </a:cubicBezTo>
                  <a:cubicBezTo>
                    <a:pt x="3651" y="2280"/>
                    <a:pt x="3451" y="2229"/>
                    <a:pt x="3248" y="2229"/>
                  </a:cubicBezTo>
                  <a:cubicBezTo>
                    <a:pt x="1717" y="2229"/>
                    <a:pt x="0" y="5165"/>
                    <a:pt x="2003" y="6697"/>
                  </a:cubicBezTo>
                  <a:cubicBezTo>
                    <a:pt x="2628" y="7144"/>
                    <a:pt x="3222" y="7342"/>
                    <a:pt x="3728" y="7362"/>
                  </a:cubicBezTo>
                  <a:lnTo>
                    <a:pt x="3728" y="7362"/>
                  </a:lnTo>
                  <a:cubicBezTo>
                    <a:pt x="3907" y="8118"/>
                    <a:pt x="4455" y="8765"/>
                    <a:pt x="5606" y="8765"/>
                  </a:cubicBezTo>
                  <a:cubicBezTo>
                    <a:pt x="7283" y="8765"/>
                    <a:pt x="8399" y="8382"/>
                    <a:pt x="9015" y="7808"/>
                  </a:cubicBezTo>
                  <a:lnTo>
                    <a:pt x="9015" y="7808"/>
                  </a:lnTo>
                  <a:cubicBezTo>
                    <a:pt x="9144" y="7979"/>
                    <a:pt x="9307" y="8144"/>
                    <a:pt x="9509" y="8298"/>
                  </a:cubicBezTo>
                  <a:cubicBezTo>
                    <a:pt x="9779" y="8509"/>
                    <a:pt x="10103" y="8603"/>
                    <a:pt x="10453" y="8603"/>
                  </a:cubicBezTo>
                  <a:cubicBezTo>
                    <a:pt x="12481" y="8603"/>
                    <a:pt x="15375" y="5448"/>
                    <a:pt x="13611" y="3628"/>
                  </a:cubicBezTo>
                  <a:cubicBezTo>
                    <a:pt x="13141" y="3142"/>
                    <a:pt x="12646" y="2957"/>
                    <a:pt x="12182" y="2957"/>
                  </a:cubicBezTo>
                  <a:cubicBezTo>
                    <a:pt x="12121" y="2957"/>
                    <a:pt x="12059" y="2961"/>
                    <a:pt x="11999" y="2967"/>
                  </a:cubicBezTo>
                  <a:lnTo>
                    <a:pt x="11999" y="2967"/>
                  </a:lnTo>
                  <a:cubicBezTo>
                    <a:pt x="12011" y="2073"/>
                    <a:pt x="11557" y="1047"/>
                    <a:pt x="10443" y="359"/>
                  </a:cubicBezTo>
                  <a:cubicBezTo>
                    <a:pt x="10044" y="107"/>
                    <a:pt x="9653" y="0"/>
                    <a:pt x="92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43"/>
            <p:cNvSpPr/>
            <p:nvPr/>
          </p:nvSpPr>
          <p:spPr>
            <a:xfrm>
              <a:off x="7572691" y="2884036"/>
              <a:ext cx="647131" cy="430908"/>
            </a:xfrm>
            <a:custGeom>
              <a:avLst/>
              <a:gdLst/>
              <a:ahLst/>
              <a:cxnLst/>
              <a:rect l="l" t="t" r="r" b="b"/>
              <a:pathLst>
                <a:path w="13878" h="9241" extrusionOk="0">
                  <a:moveTo>
                    <a:pt x="6872" y="1502"/>
                  </a:moveTo>
                  <a:cubicBezTo>
                    <a:pt x="7473" y="2035"/>
                    <a:pt x="7540" y="2669"/>
                    <a:pt x="7373" y="3036"/>
                  </a:cubicBezTo>
                  <a:cubicBezTo>
                    <a:pt x="7332" y="3262"/>
                    <a:pt x="7202" y="3387"/>
                    <a:pt x="7038" y="3387"/>
                  </a:cubicBezTo>
                  <a:cubicBezTo>
                    <a:pt x="6936" y="3387"/>
                    <a:pt x="6821" y="3339"/>
                    <a:pt x="6706" y="3236"/>
                  </a:cubicBezTo>
                  <a:cubicBezTo>
                    <a:pt x="6339" y="2903"/>
                    <a:pt x="6405" y="2169"/>
                    <a:pt x="6872" y="1502"/>
                  </a:cubicBezTo>
                  <a:close/>
                  <a:moveTo>
                    <a:pt x="11142" y="3503"/>
                  </a:moveTo>
                  <a:cubicBezTo>
                    <a:pt x="11042" y="4204"/>
                    <a:pt x="10575" y="4771"/>
                    <a:pt x="10008" y="4871"/>
                  </a:cubicBezTo>
                  <a:lnTo>
                    <a:pt x="9875" y="4871"/>
                  </a:lnTo>
                  <a:cubicBezTo>
                    <a:pt x="9708" y="4871"/>
                    <a:pt x="9708" y="4804"/>
                    <a:pt x="9708" y="4771"/>
                  </a:cubicBezTo>
                  <a:cubicBezTo>
                    <a:pt x="9708" y="4504"/>
                    <a:pt x="10308" y="3703"/>
                    <a:pt x="11142" y="3503"/>
                  </a:cubicBezTo>
                  <a:close/>
                  <a:moveTo>
                    <a:pt x="3870" y="5438"/>
                  </a:moveTo>
                  <a:cubicBezTo>
                    <a:pt x="4004" y="5438"/>
                    <a:pt x="4070" y="5571"/>
                    <a:pt x="4171" y="5605"/>
                  </a:cubicBezTo>
                  <a:cubicBezTo>
                    <a:pt x="4471" y="6005"/>
                    <a:pt x="4537" y="6405"/>
                    <a:pt x="4371" y="6739"/>
                  </a:cubicBezTo>
                  <a:cubicBezTo>
                    <a:pt x="4171" y="7106"/>
                    <a:pt x="3737" y="7372"/>
                    <a:pt x="3237" y="7372"/>
                  </a:cubicBezTo>
                  <a:cubicBezTo>
                    <a:pt x="3136" y="6672"/>
                    <a:pt x="3337" y="5938"/>
                    <a:pt x="3570" y="5605"/>
                  </a:cubicBezTo>
                  <a:cubicBezTo>
                    <a:pt x="3704" y="5538"/>
                    <a:pt x="3804" y="5438"/>
                    <a:pt x="3870" y="5438"/>
                  </a:cubicBezTo>
                  <a:close/>
                  <a:moveTo>
                    <a:pt x="8507" y="6005"/>
                  </a:moveTo>
                  <a:cubicBezTo>
                    <a:pt x="8507" y="6005"/>
                    <a:pt x="8574" y="6072"/>
                    <a:pt x="8674" y="6272"/>
                  </a:cubicBezTo>
                  <a:cubicBezTo>
                    <a:pt x="8841" y="6839"/>
                    <a:pt x="8740" y="7306"/>
                    <a:pt x="8407" y="7739"/>
                  </a:cubicBezTo>
                  <a:cubicBezTo>
                    <a:pt x="8073" y="7172"/>
                    <a:pt x="8140" y="6572"/>
                    <a:pt x="8307" y="6205"/>
                  </a:cubicBezTo>
                  <a:cubicBezTo>
                    <a:pt x="8374" y="6038"/>
                    <a:pt x="8474" y="6005"/>
                    <a:pt x="8507" y="6005"/>
                  </a:cubicBezTo>
                  <a:close/>
                  <a:moveTo>
                    <a:pt x="8668" y="388"/>
                  </a:moveTo>
                  <a:cubicBezTo>
                    <a:pt x="9021" y="388"/>
                    <a:pt x="9378" y="490"/>
                    <a:pt x="9708" y="701"/>
                  </a:cubicBezTo>
                  <a:cubicBezTo>
                    <a:pt x="10575" y="1235"/>
                    <a:pt x="11142" y="2069"/>
                    <a:pt x="11176" y="2936"/>
                  </a:cubicBezTo>
                  <a:cubicBezTo>
                    <a:pt x="10141" y="3169"/>
                    <a:pt x="9308" y="4103"/>
                    <a:pt x="9341" y="4704"/>
                  </a:cubicBezTo>
                  <a:cubicBezTo>
                    <a:pt x="9374" y="4937"/>
                    <a:pt x="9508" y="5204"/>
                    <a:pt x="9908" y="5204"/>
                  </a:cubicBezTo>
                  <a:lnTo>
                    <a:pt x="10075" y="5204"/>
                  </a:lnTo>
                  <a:cubicBezTo>
                    <a:pt x="10909" y="5071"/>
                    <a:pt x="11509" y="4337"/>
                    <a:pt x="11576" y="3370"/>
                  </a:cubicBezTo>
                  <a:cubicBezTo>
                    <a:pt x="12009" y="3370"/>
                    <a:pt x="12476" y="3570"/>
                    <a:pt x="12843" y="3970"/>
                  </a:cubicBezTo>
                  <a:cubicBezTo>
                    <a:pt x="13511" y="4637"/>
                    <a:pt x="13344" y="5471"/>
                    <a:pt x="13077" y="6072"/>
                  </a:cubicBezTo>
                  <a:cubicBezTo>
                    <a:pt x="12543" y="7406"/>
                    <a:pt x="10975" y="8607"/>
                    <a:pt x="9808" y="8607"/>
                  </a:cubicBezTo>
                  <a:cubicBezTo>
                    <a:pt x="9508" y="8607"/>
                    <a:pt x="9207" y="8540"/>
                    <a:pt x="9007" y="8373"/>
                  </a:cubicBezTo>
                  <a:cubicBezTo>
                    <a:pt x="8874" y="8273"/>
                    <a:pt x="8740" y="8206"/>
                    <a:pt x="8674" y="8073"/>
                  </a:cubicBezTo>
                  <a:cubicBezTo>
                    <a:pt x="9174" y="7573"/>
                    <a:pt x="9308" y="6872"/>
                    <a:pt x="9074" y="6172"/>
                  </a:cubicBezTo>
                  <a:cubicBezTo>
                    <a:pt x="8907" y="5638"/>
                    <a:pt x="8674" y="5571"/>
                    <a:pt x="8507" y="5571"/>
                  </a:cubicBezTo>
                  <a:cubicBezTo>
                    <a:pt x="8240" y="5571"/>
                    <a:pt x="8040" y="5738"/>
                    <a:pt x="7907" y="6038"/>
                  </a:cubicBezTo>
                  <a:cubicBezTo>
                    <a:pt x="7706" y="6539"/>
                    <a:pt x="7673" y="7339"/>
                    <a:pt x="8140" y="8040"/>
                  </a:cubicBezTo>
                  <a:cubicBezTo>
                    <a:pt x="7640" y="8407"/>
                    <a:pt x="6706" y="8840"/>
                    <a:pt x="5038" y="8840"/>
                  </a:cubicBezTo>
                  <a:lnTo>
                    <a:pt x="5038" y="9007"/>
                  </a:lnTo>
                  <a:lnTo>
                    <a:pt x="5004" y="8773"/>
                  </a:lnTo>
                  <a:cubicBezTo>
                    <a:pt x="4004" y="8773"/>
                    <a:pt x="3570" y="8273"/>
                    <a:pt x="3370" y="7773"/>
                  </a:cubicBezTo>
                  <a:cubicBezTo>
                    <a:pt x="4004" y="7739"/>
                    <a:pt x="4504" y="7439"/>
                    <a:pt x="4804" y="6872"/>
                  </a:cubicBezTo>
                  <a:cubicBezTo>
                    <a:pt x="5038" y="6372"/>
                    <a:pt x="4971" y="5771"/>
                    <a:pt x="4537" y="5271"/>
                  </a:cubicBezTo>
                  <a:cubicBezTo>
                    <a:pt x="4337" y="5004"/>
                    <a:pt x="4137" y="4937"/>
                    <a:pt x="3970" y="4937"/>
                  </a:cubicBezTo>
                  <a:cubicBezTo>
                    <a:pt x="3737" y="4937"/>
                    <a:pt x="3537" y="5071"/>
                    <a:pt x="3370" y="5271"/>
                  </a:cubicBezTo>
                  <a:cubicBezTo>
                    <a:pt x="3003" y="5738"/>
                    <a:pt x="2836" y="6539"/>
                    <a:pt x="2903" y="7239"/>
                  </a:cubicBezTo>
                  <a:cubicBezTo>
                    <a:pt x="2469" y="7172"/>
                    <a:pt x="2002" y="6939"/>
                    <a:pt x="1535" y="6605"/>
                  </a:cubicBezTo>
                  <a:cubicBezTo>
                    <a:pt x="501" y="5871"/>
                    <a:pt x="701" y="4737"/>
                    <a:pt x="835" y="4337"/>
                  </a:cubicBezTo>
                  <a:cubicBezTo>
                    <a:pt x="1135" y="3370"/>
                    <a:pt x="1969" y="2602"/>
                    <a:pt x="2669" y="2602"/>
                  </a:cubicBezTo>
                  <a:cubicBezTo>
                    <a:pt x="2836" y="2602"/>
                    <a:pt x="3003" y="2669"/>
                    <a:pt x="3136" y="2736"/>
                  </a:cubicBezTo>
                  <a:cubicBezTo>
                    <a:pt x="3153" y="2752"/>
                    <a:pt x="3178" y="2761"/>
                    <a:pt x="3212" y="2761"/>
                  </a:cubicBezTo>
                  <a:cubicBezTo>
                    <a:pt x="3245" y="2761"/>
                    <a:pt x="3287" y="2752"/>
                    <a:pt x="3337" y="2736"/>
                  </a:cubicBezTo>
                  <a:cubicBezTo>
                    <a:pt x="3370" y="2702"/>
                    <a:pt x="3403" y="2602"/>
                    <a:pt x="3403" y="2536"/>
                  </a:cubicBezTo>
                  <a:cubicBezTo>
                    <a:pt x="3403" y="2536"/>
                    <a:pt x="3303" y="1435"/>
                    <a:pt x="3804" y="868"/>
                  </a:cubicBezTo>
                  <a:cubicBezTo>
                    <a:pt x="4020" y="612"/>
                    <a:pt x="4330" y="483"/>
                    <a:pt x="4727" y="483"/>
                  </a:cubicBezTo>
                  <a:cubicBezTo>
                    <a:pt x="5001" y="483"/>
                    <a:pt x="5317" y="545"/>
                    <a:pt x="5672" y="668"/>
                  </a:cubicBezTo>
                  <a:cubicBezTo>
                    <a:pt x="6005" y="768"/>
                    <a:pt x="6339" y="935"/>
                    <a:pt x="6572" y="1101"/>
                  </a:cubicBezTo>
                  <a:cubicBezTo>
                    <a:pt x="6039" y="1902"/>
                    <a:pt x="5872" y="2936"/>
                    <a:pt x="6506" y="3436"/>
                  </a:cubicBezTo>
                  <a:cubicBezTo>
                    <a:pt x="6694" y="3600"/>
                    <a:pt x="6902" y="3678"/>
                    <a:pt x="7098" y="3678"/>
                  </a:cubicBezTo>
                  <a:cubicBezTo>
                    <a:pt x="7422" y="3678"/>
                    <a:pt x="7715" y="3464"/>
                    <a:pt x="7840" y="3069"/>
                  </a:cubicBezTo>
                  <a:cubicBezTo>
                    <a:pt x="8007" y="2536"/>
                    <a:pt x="7873" y="1735"/>
                    <a:pt x="7173" y="1068"/>
                  </a:cubicBezTo>
                  <a:cubicBezTo>
                    <a:pt x="7596" y="625"/>
                    <a:pt x="8129" y="388"/>
                    <a:pt x="8668" y="388"/>
                  </a:cubicBezTo>
                  <a:close/>
                  <a:moveTo>
                    <a:pt x="8623" y="0"/>
                  </a:moveTo>
                  <a:cubicBezTo>
                    <a:pt x="7962" y="0"/>
                    <a:pt x="7315" y="297"/>
                    <a:pt x="6806" y="868"/>
                  </a:cubicBezTo>
                  <a:cubicBezTo>
                    <a:pt x="6472" y="634"/>
                    <a:pt x="6139" y="501"/>
                    <a:pt x="5705" y="367"/>
                  </a:cubicBezTo>
                  <a:cubicBezTo>
                    <a:pt x="5313" y="245"/>
                    <a:pt x="4958" y="186"/>
                    <a:pt x="4641" y="186"/>
                  </a:cubicBezTo>
                  <a:cubicBezTo>
                    <a:pt x="4095" y="186"/>
                    <a:pt x="3666" y="363"/>
                    <a:pt x="3370" y="701"/>
                  </a:cubicBezTo>
                  <a:cubicBezTo>
                    <a:pt x="2970" y="1201"/>
                    <a:pt x="2903" y="1935"/>
                    <a:pt x="2903" y="2369"/>
                  </a:cubicBezTo>
                  <a:cubicBezTo>
                    <a:pt x="2836" y="2336"/>
                    <a:pt x="2703" y="2336"/>
                    <a:pt x="2569" y="2336"/>
                  </a:cubicBezTo>
                  <a:cubicBezTo>
                    <a:pt x="1702" y="2336"/>
                    <a:pt x="735" y="3203"/>
                    <a:pt x="368" y="4337"/>
                  </a:cubicBezTo>
                  <a:cubicBezTo>
                    <a:pt x="1" y="5404"/>
                    <a:pt x="301" y="6405"/>
                    <a:pt x="1202" y="7072"/>
                  </a:cubicBezTo>
                  <a:cubicBezTo>
                    <a:pt x="1802" y="7506"/>
                    <a:pt x="2369" y="7739"/>
                    <a:pt x="2903" y="7773"/>
                  </a:cubicBezTo>
                  <a:cubicBezTo>
                    <a:pt x="3170" y="8707"/>
                    <a:pt x="3904" y="9240"/>
                    <a:pt x="5004" y="9240"/>
                  </a:cubicBezTo>
                  <a:cubicBezTo>
                    <a:pt x="6506" y="9240"/>
                    <a:pt x="7640" y="8940"/>
                    <a:pt x="8374" y="8306"/>
                  </a:cubicBezTo>
                  <a:cubicBezTo>
                    <a:pt x="8507" y="8473"/>
                    <a:pt x="8640" y="8573"/>
                    <a:pt x="8740" y="8707"/>
                  </a:cubicBezTo>
                  <a:cubicBezTo>
                    <a:pt x="9041" y="8907"/>
                    <a:pt x="9374" y="9040"/>
                    <a:pt x="9808" y="9040"/>
                  </a:cubicBezTo>
                  <a:cubicBezTo>
                    <a:pt x="11142" y="9040"/>
                    <a:pt x="12843" y="7706"/>
                    <a:pt x="13477" y="6238"/>
                  </a:cubicBezTo>
                  <a:cubicBezTo>
                    <a:pt x="13877" y="5271"/>
                    <a:pt x="13744" y="4370"/>
                    <a:pt x="13144" y="3703"/>
                  </a:cubicBezTo>
                  <a:cubicBezTo>
                    <a:pt x="12643" y="3203"/>
                    <a:pt x="12143" y="2936"/>
                    <a:pt x="11542" y="2936"/>
                  </a:cubicBezTo>
                  <a:cubicBezTo>
                    <a:pt x="11476" y="1902"/>
                    <a:pt x="10875" y="1001"/>
                    <a:pt x="9875" y="367"/>
                  </a:cubicBezTo>
                  <a:cubicBezTo>
                    <a:pt x="9472" y="121"/>
                    <a:pt x="9045" y="0"/>
                    <a:pt x="86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05" name="Google Shape;1205;p43"/>
          <p:cNvSpPr/>
          <p:nvPr/>
        </p:nvSpPr>
        <p:spPr>
          <a:xfrm>
            <a:off x="6793653" y="1491783"/>
            <a:ext cx="325711" cy="315487"/>
          </a:xfrm>
          <a:custGeom>
            <a:avLst/>
            <a:gdLst/>
            <a:ahLst/>
            <a:cxnLst/>
            <a:rect l="l" t="t" r="r" b="b"/>
            <a:pathLst>
              <a:path w="12743" h="12343" extrusionOk="0">
                <a:moveTo>
                  <a:pt x="5704" y="568"/>
                </a:moveTo>
                <a:cubicBezTo>
                  <a:pt x="5938" y="935"/>
                  <a:pt x="6272" y="1769"/>
                  <a:pt x="6505" y="2636"/>
                </a:cubicBezTo>
                <a:cubicBezTo>
                  <a:pt x="6505" y="2736"/>
                  <a:pt x="6605" y="2803"/>
                  <a:pt x="6672" y="2803"/>
                </a:cubicBezTo>
                <a:cubicBezTo>
                  <a:pt x="6872" y="2803"/>
                  <a:pt x="7072" y="2836"/>
                  <a:pt x="7272" y="2936"/>
                </a:cubicBezTo>
                <a:cubicBezTo>
                  <a:pt x="7339" y="2936"/>
                  <a:pt x="7472" y="2936"/>
                  <a:pt x="7506" y="2836"/>
                </a:cubicBezTo>
                <a:cubicBezTo>
                  <a:pt x="8273" y="1935"/>
                  <a:pt x="8640" y="1502"/>
                  <a:pt x="8807" y="1335"/>
                </a:cubicBezTo>
                <a:lnTo>
                  <a:pt x="8807" y="1335"/>
                </a:lnTo>
                <a:cubicBezTo>
                  <a:pt x="8773" y="1802"/>
                  <a:pt x="8607" y="2736"/>
                  <a:pt x="8340" y="3303"/>
                </a:cubicBezTo>
                <a:cubicBezTo>
                  <a:pt x="8306" y="3403"/>
                  <a:pt x="8306" y="3503"/>
                  <a:pt x="8373" y="3570"/>
                </a:cubicBezTo>
                <a:cubicBezTo>
                  <a:pt x="8640" y="3803"/>
                  <a:pt x="8873" y="4104"/>
                  <a:pt x="9040" y="4404"/>
                </a:cubicBezTo>
                <a:cubicBezTo>
                  <a:pt x="9107" y="4437"/>
                  <a:pt x="9174" y="4470"/>
                  <a:pt x="9274" y="4470"/>
                </a:cubicBezTo>
                <a:cubicBezTo>
                  <a:pt x="10541" y="4304"/>
                  <a:pt x="11509" y="4237"/>
                  <a:pt x="12042" y="4237"/>
                </a:cubicBezTo>
                <a:lnTo>
                  <a:pt x="12142" y="4237"/>
                </a:lnTo>
                <a:cubicBezTo>
                  <a:pt x="11675" y="4571"/>
                  <a:pt x="10608" y="5138"/>
                  <a:pt x="9607" y="5605"/>
                </a:cubicBezTo>
                <a:cubicBezTo>
                  <a:pt x="9507" y="5638"/>
                  <a:pt x="9474" y="5705"/>
                  <a:pt x="9474" y="5805"/>
                </a:cubicBezTo>
                <a:cubicBezTo>
                  <a:pt x="9507" y="6172"/>
                  <a:pt x="9474" y="6505"/>
                  <a:pt x="9374" y="6839"/>
                </a:cubicBezTo>
                <a:cubicBezTo>
                  <a:pt x="9374" y="6939"/>
                  <a:pt x="9374" y="7006"/>
                  <a:pt x="9474" y="7072"/>
                </a:cubicBezTo>
                <a:cubicBezTo>
                  <a:pt x="10775" y="8006"/>
                  <a:pt x="11275" y="8473"/>
                  <a:pt x="11442" y="8673"/>
                </a:cubicBezTo>
                <a:lnTo>
                  <a:pt x="11409" y="8673"/>
                </a:lnTo>
                <a:cubicBezTo>
                  <a:pt x="10841" y="8673"/>
                  <a:pt x="9641" y="8473"/>
                  <a:pt x="8840" y="8240"/>
                </a:cubicBezTo>
                <a:cubicBezTo>
                  <a:pt x="8819" y="8219"/>
                  <a:pt x="8795" y="8211"/>
                  <a:pt x="8771" y="8211"/>
                </a:cubicBezTo>
                <a:cubicBezTo>
                  <a:pt x="8718" y="8211"/>
                  <a:pt x="8663" y="8250"/>
                  <a:pt x="8640" y="8273"/>
                </a:cubicBezTo>
                <a:cubicBezTo>
                  <a:pt x="8440" y="8507"/>
                  <a:pt x="8173" y="8740"/>
                  <a:pt x="7906" y="8907"/>
                </a:cubicBezTo>
                <a:cubicBezTo>
                  <a:pt x="7839" y="8940"/>
                  <a:pt x="7806" y="9007"/>
                  <a:pt x="7806" y="9107"/>
                </a:cubicBezTo>
                <a:cubicBezTo>
                  <a:pt x="7973" y="9941"/>
                  <a:pt x="8006" y="10408"/>
                  <a:pt x="8006" y="10608"/>
                </a:cubicBezTo>
                <a:cubicBezTo>
                  <a:pt x="7773" y="10341"/>
                  <a:pt x="7406" y="9908"/>
                  <a:pt x="7072" y="9407"/>
                </a:cubicBezTo>
                <a:cubicBezTo>
                  <a:pt x="7005" y="9307"/>
                  <a:pt x="6939" y="9307"/>
                  <a:pt x="6839" y="9307"/>
                </a:cubicBezTo>
                <a:cubicBezTo>
                  <a:pt x="6608" y="9330"/>
                  <a:pt x="6378" y="9369"/>
                  <a:pt x="6148" y="9369"/>
                </a:cubicBezTo>
                <a:cubicBezTo>
                  <a:pt x="6045" y="9369"/>
                  <a:pt x="5941" y="9361"/>
                  <a:pt x="5838" y="9341"/>
                </a:cubicBezTo>
                <a:cubicBezTo>
                  <a:pt x="5771" y="9341"/>
                  <a:pt x="5671" y="9374"/>
                  <a:pt x="5638" y="9474"/>
                </a:cubicBezTo>
                <a:cubicBezTo>
                  <a:pt x="5004" y="11075"/>
                  <a:pt x="4737" y="11642"/>
                  <a:pt x="4570" y="11842"/>
                </a:cubicBezTo>
                <a:cubicBezTo>
                  <a:pt x="4437" y="11309"/>
                  <a:pt x="4270" y="9808"/>
                  <a:pt x="4337" y="8940"/>
                </a:cubicBezTo>
                <a:cubicBezTo>
                  <a:pt x="4337" y="8907"/>
                  <a:pt x="4303" y="8807"/>
                  <a:pt x="4270" y="8774"/>
                </a:cubicBezTo>
                <a:cubicBezTo>
                  <a:pt x="3970" y="8573"/>
                  <a:pt x="3736" y="8307"/>
                  <a:pt x="3503" y="8006"/>
                </a:cubicBezTo>
                <a:cubicBezTo>
                  <a:pt x="3470" y="7973"/>
                  <a:pt x="3436" y="7940"/>
                  <a:pt x="3336" y="7940"/>
                </a:cubicBezTo>
                <a:cubicBezTo>
                  <a:pt x="3303" y="7940"/>
                  <a:pt x="3303" y="7940"/>
                  <a:pt x="3369" y="7973"/>
                </a:cubicBezTo>
                <a:cubicBezTo>
                  <a:pt x="2169" y="8340"/>
                  <a:pt x="1335" y="8573"/>
                  <a:pt x="934" y="8607"/>
                </a:cubicBezTo>
                <a:cubicBezTo>
                  <a:pt x="1201" y="8173"/>
                  <a:pt x="2135" y="7239"/>
                  <a:pt x="2869" y="6672"/>
                </a:cubicBezTo>
                <a:cubicBezTo>
                  <a:pt x="2936" y="6639"/>
                  <a:pt x="2969" y="6572"/>
                  <a:pt x="2969" y="6472"/>
                </a:cubicBezTo>
                <a:cubicBezTo>
                  <a:pt x="2936" y="6272"/>
                  <a:pt x="2936" y="6005"/>
                  <a:pt x="2936" y="5805"/>
                </a:cubicBezTo>
                <a:cubicBezTo>
                  <a:pt x="2936" y="5705"/>
                  <a:pt x="2902" y="5638"/>
                  <a:pt x="2802" y="5605"/>
                </a:cubicBezTo>
                <a:cubicBezTo>
                  <a:pt x="1602" y="4971"/>
                  <a:pt x="1034" y="4637"/>
                  <a:pt x="801" y="4470"/>
                </a:cubicBezTo>
                <a:lnTo>
                  <a:pt x="934" y="4470"/>
                </a:lnTo>
                <a:cubicBezTo>
                  <a:pt x="1435" y="4470"/>
                  <a:pt x="2202" y="4504"/>
                  <a:pt x="3036" y="4637"/>
                </a:cubicBezTo>
                <a:cubicBezTo>
                  <a:pt x="3136" y="4637"/>
                  <a:pt x="3203" y="4604"/>
                  <a:pt x="3269" y="4504"/>
                </a:cubicBezTo>
                <a:lnTo>
                  <a:pt x="3303" y="4437"/>
                </a:lnTo>
                <a:cubicBezTo>
                  <a:pt x="3369" y="4270"/>
                  <a:pt x="3536" y="4037"/>
                  <a:pt x="3670" y="3903"/>
                </a:cubicBezTo>
                <a:cubicBezTo>
                  <a:pt x="3770" y="3837"/>
                  <a:pt x="3770" y="3770"/>
                  <a:pt x="3703" y="3670"/>
                </a:cubicBezTo>
                <a:cubicBezTo>
                  <a:pt x="3303" y="2836"/>
                  <a:pt x="3169" y="2369"/>
                  <a:pt x="3103" y="2169"/>
                </a:cubicBezTo>
                <a:lnTo>
                  <a:pt x="3103" y="2169"/>
                </a:lnTo>
                <a:cubicBezTo>
                  <a:pt x="3369" y="2369"/>
                  <a:pt x="3870" y="2736"/>
                  <a:pt x="4303" y="3136"/>
                </a:cubicBezTo>
                <a:cubicBezTo>
                  <a:pt x="4340" y="3191"/>
                  <a:pt x="4387" y="3216"/>
                  <a:pt x="4433" y="3216"/>
                </a:cubicBezTo>
                <a:cubicBezTo>
                  <a:pt x="4470" y="3216"/>
                  <a:pt x="4507" y="3200"/>
                  <a:pt x="4537" y="3170"/>
                </a:cubicBezTo>
                <a:cubicBezTo>
                  <a:pt x="4770" y="3069"/>
                  <a:pt x="5004" y="2969"/>
                  <a:pt x="5204" y="2903"/>
                </a:cubicBezTo>
                <a:cubicBezTo>
                  <a:pt x="5271" y="2903"/>
                  <a:pt x="5338" y="2803"/>
                  <a:pt x="5338" y="2736"/>
                </a:cubicBezTo>
                <a:cubicBezTo>
                  <a:pt x="5504" y="1335"/>
                  <a:pt x="5638" y="801"/>
                  <a:pt x="5704" y="568"/>
                </a:cubicBezTo>
                <a:close/>
                <a:moveTo>
                  <a:pt x="5638" y="1"/>
                </a:moveTo>
                <a:cubicBezTo>
                  <a:pt x="5438" y="1"/>
                  <a:pt x="5171" y="1"/>
                  <a:pt x="4837" y="2502"/>
                </a:cubicBezTo>
                <a:cubicBezTo>
                  <a:pt x="4670" y="2569"/>
                  <a:pt x="4504" y="2636"/>
                  <a:pt x="4337" y="2736"/>
                </a:cubicBezTo>
                <a:cubicBezTo>
                  <a:pt x="3903" y="2302"/>
                  <a:pt x="3136" y="1769"/>
                  <a:pt x="2836" y="1668"/>
                </a:cubicBezTo>
                <a:cubicBezTo>
                  <a:pt x="2736" y="1668"/>
                  <a:pt x="2602" y="1735"/>
                  <a:pt x="2569" y="1802"/>
                </a:cubicBezTo>
                <a:cubicBezTo>
                  <a:pt x="2469" y="1935"/>
                  <a:pt x="2402" y="2102"/>
                  <a:pt x="3136" y="3770"/>
                </a:cubicBezTo>
                <a:cubicBezTo>
                  <a:pt x="3003" y="3937"/>
                  <a:pt x="2902" y="4104"/>
                  <a:pt x="2802" y="4270"/>
                </a:cubicBezTo>
                <a:cubicBezTo>
                  <a:pt x="2002" y="4170"/>
                  <a:pt x="1268" y="4104"/>
                  <a:pt x="768" y="4104"/>
                </a:cubicBezTo>
                <a:cubicBezTo>
                  <a:pt x="567" y="4104"/>
                  <a:pt x="401" y="4104"/>
                  <a:pt x="267" y="4137"/>
                </a:cubicBezTo>
                <a:cubicBezTo>
                  <a:pt x="134" y="4137"/>
                  <a:pt x="67" y="4237"/>
                  <a:pt x="67" y="4337"/>
                </a:cubicBezTo>
                <a:cubicBezTo>
                  <a:pt x="0" y="4504"/>
                  <a:pt x="0" y="4737"/>
                  <a:pt x="2335" y="5938"/>
                </a:cubicBezTo>
                <a:cubicBezTo>
                  <a:pt x="2302" y="6105"/>
                  <a:pt x="2335" y="6272"/>
                  <a:pt x="2335" y="6439"/>
                </a:cubicBezTo>
                <a:cubicBezTo>
                  <a:pt x="1602" y="7006"/>
                  <a:pt x="434" y="8173"/>
                  <a:pt x="267" y="8640"/>
                </a:cubicBezTo>
                <a:cubicBezTo>
                  <a:pt x="234" y="8740"/>
                  <a:pt x="267" y="8807"/>
                  <a:pt x="301" y="8907"/>
                </a:cubicBezTo>
                <a:cubicBezTo>
                  <a:pt x="434" y="9007"/>
                  <a:pt x="567" y="9007"/>
                  <a:pt x="668" y="9007"/>
                </a:cubicBezTo>
                <a:cubicBezTo>
                  <a:pt x="1101" y="9007"/>
                  <a:pt x="1935" y="8807"/>
                  <a:pt x="3236" y="8407"/>
                </a:cubicBezTo>
                <a:cubicBezTo>
                  <a:pt x="3436" y="8607"/>
                  <a:pt x="3636" y="8840"/>
                  <a:pt x="3903" y="9007"/>
                </a:cubicBezTo>
                <a:cubicBezTo>
                  <a:pt x="3836" y="10008"/>
                  <a:pt x="4003" y="11809"/>
                  <a:pt x="4270" y="12243"/>
                </a:cubicBezTo>
                <a:cubicBezTo>
                  <a:pt x="4337" y="12309"/>
                  <a:pt x="4437" y="12343"/>
                  <a:pt x="4504" y="12343"/>
                </a:cubicBezTo>
                <a:cubicBezTo>
                  <a:pt x="4737" y="12343"/>
                  <a:pt x="4971" y="12343"/>
                  <a:pt x="5905" y="9841"/>
                </a:cubicBezTo>
                <a:cubicBezTo>
                  <a:pt x="5987" y="9862"/>
                  <a:pt x="6073" y="9870"/>
                  <a:pt x="6160" y="9870"/>
                </a:cubicBezTo>
                <a:cubicBezTo>
                  <a:pt x="6354" y="9870"/>
                  <a:pt x="6554" y="9831"/>
                  <a:pt x="6739" y="9808"/>
                </a:cubicBezTo>
                <a:cubicBezTo>
                  <a:pt x="7105" y="10308"/>
                  <a:pt x="7673" y="11075"/>
                  <a:pt x="7973" y="11175"/>
                </a:cubicBezTo>
                <a:cubicBezTo>
                  <a:pt x="8006" y="11242"/>
                  <a:pt x="8073" y="11242"/>
                  <a:pt x="8106" y="11242"/>
                </a:cubicBezTo>
                <a:cubicBezTo>
                  <a:pt x="8173" y="11242"/>
                  <a:pt x="8273" y="11175"/>
                  <a:pt x="8306" y="11142"/>
                </a:cubicBezTo>
                <a:cubicBezTo>
                  <a:pt x="8406" y="11008"/>
                  <a:pt x="8473" y="10908"/>
                  <a:pt x="8173" y="9241"/>
                </a:cubicBezTo>
                <a:cubicBezTo>
                  <a:pt x="8406" y="9074"/>
                  <a:pt x="8607" y="8907"/>
                  <a:pt x="8807" y="8673"/>
                </a:cubicBezTo>
                <a:cubicBezTo>
                  <a:pt x="9641" y="8907"/>
                  <a:pt x="10775" y="9107"/>
                  <a:pt x="11342" y="9107"/>
                </a:cubicBezTo>
                <a:cubicBezTo>
                  <a:pt x="11475" y="9107"/>
                  <a:pt x="11609" y="9107"/>
                  <a:pt x="11675" y="9074"/>
                </a:cubicBezTo>
                <a:cubicBezTo>
                  <a:pt x="11809" y="9007"/>
                  <a:pt x="11909" y="8940"/>
                  <a:pt x="11909" y="8840"/>
                </a:cubicBezTo>
                <a:cubicBezTo>
                  <a:pt x="11909" y="8673"/>
                  <a:pt x="11942" y="8440"/>
                  <a:pt x="9774" y="6805"/>
                </a:cubicBezTo>
                <a:cubicBezTo>
                  <a:pt x="9841" y="6505"/>
                  <a:pt x="9841" y="6238"/>
                  <a:pt x="9841" y="5938"/>
                </a:cubicBezTo>
                <a:cubicBezTo>
                  <a:pt x="10841" y="5471"/>
                  <a:pt x="12343" y="4671"/>
                  <a:pt x="12643" y="4304"/>
                </a:cubicBezTo>
                <a:cubicBezTo>
                  <a:pt x="12743" y="4237"/>
                  <a:pt x="12743" y="4104"/>
                  <a:pt x="12676" y="4003"/>
                </a:cubicBezTo>
                <a:cubicBezTo>
                  <a:pt x="12609" y="3837"/>
                  <a:pt x="12343" y="3803"/>
                  <a:pt x="11976" y="3803"/>
                </a:cubicBezTo>
                <a:cubicBezTo>
                  <a:pt x="11475" y="3803"/>
                  <a:pt x="10575" y="3903"/>
                  <a:pt x="9274" y="4070"/>
                </a:cubicBezTo>
                <a:cubicBezTo>
                  <a:pt x="9107" y="3803"/>
                  <a:pt x="8907" y="3570"/>
                  <a:pt x="8673" y="3336"/>
                </a:cubicBezTo>
                <a:cubicBezTo>
                  <a:pt x="8940" y="2636"/>
                  <a:pt x="9174" y="1402"/>
                  <a:pt x="9107" y="1001"/>
                </a:cubicBezTo>
                <a:cubicBezTo>
                  <a:pt x="9074" y="901"/>
                  <a:pt x="8973" y="801"/>
                  <a:pt x="8840" y="801"/>
                </a:cubicBezTo>
                <a:cubicBezTo>
                  <a:pt x="8740" y="801"/>
                  <a:pt x="8506" y="801"/>
                  <a:pt x="7172" y="2469"/>
                </a:cubicBezTo>
                <a:cubicBezTo>
                  <a:pt x="7072" y="2436"/>
                  <a:pt x="6939" y="2436"/>
                  <a:pt x="6805" y="2402"/>
                </a:cubicBezTo>
                <a:cubicBezTo>
                  <a:pt x="6605" y="1602"/>
                  <a:pt x="6138" y="401"/>
                  <a:pt x="5838" y="101"/>
                </a:cubicBezTo>
                <a:cubicBezTo>
                  <a:pt x="5771" y="1"/>
                  <a:pt x="5671" y="1"/>
                  <a:pt x="5638" y="1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13250" y="313835"/>
            <a:ext cx="7717500" cy="4782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3200" dirty="0" smtClean="0">
                <a:solidFill>
                  <a:srgbClr val="C00000"/>
                </a:solidFill>
                <a:latin typeface="+mn-lt"/>
              </a:rPr>
              <a:t>TỔNG KẾT</a:t>
            </a:r>
            <a:br>
              <a:rPr lang="en-US" sz="3200" dirty="0" smtClean="0">
                <a:solidFill>
                  <a:srgbClr val="C00000"/>
                </a:solidFill>
                <a:latin typeface="+mn-lt"/>
              </a:rPr>
            </a:br>
            <a:r>
              <a:rPr lang="en-US" sz="2400" dirty="0" err="1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Bây</a:t>
            </a: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2400" dirty="0" err="1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giờ</a:t>
            </a: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, </a:t>
            </a:r>
            <a:r>
              <a:rPr lang="en-US" sz="2400" dirty="0" err="1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em</a:t>
            </a: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2400" dirty="0" err="1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có</a:t>
            </a: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2400" dirty="0" err="1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thể</a:t>
            </a: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:</a:t>
            </a:r>
            <a:r>
              <a:rPr lang="en-US" sz="3200" dirty="0" smtClean="0">
                <a:solidFill>
                  <a:srgbClr val="C00000"/>
                </a:solidFill>
                <a:latin typeface="+mn-lt"/>
              </a:rPr>
              <a:t/>
            </a:r>
            <a:br>
              <a:rPr lang="en-US" sz="3200" dirty="0" smtClean="0">
                <a:solidFill>
                  <a:srgbClr val="C00000"/>
                </a:solidFill>
                <a:latin typeface="+mn-lt"/>
              </a:rPr>
            </a:br>
            <a:endParaRPr lang="en-US" sz="32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23" name="Google Shape;2385;p68"/>
          <p:cNvSpPr/>
          <p:nvPr/>
        </p:nvSpPr>
        <p:spPr>
          <a:xfrm>
            <a:off x="713250" y="1774772"/>
            <a:ext cx="7524900" cy="252531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1551746" y="2038444"/>
            <a:ext cx="5847907" cy="1881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dirty="0" err="1" smtClean="0"/>
              <a:t>Chỉ</a:t>
            </a:r>
            <a:r>
              <a:rPr lang="en-US" sz="2000" dirty="0" smtClean="0"/>
              <a:t> </a:t>
            </a:r>
            <a:r>
              <a:rPr lang="en-US" sz="2000" dirty="0" err="1" smtClean="0"/>
              <a:t>và</a:t>
            </a:r>
            <a:r>
              <a:rPr lang="en-US" sz="2000" dirty="0" smtClean="0"/>
              <a:t> </a:t>
            </a:r>
            <a:r>
              <a:rPr lang="en-US" sz="2000" dirty="0" err="1" smtClean="0"/>
              <a:t>nói</a:t>
            </a:r>
            <a:r>
              <a:rPr lang="en-US" sz="2000" dirty="0" smtClean="0"/>
              <a:t> </a:t>
            </a:r>
            <a:r>
              <a:rPr lang="en-US" sz="2000" dirty="0" err="1" smtClean="0"/>
              <a:t>được</a:t>
            </a:r>
            <a:r>
              <a:rPr lang="en-US" sz="2000" dirty="0" smtClean="0"/>
              <a:t> </a:t>
            </a:r>
            <a:r>
              <a:rPr lang="en-US" sz="2000" dirty="0" err="1" smtClean="0"/>
              <a:t>tên</a:t>
            </a:r>
            <a:r>
              <a:rPr lang="en-US" sz="2000" dirty="0" smtClean="0"/>
              <a:t> </a:t>
            </a:r>
            <a:r>
              <a:rPr lang="en-US" sz="2000" dirty="0" err="1" smtClean="0"/>
              <a:t>các</a:t>
            </a:r>
            <a:r>
              <a:rPr lang="en-US" sz="2000" dirty="0" smtClean="0"/>
              <a:t> </a:t>
            </a:r>
            <a:r>
              <a:rPr lang="en-US" sz="2000" dirty="0" err="1" smtClean="0"/>
              <a:t>bộ</a:t>
            </a:r>
            <a:r>
              <a:rPr lang="en-US" sz="2000" dirty="0" smtClean="0"/>
              <a:t> </a:t>
            </a:r>
            <a:r>
              <a:rPr lang="en-US" sz="2000" dirty="0" err="1" smtClean="0"/>
              <a:t>phận</a:t>
            </a:r>
            <a:r>
              <a:rPr lang="en-US" sz="2000" dirty="0" smtClean="0"/>
              <a:t> </a:t>
            </a:r>
            <a:r>
              <a:rPr lang="en-US" sz="2000" dirty="0" err="1" smtClean="0"/>
              <a:t>chính</a:t>
            </a:r>
            <a:r>
              <a:rPr lang="en-US" sz="2000" dirty="0" smtClean="0"/>
              <a:t> </a:t>
            </a:r>
            <a:r>
              <a:rPr lang="en-US" sz="2000" dirty="0" err="1" smtClean="0"/>
              <a:t>của</a:t>
            </a:r>
            <a:r>
              <a:rPr lang="en-US" sz="2000" dirty="0" smtClean="0"/>
              <a:t> </a:t>
            </a:r>
            <a:r>
              <a:rPr lang="en-US" sz="2000" dirty="0" err="1" smtClean="0"/>
              <a:t>cơ</a:t>
            </a:r>
            <a:r>
              <a:rPr lang="en-US" sz="2000" dirty="0" smtClean="0"/>
              <a:t> </a:t>
            </a:r>
            <a:r>
              <a:rPr lang="en-US" sz="2000" dirty="0" err="1" smtClean="0"/>
              <a:t>quan</a:t>
            </a:r>
            <a:r>
              <a:rPr lang="en-US" sz="2000" dirty="0" smtClean="0"/>
              <a:t> </a:t>
            </a:r>
            <a:r>
              <a:rPr lang="en-US" sz="2000" dirty="0" err="1" smtClean="0"/>
              <a:t>vận</a:t>
            </a:r>
            <a:r>
              <a:rPr lang="en-US" sz="2000" dirty="0" smtClean="0"/>
              <a:t> </a:t>
            </a:r>
            <a:r>
              <a:rPr lang="en-US" sz="2000" dirty="0" err="1" smtClean="0"/>
              <a:t>động</a:t>
            </a:r>
            <a:r>
              <a:rPr lang="en-US" sz="2000" dirty="0" smtClean="0"/>
              <a:t>, </a:t>
            </a:r>
            <a:r>
              <a:rPr lang="en-US" sz="2000" dirty="0" err="1" smtClean="0"/>
              <a:t>hô</a:t>
            </a:r>
            <a:r>
              <a:rPr lang="en-US" sz="2000" dirty="0" smtClean="0"/>
              <a:t> </a:t>
            </a:r>
            <a:r>
              <a:rPr lang="en-US" sz="2000" dirty="0" err="1" smtClean="0"/>
              <a:t>hấp</a:t>
            </a:r>
            <a:r>
              <a:rPr lang="en-US" sz="2000" dirty="0" smtClean="0"/>
              <a:t> </a:t>
            </a:r>
            <a:r>
              <a:rPr lang="en-US" sz="2000" dirty="0" err="1" smtClean="0"/>
              <a:t>và</a:t>
            </a:r>
            <a:r>
              <a:rPr lang="en-US" sz="2000" dirty="0" smtClean="0"/>
              <a:t> </a:t>
            </a:r>
            <a:r>
              <a:rPr lang="en-US" sz="2000" dirty="0" err="1" smtClean="0"/>
              <a:t>bài</a:t>
            </a:r>
            <a:r>
              <a:rPr lang="en-US" sz="2000" dirty="0" smtClean="0"/>
              <a:t> </a:t>
            </a:r>
            <a:r>
              <a:rPr lang="en-US" sz="2000" dirty="0" err="1" smtClean="0"/>
              <a:t>tiết</a:t>
            </a:r>
            <a:r>
              <a:rPr lang="en-US" sz="2000" dirty="0" smtClean="0"/>
              <a:t> </a:t>
            </a:r>
            <a:r>
              <a:rPr lang="en-US" sz="2000" dirty="0" err="1" smtClean="0"/>
              <a:t>nước</a:t>
            </a:r>
            <a:r>
              <a:rPr lang="en-US" sz="2000" dirty="0" smtClean="0"/>
              <a:t> </a:t>
            </a:r>
            <a:r>
              <a:rPr lang="en-US" sz="2000" dirty="0" err="1" smtClean="0"/>
              <a:t>tiểu</a:t>
            </a:r>
            <a:r>
              <a:rPr lang="en-US" sz="2000" dirty="0" smtClean="0"/>
              <a:t>. </a:t>
            </a:r>
            <a:r>
              <a:rPr lang="en-US" sz="2000" dirty="0" err="1" smtClean="0"/>
              <a:t>Nêu</a:t>
            </a:r>
            <a:r>
              <a:rPr lang="en-US" sz="2000" dirty="0" smtClean="0"/>
              <a:t> </a:t>
            </a:r>
            <a:r>
              <a:rPr lang="en-US" sz="2000" dirty="0" err="1" smtClean="0"/>
              <a:t>được</a:t>
            </a:r>
            <a:r>
              <a:rPr lang="en-US" sz="2000" dirty="0" smtClean="0"/>
              <a:t> </a:t>
            </a:r>
            <a:r>
              <a:rPr lang="en-US" sz="2000" dirty="0" err="1" smtClean="0"/>
              <a:t>chức</a:t>
            </a:r>
            <a:r>
              <a:rPr lang="en-US" sz="2000" dirty="0" smtClean="0"/>
              <a:t> </a:t>
            </a:r>
            <a:r>
              <a:rPr lang="en-US" sz="2000" dirty="0" err="1" smtClean="0"/>
              <a:t>năng</a:t>
            </a:r>
            <a:r>
              <a:rPr lang="en-US" sz="2000" dirty="0" smtClean="0"/>
              <a:t> </a:t>
            </a:r>
            <a:r>
              <a:rPr lang="en-US" sz="2000" dirty="0" err="1" smtClean="0"/>
              <a:t>của</a:t>
            </a:r>
            <a:r>
              <a:rPr lang="en-US" sz="2000" dirty="0" smtClean="0"/>
              <a:t> </a:t>
            </a:r>
            <a:r>
              <a:rPr lang="en-US" sz="2000" dirty="0" err="1" smtClean="0"/>
              <a:t>chúng</a:t>
            </a:r>
            <a:r>
              <a:rPr lang="en-US" sz="2000" dirty="0" smtClean="0"/>
              <a:t> ở </a:t>
            </a:r>
            <a:r>
              <a:rPr lang="en-US" sz="2000" dirty="0" err="1" smtClean="0"/>
              <a:t>mức</a:t>
            </a:r>
            <a:r>
              <a:rPr lang="en-US" sz="2000" dirty="0" smtClean="0"/>
              <a:t> </a:t>
            </a:r>
            <a:r>
              <a:rPr lang="en-US" sz="2000" dirty="0" err="1" smtClean="0"/>
              <a:t>độ</a:t>
            </a:r>
            <a:r>
              <a:rPr lang="en-US" sz="2000" dirty="0" smtClean="0"/>
              <a:t> </a:t>
            </a:r>
            <a:r>
              <a:rPr lang="en-US" sz="2000" dirty="0" err="1" smtClean="0"/>
              <a:t>đơn</a:t>
            </a:r>
            <a:r>
              <a:rPr lang="en-US" sz="2000" dirty="0" smtClean="0"/>
              <a:t> </a:t>
            </a:r>
            <a:r>
              <a:rPr lang="en-US" sz="2000" dirty="0" err="1" smtClean="0"/>
              <a:t>giản</a:t>
            </a:r>
            <a:r>
              <a:rPr lang="en-US" sz="2000" dirty="0" smtClean="0"/>
              <a:t>.</a:t>
            </a:r>
            <a:endParaRPr lang="en-US" sz="2000" dirty="0"/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" name="Google Shape;1191;p43"/>
          <p:cNvSpPr/>
          <p:nvPr/>
        </p:nvSpPr>
        <p:spPr>
          <a:xfrm>
            <a:off x="7881364" y="2026124"/>
            <a:ext cx="204742" cy="197768"/>
          </a:xfrm>
          <a:custGeom>
            <a:avLst/>
            <a:gdLst/>
            <a:ahLst/>
            <a:cxnLst/>
            <a:rect l="l" t="t" r="r" b="b"/>
            <a:pathLst>
              <a:path w="2936" h="2836" extrusionOk="0">
                <a:moveTo>
                  <a:pt x="1468" y="367"/>
                </a:moveTo>
                <a:cubicBezTo>
                  <a:pt x="1701" y="367"/>
                  <a:pt x="1968" y="501"/>
                  <a:pt x="2168" y="668"/>
                </a:cubicBezTo>
                <a:cubicBezTo>
                  <a:pt x="2368" y="834"/>
                  <a:pt x="2468" y="1068"/>
                  <a:pt x="2468" y="1368"/>
                </a:cubicBezTo>
                <a:cubicBezTo>
                  <a:pt x="2402" y="1902"/>
                  <a:pt x="1968" y="2369"/>
                  <a:pt x="1434" y="2369"/>
                </a:cubicBezTo>
                <a:cubicBezTo>
                  <a:pt x="1168" y="2369"/>
                  <a:pt x="934" y="2269"/>
                  <a:pt x="701" y="2069"/>
                </a:cubicBezTo>
                <a:cubicBezTo>
                  <a:pt x="500" y="1902"/>
                  <a:pt x="434" y="1668"/>
                  <a:pt x="434" y="1368"/>
                </a:cubicBezTo>
                <a:cubicBezTo>
                  <a:pt x="434" y="834"/>
                  <a:pt x="867" y="367"/>
                  <a:pt x="1468" y="367"/>
                </a:cubicBezTo>
                <a:close/>
                <a:moveTo>
                  <a:pt x="1468" y="1"/>
                </a:moveTo>
                <a:cubicBezTo>
                  <a:pt x="667" y="1"/>
                  <a:pt x="0" y="601"/>
                  <a:pt x="0" y="1402"/>
                </a:cubicBezTo>
                <a:cubicBezTo>
                  <a:pt x="0" y="1768"/>
                  <a:pt x="133" y="2102"/>
                  <a:pt x="434" y="2402"/>
                </a:cubicBezTo>
                <a:cubicBezTo>
                  <a:pt x="701" y="2669"/>
                  <a:pt x="1101" y="2836"/>
                  <a:pt x="1468" y="2836"/>
                </a:cubicBezTo>
                <a:cubicBezTo>
                  <a:pt x="2268" y="2836"/>
                  <a:pt x="2869" y="2169"/>
                  <a:pt x="2935" y="1402"/>
                </a:cubicBezTo>
                <a:cubicBezTo>
                  <a:pt x="2935" y="1035"/>
                  <a:pt x="2802" y="701"/>
                  <a:pt x="2502" y="401"/>
                </a:cubicBezTo>
                <a:cubicBezTo>
                  <a:pt x="2202" y="167"/>
                  <a:pt x="1835" y="1"/>
                  <a:pt x="146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2" name="Google Shape;1192;p43"/>
          <p:cNvGrpSpPr/>
          <p:nvPr/>
        </p:nvGrpSpPr>
        <p:grpSpPr>
          <a:xfrm>
            <a:off x="603090" y="4138440"/>
            <a:ext cx="670014" cy="647908"/>
            <a:chOff x="7560389" y="1266060"/>
            <a:chExt cx="670014" cy="647908"/>
          </a:xfrm>
        </p:grpSpPr>
        <p:sp>
          <p:nvSpPr>
            <p:cNvPr id="1193" name="Google Shape;1193;p43"/>
            <p:cNvSpPr/>
            <p:nvPr/>
          </p:nvSpPr>
          <p:spPr>
            <a:xfrm>
              <a:off x="7790724" y="1266060"/>
              <a:ext cx="439679" cy="422245"/>
            </a:xfrm>
            <a:custGeom>
              <a:avLst/>
              <a:gdLst/>
              <a:ahLst/>
              <a:cxnLst/>
              <a:rect l="l" t="t" r="r" b="b"/>
              <a:pathLst>
                <a:path w="6305" h="6055" extrusionOk="0">
                  <a:moveTo>
                    <a:pt x="3469" y="1"/>
                  </a:moveTo>
                  <a:cubicBezTo>
                    <a:pt x="2802" y="1"/>
                    <a:pt x="2135" y="251"/>
                    <a:pt x="1635" y="751"/>
                  </a:cubicBezTo>
                  <a:lnTo>
                    <a:pt x="0" y="2352"/>
                  </a:lnTo>
                  <a:lnTo>
                    <a:pt x="3669" y="6055"/>
                  </a:lnTo>
                  <a:lnTo>
                    <a:pt x="5304" y="4420"/>
                  </a:lnTo>
                  <a:cubicBezTo>
                    <a:pt x="6305" y="3420"/>
                    <a:pt x="6305" y="1752"/>
                    <a:pt x="5304" y="751"/>
                  </a:cubicBezTo>
                  <a:cubicBezTo>
                    <a:pt x="4804" y="251"/>
                    <a:pt x="4136" y="1"/>
                    <a:pt x="34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43"/>
            <p:cNvSpPr/>
            <p:nvPr/>
          </p:nvSpPr>
          <p:spPr>
            <a:xfrm>
              <a:off x="7560389" y="1427706"/>
              <a:ext cx="486262" cy="468828"/>
            </a:xfrm>
            <a:custGeom>
              <a:avLst/>
              <a:gdLst/>
              <a:ahLst/>
              <a:cxnLst/>
              <a:rect l="l" t="t" r="r" b="b"/>
              <a:pathLst>
                <a:path w="6973" h="6723" extrusionOk="0">
                  <a:moveTo>
                    <a:pt x="3303" y="1"/>
                  </a:moveTo>
                  <a:lnTo>
                    <a:pt x="1001" y="2303"/>
                  </a:lnTo>
                  <a:cubicBezTo>
                    <a:pt x="1" y="3303"/>
                    <a:pt x="1" y="4971"/>
                    <a:pt x="1001" y="5972"/>
                  </a:cubicBezTo>
                  <a:cubicBezTo>
                    <a:pt x="1502" y="6472"/>
                    <a:pt x="2169" y="6722"/>
                    <a:pt x="2836" y="6722"/>
                  </a:cubicBezTo>
                  <a:cubicBezTo>
                    <a:pt x="3503" y="6722"/>
                    <a:pt x="4170" y="6472"/>
                    <a:pt x="4671" y="5972"/>
                  </a:cubicBezTo>
                  <a:lnTo>
                    <a:pt x="6972" y="3670"/>
                  </a:lnTo>
                  <a:lnTo>
                    <a:pt x="33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43"/>
            <p:cNvSpPr/>
            <p:nvPr/>
          </p:nvSpPr>
          <p:spPr>
            <a:xfrm>
              <a:off x="7560389" y="1412643"/>
              <a:ext cx="497908" cy="501325"/>
            </a:xfrm>
            <a:custGeom>
              <a:avLst/>
              <a:gdLst/>
              <a:ahLst/>
              <a:cxnLst/>
              <a:rect l="l" t="t" r="r" b="b"/>
              <a:pathLst>
                <a:path w="7140" h="7189" extrusionOk="0">
                  <a:moveTo>
                    <a:pt x="3303" y="517"/>
                  </a:moveTo>
                  <a:lnTo>
                    <a:pt x="6739" y="3953"/>
                  </a:lnTo>
                  <a:lnTo>
                    <a:pt x="4604" y="6055"/>
                  </a:lnTo>
                  <a:cubicBezTo>
                    <a:pt x="4137" y="6522"/>
                    <a:pt x="3570" y="6788"/>
                    <a:pt x="2903" y="6788"/>
                  </a:cubicBezTo>
                  <a:cubicBezTo>
                    <a:pt x="2236" y="6788"/>
                    <a:pt x="1635" y="6522"/>
                    <a:pt x="1168" y="6055"/>
                  </a:cubicBezTo>
                  <a:cubicBezTo>
                    <a:pt x="735" y="5621"/>
                    <a:pt x="468" y="5020"/>
                    <a:pt x="468" y="4353"/>
                  </a:cubicBezTo>
                  <a:cubicBezTo>
                    <a:pt x="468" y="3686"/>
                    <a:pt x="735" y="3119"/>
                    <a:pt x="1168" y="2652"/>
                  </a:cubicBezTo>
                  <a:lnTo>
                    <a:pt x="3303" y="517"/>
                  </a:lnTo>
                  <a:close/>
                  <a:moveTo>
                    <a:pt x="3286" y="0"/>
                  </a:moveTo>
                  <a:cubicBezTo>
                    <a:pt x="3236" y="0"/>
                    <a:pt x="3186" y="17"/>
                    <a:pt x="3136" y="50"/>
                  </a:cubicBezTo>
                  <a:lnTo>
                    <a:pt x="835" y="2352"/>
                  </a:lnTo>
                  <a:cubicBezTo>
                    <a:pt x="301" y="2886"/>
                    <a:pt x="1" y="3619"/>
                    <a:pt x="1" y="4353"/>
                  </a:cubicBezTo>
                  <a:cubicBezTo>
                    <a:pt x="1" y="5121"/>
                    <a:pt x="301" y="5821"/>
                    <a:pt x="835" y="6355"/>
                  </a:cubicBezTo>
                  <a:cubicBezTo>
                    <a:pt x="1402" y="6888"/>
                    <a:pt x="2102" y="7189"/>
                    <a:pt x="2836" y="7189"/>
                  </a:cubicBezTo>
                  <a:cubicBezTo>
                    <a:pt x="3603" y="7189"/>
                    <a:pt x="4304" y="6888"/>
                    <a:pt x="4804" y="6355"/>
                  </a:cubicBezTo>
                  <a:lnTo>
                    <a:pt x="7106" y="4053"/>
                  </a:lnTo>
                  <a:cubicBezTo>
                    <a:pt x="7106" y="4020"/>
                    <a:pt x="7139" y="3986"/>
                    <a:pt x="7139" y="3886"/>
                  </a:cubicBezTo>
                  <a:cubicBezTo>
                    <a:pt x="7139" y="3820"/>
                    <a:pt x="7139" y="3786"/>
                    <a:pt x="7106" y="3720"/>
                  </a:cubicBezTo>
                  <a:lnTo>
                    <a:pt x="3437" y="50"/>
                  </a:lnTo>
                  <a:cubicBezTo>
                    <a:pt x="3386" y="17"/>
                    <a:pt x="3336" y="0"/>
                    <a:pt x="32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2" name="Google Shape;1202;p43"/>
          <p:cNvGrpSpPr/>
          <p:nvPr/>
        </p:nvGrpSpPr>
        <p:grpSpPr>
          <a:xfrm>
            <a:off x="1107566" y="1017698"/>
            <a:ext cx="716983" cy="430908"/>
            <a:chOff x="7541541" y="2884036"/>
            <a:chExt cx="716983" cy="430908"/>
          </a:xfrm>
        </p:grpSpPr>
        <p:sp>
          <p:nvSpPr>
            <p:cNvPr id="1203" name="Google Shape;1203;p43"/>
            <p:cNvSpPr/>
            <p:nvPr/>
          </p:nvSpPr>
          <p:spPr>
            <a:xfrm>
              <a:off x="7541541" y="2898445"/>
              <a:ext cx="716983" cy="408712"/>
            </a:xfrm>
            <a:custGeom>
              <a:avLst/>
              <a:gdLst/>
              <a:ahLst/>
              <a:cxnLst/>
              <a:rect l="l" t="t" r="r" b="b"/>
              <a:pathLst>
                <a:path w="15376" h="8765" extrusionOk="0">
                  <a:moveTo>
                    <a:pt x="9285" y="0"/>
                  </a:moveTo>
                  <a:cubicBezTo>
                    <a:pt x="8578" y="0"/>
                    <a:pt x="7956" y="394"/>
                    <a:pt x="7529" y="913"/>
                  </a:cubicBezTo>
                  <a:lnTo>
                    <a:pt x="7529" y="913"/>
                  </a:lnTo>
                  <a:cubicBezTo>
                    <a:pt x="7232" y="672"/>
                    <a:pt x="6842" y="456"/>
                    <a:pt x="6340" y="292"/>
                  </a:cubicBezTo>
                  <a:cubicBezTo>
                    <a:pt x="5944" y="167"/>
                    <a:pt x="5609" y="113"/>
                    <a:pt x="5326" y="113"/>
                  </a:cubicBezTo>
                  <a:cubicBezTo>
                    <a:pt x="3487" y="113"/>
                    <a:pt x="3838" y="2393"/>
                    <a:pt x="3838" y="2393"/>
                  </a:cubicBezTo>
                  <a:cubicBezTo>
                    <a:pt x="3651" y="2280"/>
                    <a:pt x="3451" y="2229"/>
                    <a:pt x="3248" y="2229"/>
                  </a:cubicBezTo>
                  <a:cubicBezTo>
                    <a:pt x="1717" y="2229"/>
                    <a:pt x="0" y="5165"/>
                    <a:pt x="2003" y="6697"/>
                  </a:cubicBezTo>
                  <a:cubicBezTo>
                    <a:pt x="2628" y="7144"/>
                    <a:pt x="3222" y="7342"/>
                    <a:pt x="3728" y="7362"/>
                  </a:cubicBezTo>
                  <a:lnTo>
                    <a:pt x="3728" y="7362"/>
                  </a:lnTo>
                  <a:cubicBezTo>
                    <a:pt x="3907" y="8118"/>
                    <a:pt x="4455" y="8765"/>
                    <a:pt x="5606" y="8765"/>
                  </a:cubicBezTo>
                  <a:cubicBezTo>
                    <a:pt x="7283" y="8765"/>
                    <a:pt x="8399" y="8382"/>
                    <a:pt x="9015" y="7808"/>
                  </a:cubicBezTo>
                  <a:lnTo>
                    <a:pt x="9015" y="7808"/>
                  </a:lnTo>
                  <a:cubicBezTo>
                    <a:pt x="9144" y="7979"/>
                    <a:pt x="9307" y="8144"/>
                    <a:pt x="9509" y="8298"/>
                  </a:cubicBezTo>
                  <a:cubicBezTo>
                    <a:pt x="9779" y="8509"/>
                    <a:pt x="10103" y="8603"/>
                    <a:pt x="10453" y="8603"/>
                  </a:cubicBezTo>
                  <a:cubicBezTo>
                    <a:pt x="12481" y="8603"/>
                    <a:pt x="15375" y="5448"/>
                    <a:pt x="13611" y="3628"/>
                  </a:cubicBezTo>
                  <a:cubicBezTo>
                    <a:pt x="13141" y="3142"/>
                    <a:pt x="12646" y="2957"/>
                    <a:pt x="12182" y="2957"/>
                  </a:cubicBezTo>
                  <a:cubicBezTo>
                    <a:pt x="12121" y="2957"/>
                    <a:pt x="12059" y="2961"/>
                    <a:pt x="11999" y="2967"/>
                  </a:cubicBezTo>
                  <a:lnTo>
                    <a:pt x="11999" y="2967"/>
                  </a:lnTo>
                  <a:cubicBezTo>
                    <a:pt x="12011" y="2073"/>
                    <a:pt x="11557" y="1047"/>
                    <a:pt x="10443" y="359"/>
                  </a:cubicBezTo>
                  <a:cubicBezTo>
                    <a:pt x="10044" y="107"/>
                    <a:pt x="9653" y="0"/>
                    <a:pt x="92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43"/>
            <p:cNvSpPr/>
            <p:nvPr/>
          </p:nvSpPr>
          <p:spPr>
            <a:xfrm>
              <a:off x="7572691" y="2884036"/>
              <a:ext cx="647131" cy="430908"/>
            </a:xfrm>
            <a:custGeom>
              <a:avLst/>
              <a:gdLst/>
              <a:ahLst/>
              <a:cxnLst/>
              <a:rect l="l" t="t" r="r" b="b"/>
              <a:pathLst>
                <a:path w="13878" h="9241" extrusionOk="0">
                  <a:moveTo>
                    <a:pt x="6872" y="1502"/>
                  </a:moveTo>
                  <a:cubicBezTo>
                    <a:pt x="7473" y="2035"/>
                    <a:pt x="7540" y="2669"/>
                    <a:pt x="7373" y="3036"/>
                  </a:cubicBezTo>
                  <a:cubicBezTo>
                    <a:pt x="7332" y="3262"/>
                    <a:pt x="7202" y="3387"/>
                    <a:pt x="7038" y="3387"/>
                  </a:cubicBezTo>
                  <a:cubicBezTo>
                    <a:pt x="6936" y="3387"/>
                    <a:pt x="6821" y="3339"/>
                    <a:pt x="6706" y="3236"/>
                  </a:cubicBezTo>
                  <a:cubicBezTo>
                    <a:pt x="6339" y="2903"/>
                    <a:pt x="6405" y="2169"/>
                    <a:pt x="6872" y="1502"/>
                  </a:cubicBezTo>
                  <a:close/>
                  <a:moveTo>
                    <a:pt x="11142" y="3503"/>
                  </a:moveTo>
                  <a:cubicBezTo>
                    <a:pt x="11042" y="4204"/>
                    <a:pt x="10575" y="4771"/>
                    <a:pt x="10008" y="4871"/>
                  </a:cubicBezTo>
                  <a:lnTo>
                    <a:pt x="9875" y="4871"/>
                  </a:lnTo>
                  <a:cubicBezTo>
                    <a:pt x="9708" y="4871"/>
                    <a:pt x="9708" y="4804"/>
                    <a:pt x="9708" y="4771"/>
                  </a:cubicBezTo>
                  <a:cubicBezTo>
                    <a:pt x="9708" y="4504"/>
                    <a:pt x="10308" y="3703"/>
                    <a:pt x="11142" y="3503"/>
                  </a:cubicBezTo>
                  <a:close/>
                  <a:moveTo>
                    <a:pt x="3870" y="5438"/>
                  </a:moveTo>
                  <a:cubicBezTo>
                    <a:pt x="4004" y="5438"/>
                    <a:pt x="4070" y="5571"/>
                    <a:pt x="4171" y="5605"/>
                  </a:cubicBezTo>
                  <a:cubicBezTo>
                    <a:pt x="4471" y="6005"/>
                    <a:pt x="4537" y="6405"/>
                    <a:pt x="4371" y="6739"/>
                  </a:cubicBezTo>
                  <a:cubicBezTo>
                    <a:pt x="4171" y="7106"/>
                    <a:pt x="3737" y="7372"/>
                    <a:pt x="3237" y="7372"/>
                  </a:cubicBezTo>
                  <a:cubicBezTo>
                    <a:pt x="3136" y="6672"/>
                    <a:pt x="3337" y="5938"/>
                    <a:pt x="3570" y="5605"/>
                  </a:cubicBezTo>
                  <a:cubicBezTo>
                    <a:pt x="3704" y="5538"/>
                    <a:pt x="3804" y="5438"/>
                    <a:pt x="3870" y="5438"/>
                  </a:cubicBezTo>
                  <a:close/>
                  <a:moveTo>
                    <a:pt x="8507" y="6005"/>
                  </a:moveTo>
                  <a:cubicBezTo>
                    <a:pt x="8507" y="6005"/>
                    <a:pt x="8574" y="6072"/>
                    <a:pt x="8674" y="6272"/>
                  </a:cubicBezTo>
                  <a:cubicBezTo>
                    <a:pt x="8841" y="6839"/>
                    <a:pt x="8740" y="7306"/>
                    <a:pt x="8407" y="7739"/>
                  </a:cubicBezTo>
                  <a:cubicBezTo>
                    <a:pt x="8073" y="7172"/>
                    <a:pt x="8140" y="6572"/>
                    <a:pt x="8307" y="6205"/>
                  </a:cubicBezTo>
                  <a:cubicBezTo>
                    <a:pt x="8374" y="6038"/>
                    <a:pt x="8474" y="6005"/>
                    <a:pt x="8507" y="6005"/>
                  </a:cubicBezTo>
                  <a:close/>
                  <a:moveTo>
                    <a:pt x="8668" y="388"/>
                  </a:moveTo>
                  <a:cubicBezTo>
                    <a:pt x="9021" y="388"/>
                    <a:pt x="9378" y="490"/>
                    <a:pt x="9708" y="701"/>
                  </a:cubicBezTo>
                  <a:cubicBezTo>
                    <a:pt x="10575" y="1235"/>
                    <a:pt x="11142" y="2069"/>
                    <a:pt x="11176" y="2936"/>
                  </a:cubicBezTo>
                  <a:cubicBezTo>
                    <a:pt x="10141" y="3169"/>
                    <a:pt x="9308" y="4103"/>
                    <a:pt x="9341" y="4704"/>
                  </a:cubicBezTo>
                  <a:cubicBezTo>
                    <a:pt x="9374" y="4937"/>
                    <a:pt x="9508" y="5204"/>
                    <a:pt x="9908" y="5204"/>
                  </a:cubicBezTo>
                  <a:lnTo>
                    <a:pt x="10075" y="5204"/>
                  </a:lnTo>
                  <a:cubicBezTo>
                    <a:pt x="10909" y="5071"/>
                    <a:pt x="11509" y="4337"/>
                    <a:pt x="11576" y="3370"/>
                  </a:cubicBezTo>
                  <a:cubicBezTo>
                    <a:pt x="12009" y="3370"/>
                    <a:pt x="12476" y="3570"/>
                    <a:pt x="12843" y="3970"/>
                  </a:cubicBezTo>
                  <a:cubicBezTo>
                    <a:pt x="13511" y="4637"/>
                    <a:pt x="13344" y="5471"/>
                    <a:pt x="13077" y="6072"/>
                  </a:cubicBezTo>
                  <a:cubicBezTo>
                    <a:pt x="12543" y="7406"/>
                    <a:pt x="10975" y="8607"/>
                    <a:pt x="9808" y="8607"/>
                  </a:cubicBezTo>
                  <a:cubicBezTo>
                    <a:pt x="9508" y="8607"/>
                    <a:pt x="9207" y="8540"/>
                    <a:pt x="9007" y="8373"/>
                  </a:cubicBezTo>
                  <a:cubicBezTo>
                    <a:pt x="8874" y="8273"/>
                    <a:pt x="8740" y="8206"/>
                    <a:pt x="8674" y="8073"/>
                  </a:cubicBezTo>
                  <a:cubicBezTo>
                    <a:pt x="9174" y="7573"/>
                    <a:pt x="9308" y="6872"/>
                    <a:pt x="9074" y="6172"/>
                  </a:cubicBezTo>
                  <a:cubicBezTo>
                    <a:pt x="8907" y="5638"/>
                    <a:pt x="8674" y="5571"/>
                    <a:pt x="8507" y="5571"/>
                  </a:cubicBezTo>
                  <a:cubicBezTo>
                    <a:pt x="8240" y="5571"/>
                    <a:pt x="8040" y="5738"/>
                    <a:pt x="7907" y="6038"/>
                  </a:cubicBezTo>
                  <a:cubicBezTo>
                    <a:pt x="7706" y="6539"/>
                    <a:pt x="7673" y="7339"/>
                    <a:pt x="8140" y="8040"/>
                  </a:cubicBezTo>
                  <a:cubicBezTo>
                    <a:pt x="7640" y="8407"/>
                    <a:pt x="6706" y="8840"/>
                    <a:pt x="5038" y="8840"/>
                  </a:cubicBezTo>
                  <a:lnTo>
                    <a:pt x="5038" y="9007"/>
                  </a:lnTo>
                  <a:lnTo>
                    <a:pt x="5004" y="8773"/>
                  </a:lnTo>
                  <a:cubicBezTo>
                    <a:pt x="4004" y="8773"/>
                    <a:pt x="3570" y="8273"/>
                    <a:pt x="3370" y="7773"/>
                  </a:cubicBezTo>
                  <a:cubicBezTo>
                    <a:pt x="4004" y="7739"/>
                    <a:pt x="4504" y="7439"/>
                    <a:pt x="4804" y="6872"/>
                  </a:cubicBezTo>
                  <a:cubicBezTo>
                    <a:pt x="5038" y="6372"/>
                    <a:pt x="4971" y="5771"/>
                    <a:pt x="4537" y="5271"/>
                  </a:cubicBezTo>
                  <a:cubicBezTo>
                    <a:pt x="4337" y="5004"/>
                    <a:pt x="4137" y="4937"/>
                    <a:pt x="3970" y="4937"/>
                  </a:cubicBezTo>
                  <a:cubicBezTo>
                    <a:pt x="3737" y="4937"/>
                    <a:pt x="3537" y="5071"/>
                    <a:pt x="3370" y="5271"/>
                  </a:cubicBezTo>
                  <a:cubicBezTo>
                    <a:pt x="3003" y="5738"/>
                    <a:pt x="2836" y="6539"/>
                    <a:pt x="2903" y="7239"/>
                  </a:cubicBezTo>
                  <a:cubicBezTo>
                    <a:pt x="2469" y="7172"/>
                    <a:pt x="2002" y="6939"/>
                    <a:pt x="1535" y="6605"/>
                  </a:cubicBezTo>
                  <a:cubicBezTo>
                    <a:pt x="501" y="5871"/>
                    <a:pt x="701" y="4737"/>
                    <a:pt x="835" y="4337"/>
                  </a:cubicBezTo>
                  <a:cubicBezTo>
                    <a:pt x="1135" y="3370"/>
                    <a:pt x="1969" y="2602"/>
                    <a:pt x="2669" y="2602"/>
                  </a:cubicBezTo>
                  <a:cubicBezTo>
                    <a:pt x="2836" y="2602"/>
                    <a:pt x="3003" y="2669"/>
                    <a:pt x="3136" y="2736"/>
                  </a:cubicBezTo>
                  <a:cubicBezTo>
                    <a:pt x="3153" y="2752"/>
                    <a:pt x="3178" y="2761"/>
                    <a:pt x="3212" y="2761"/>
                  </a:cubicBezTo>
                  <a:cubicBezTo>
                    <a:pt x="3245" y="2761"/>
                    <a:pt x="3287" y="2752"/>
                    <a:pt x="3337" y="2736"/>
                  </a:cubicBezTo>
                  <a:cubicBezTo>
                    <a:pt x="3370" y="2702"/>
                    <a:pt x="3403" y="2602"/>
                    <a:pt x="3403" y="2536"/>
                  </a:cubicBezTo>
                  <a:cubicBezTo>
                    <a:pt x="3403" y="2536"/>
                    <a:pt x="3303" y="1435"/>
                    <a:pt x="3804" y="868"/>
                  </a:cubicBezTo>
                  <a:cubicBezTo>
                    <a:pt x="4020" y="612"/>
                    <a:pt x="4330" y="483"/>
                    <a:pt x="4727" y="483"/>
                  </a:cubicBezTo>
                  <a:cubicBezTo>
                    <a:pt x="5001" y="483"/>
                    <a:pt x="5317" y="545"/>
                    <a:pt x="5672" y="668"/>
                  </a:cubicBezTo>
                  <a:cubicBezTo>
                    <a:pt x="6005" y="768"/>
                    <a:pt x="6339" y="935"/>
                    <a:pt x="6572" y="1101"/>
                  </a:cubicBezTo>
                  <a:cubicBezTo>
                    <a:pt x="6039" y="1902"/>
                    <a:pt x="5872" y="2936"/>
                    <a:pt x="6506" y="3436"/>
                  </a:cubicBezTo>
                  <a:cubicBezTo>
                    <a:pt x="6694" y="3600"/>
                    <a:pt x="6902" y="3678"/>
                    <a:pt x="7098" y="3678"/>
                  </a:cubicBezTo>
                  <a:cubicBezTo>
                    <a:pt x="7422" y="3678"/>
                    <a:pt x="7715" y="3464"/>
                    <a:pt x="7840" y="3069"/>
                  </a:cubicBezTo>
                  <a:cubicBezTo>
                    <a:pt x="8007" y="2536"/>
                    <a:pt x="7873" y="1735"/>
                    <a:pt x="7173" y="1068"/>
                  </a:cubicBezTo>
                  <a:cubicBezTo>
                    <a:pt x="7596" y="625"/>
                    <a:pt x="8129" y="388"/>
                    <a:pt x="8668" y="388"/>
                  </a:cubicBezTo>
                  <a:close/>
                  <a:moveTo>
                    <a:pt x="8623" y="0"/>
                  </a:moveTo>
                  <a:cubicBezTo>
                    <a:pt x="7962" y="0"/>
                    <a:pt x="7315" y="297"/>
                    <a:pt x="6806" y="868"/>
                  </a:cubicBezTo>
                  <a:cubicBezTo>
                    <a:pt x="6472" y="634"/>
                    <a:pt x="6139" y="501"/>
                    <a:pt x="5705" y="367"/>
                  </a:cubicBezTo>
                  <a:cubicBezTo>
                    <a:pt x="5313" y="245"/>
                    <a:pt x="4958" y="186"/>
                    <a:pt x="4641" y="186"/>
                  </a:cubicBezTo>
                  <a:cubicBezTo>
                    <a:pt x="4095" y="186"/>
                    <a:pt x="3666" y="363"/>
                    <a:pt x="3370" y="701"/>
                  </a:cubicBezTo>
                  <a:cubicBezTo>
                    <a:pt x="2970" y="1201"/>
                    <a:pt x="2903" y="1935"/>
                    <a:pt x="2903" y="2369"/>
                  </a:cubicBezTo>
                  <a:cubicBezTo>
                    <a:pt x="2836" y="2336"/>
                    <a:pt x="2703" y="2336"/>
                    <a:pt x="2569" y="2336"/>
                  </a:cubicBezTo>
                  <a:cubicBezTo>
                    <a:pt x="1702" y="2336"/>
                    <a:pt x="735" y="3203"/>
                    <a:pt x="368" y="4337"/>
                  </a:cubicBezTo>
                  <a:cubicBezTo>
                    <a:pt x="1" y="5404"/>
                    <a:pt x="301" y="6405"/>
                    <a:pt x="1202" y="7072"/>
                  </a:cubicBezTo>
                  <a:cubicBezTo>
                    <a:pt x="1802" y="7506"/>
                    <a:pt x="2369" y="7739"/>
                    <a:pt x="2903" y="7773"/>
                  </a:cubicBezTo>
                  <a:cubicBezTo>
                    <a:pt x="3170" y="8707"/>
                    <a:pt x="3904" y="9240"/>
                    <a:pt x="5004" y="9240"/>
                  </a:cubicBezTo>
                  <a:cubicBezTo>
                    <a:pt x="6506" y="9240"/>
                    <a:pt x="7640" y="8940"/>
                    <a:pt x="8374" y="8306"/>
                  </a:cubicBezTo>
                  <a:cubicBezTo>
                    <a:pt x="8507" y="8473"/>
                    <a:pt x="8640" y="8573"/>
                    <a:pt x="8740" y="8707"/>
                  </a:cubicBezTo>
                  <a:cubicBezTo>
                    <a:pt x="9041" y="8907"/>
                    <a:pt x="9374" y="9040"/>
                    <a:pt x="9808" y="9040"/>
                  </a:cubicBezTo>
                  <a:cubicBezTo>
                    <a:pt x="11142" y="9040"/>
                    <a:pt x="12843" y="7706"/>
                    <a:pt x="13477" y="6238"/>
                  </a:cubicBezTo>
                  <a:cubicBezTo>
                    <a:pt x="13877" y="5271"/>
                    <a:pt x="13744" y="4370"/>
                    <a:pt x="13144" y="3703"/>
                  </a:cubicBezTo>
                  <a:cubicBezTo>
                    <a:pt x="12643" y="3203"/>
                    <a:pt x="12143" y="2936"/>
                    <a:pt x="11542" y="2936"/>
                  </a:cubicBezTo>
                  <a:cubicBezTo>
                    <a:pt x="11476" y="1902"/>
                    <a:pt x="10875" y="1001"/>
                    <a:pt x="9875" y="367"/>
                  </a:cubicBezTo>
                  <a:cubicBezTo>
                    <a:pt x="9472" y="121"/>
                    <a:pt x="9045" y="0"/>
                    <a:pt x="86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05" name="Google Shape;1205;p43"/>
          <p:cNvSpPr/>
          <p:nvPr/>
        </p:nvSpPr>
        <p:spPr>
          <a:xfrm>
            <a:off x="6793653" y="1491783"/>
            <a:ext cx="325711" cy="315487"/>
          </a:xfrm>
          <a:custGeom>
            <a:avLst/>
            <a:gdLst/>
            <a:ahLst/>
            <a:cxnLst/>
            <a:rect l="l" t="t" r="r" b="b"/>
            <a:pathLst>
              <a:path w="12743" h="12343" extrusionOk="0">
                <a:moveTo>
                  <a:pt x="5704" y="568"/>
                </a:moveTo>
                <a:cubicBezTo>
                  <a:pt x="5938" y="935"/>
                  <a:pt x="6272" y="1769"/>
                  <a:pt x="6505" y="2636"/>
                </a:cubicBezTo>
                <a:cubicBezTo>
                  <a:pt x="6505" y="2736"/>
                  <a:pt x="6605" y="2803"/>
                  <a:pt x="6672" y="2803"/>
                </a:cubicBezTo>
                <a:cubicBezTo>
                  <a:pt x="6872" y="2803"/>
                  <a:pt x="7072" y="2836"/>
                  <a:pt x="7272" y="2936"/>
                </a:cubicBezTo>
                <a:cubicBezTo>
                  <a:pt x="7339" y="2936"/>
                  <a:pt x="7472" y="2936"/>
                  <a:pt x="7506" y="2836"/>
                </a:cubicBezTo>
                <a:cubicBezTo>
                  <a:pt x="8273" y="1935"/>
                  <a:pt x="8640" y="1502"/>
                  <a:pt x="8807" y="1335"/>
                </a:cubicBezTo>
                <a:lnTo>
                  <a:pt x="8807" y="1335"/>
                </a:lnTo>
                <a:cubicBezTo>
                  <a:pt x="8773" y="1802"/>
                  <a:pt x="8607" y="2736"/>
                  <a:pt x="8340" y="3303"/>
                </a:cubicBezTo>
                <a:cubicBezTo>
                  <a:pt x="8306" y="3403"/>
                  <a:pt x="8306" y="3503"/>
                  <a:pt x="8373" y="3570"/>
                </a:cubicBezTo>
                <a:cubicBezTo>
                  <a:pt x="8640" y="3803"/>
                  <a:pt x="8873" y="4104"/>
                  <a:pt x="9040" y="4404"/>
                </a:cubicBezTo>
                <a:cubicBezTo>
                  <a:pt x="9107" y="4437"/>
                  <a:pt x="9174" y="4470"/>
                  <a:pt x="9274" y="4470"/>
                </a:cubicBezTo>
                <a:cubicBezTo>
                  <a:pt x="10541" y="4304"/>
                  <a:pt x="11509" y="4237"/>
                  <a:pt x="12042" y="4237"/>
                </a:cubicBezTo>
                <a:lnTo>
                  <a:pt x="12142" y="4237"/>
                </a:lnTo>
                <a:cubicBezTo>
                  <a:pt x="11675" y="4571"/>
                  <a:pt x="10608" y="5138"/>
                  <a:pt x="9607" y="5605"/>
                </a:cubicBezTo>
                <a:cubicBezTo>
                  <a:pt x="9507" y="5638"/>
                  <a:pt x="9474" y="5705"/>
                  <a:pt x="9474" y="5805"/>
                </a:cubicBezTo>
                <a:cubicBezTo>
                  <a:pt x="9507" y="6172"/>
                  <a:pt x="9474" y="6505"/>
                  <a:pt x="9374" y="6839"/>
                </a:cubicBezTo>
                <a:cubicBezTo>
                  <a:pt x="9374" y="6939"/>
                  <a:pt x="9374" y="7006"/>
                  <a:pt x="9474" y="7072"/>
                </a:cubicBezTo>
                <a:cubicBezTo>
                  <a:pt x="10775" y="8006"/>
                  <a:pt x="11275" y="8473"/>
                  <a:pt x="11442" y="8673"/>
                </a:cubicBezTo>
                <a:lnTo>
                  <a:pt x="11409" y="8673"/>
                </a:lnTo>
                <a:cubicBezTo>
                  <a:pt x="10841" y="8673"/>
                  <a:pt x="9641" y="8473"/>
                  <a:pt x="8840" y="8240"/>
                </a:cubicBezTo>
                <a:cubicBezTo>
                  <a:pt x="8819" y="8219"/>
                  <a:pt x="8795" y="8211"/>
                  <a:pt x="8771" y="8211"/>
                </a:cubicBezTo>
                <a:cubicBezTo>
                  <a:pt x="8718" y="8211"/>
                  <a:pt x="8663" y="8250"/>
                  <a:pt x="8640" y="8273"/>
                </a:cubicBezTo>
                <a:cubicBezTo>
                  <a:pt x="8440" y="8507"/>
                  <a:pt x="8173" y="8740"/>
                  <a:pt x="7906" y="8907"/>
                </a:cubicBezTo>
                <a:cubicBezTo>
                  <a:pt x="7839" y="8940"/>
                  <a:pt x="7806" y="9007"/>
                  <a:pt x="7806" y="9107"/>
                </a:cubicBezTo>
                <a:cubicBezTo>
                  <a:pt x="7973" y="9941"/>
                  <a:pt x="8006" y="10408"/>
                  <a:pt x="8006" y="10608"/>
                </a:cubicBezTo>
                <a:cubicBezTo>
                  <a:pt x="7773" y="10341"/>
                  <a:pt x="7406" y="9908"/>
                  <a:pt x="7072" y="9407"/>
                </a:cubicBezTo>
                <a:cubicBezTo>
                  <a:pt x="7005" y="9307"/>
                  <a:pt x="6939" y="9307"/>
                  <a:pt x="6839" y="9307"/>
                </a:cubicBezTo>
                <a:cubicBezTo>
                  <a:pt x="6608" y="9330"/>
                  <a:pt x="6378" y="9369"/>
                  <a:pt x="6148" y="9369"/>
                </a:cubicBezTo>
                <a:cubicBezTo>
                  <a:pt x="6045" y="9369"/>
                  <a:pt x="5941" y="9361"/>
                  <a:pt x="5838" y="9341"/>
                </a:cubicBezTo>
                <a:cubicBezTo>
                  <a:pt x="5771" y="9341"/>
                  <a:pt x="5671" y="9374"/>
                  <a:pt x="5638" y="9474"/>
                </a:cubicBezTo>
                <a:cubicBezTo>
                  <a:pt x="5004" y="11075"/>
                  <a:pt x="4737" y="11642"/>
                  <a:pt x="4570" y="11842"/>
                </a:cubicBezTo>
                <a:cubicBezTo>
                  <a:pt x="4437" y="11309"/>
                  <a:pt x="4270" y="9808"/>
                  <a:pt x="4337" y="8940"/>
                </a:cubicBezTo>
                <a:cubicBezTo>
                  <a:pt x="4337" y="8907"/>
                  <a:pt x="4303" y="8807"/>
                  <a:pt x="4270" y="8774"/>
                </a:cubicBezTo>
                <a:cubicBezTo>
                  <a:pt x="3970" y="8573"/>
                  <a:pt x="3736" y="8307"/>
                  <a:pt x="3503" y="8006"/>
                </a:cubicBezTo>
                <a:cubicBezTo>
                  <a:pt x="3470" y="7973"/>
                  <a:pt x="3436" y="7940"/>
                  <a:pt x="3336" y="7940"/>
                </a:cubicBezTo>
                <a:cubicBezTo>
                  <a:pt x="3303" y="7940"/>
                  <a:pt x="3303" y="7940"/>
                  <a:pt x="3369" y="7973"/>
                </a:cubicBezTo>
                <a:cubicBezTo>
                  <a:pt x="2169" y="8340"/>
                  <a:pt x="1335" y="8573"/>
                  <a:pt x="934" y="8607"/>
                </a:cubicBezTo>
                <a:cubicBezTo>
                  <a:pt x="1201" y="8173"/>
                  <a:pt x="2135" y="7239"/>
                  <a:pt x="2869" y="6672"/>
                </a:cubicBezTo>
                <a:cubicBezTo>
                  <a:pt x="2936" y="6639"/>
                  <a:pt x="2969" y="6572"/>
                  <a:pt x="2969" y="6472"/>
                </a:cubicBezTo>
                <a:cubicBezTo>
                  <a:pt x="2936" y="6272"/>
                  <a:pt x="2936" y="6005"/>
                  <a:pt x="2936" y="5805"/>
                </a:cubicBezTo>
                <a:cubicBezTo>
                  <a:pt x="2936" y="5705"/>
                  <a:pt x="2902" y="5638"/>
                  <a:pt x="2802" y="5605"/>
                </a:cubicBezTo>
                <a:cubicBezTo>
                  <a:pt x="1602" y="4971"/>
                  <a:pt x="1034" y="4637"/>
                  <a:pt x="801" y="4470"/>
                </a:cubicBezTo>
                <a:lnTo>
                  <a:pt x="934" y="4470"/>
                </a:lnTo>
                <a:cubicBezTo>
                  <a:pt x="1435" y="4470"/>
                  <a:pt x="2202" y="4504"/>
                  <a:pt x="3036" y="4637"/>
                </a:cubicBezTo>
                <a:cubicBezTo>
                  <a:pt x="3136" y="4637"/>
                  <a:pt x="3203" y="4604"/>
                  <a:pt x="3269" y="4504"/>
                </a:cubicBezTo>
                <a:lnTo>
                  <a:pt x="3303" y="4437"/>
                </a:lnTo>
                <a:cubicBezTo>
                  <a:pt x="3369" y="4270"/>
                  <a:pt x="3536" y="4037"/>
                  <a:pt x="3670" y="3903"/>
                </a:cubicBezTo>
                <a:cubicBezTo>
                  <a:pt x="3770" y="3837"/>
                  <a:pt x="3770" y="3770"/>
                  <a:pt x="3703" y="3670"/>
                </a:cubicBezTo>
                <a:cubicBezTo>
                  <a:pt x="3303" y="2836"/>
                  <a:pt x="3169" y="2369"/>
                  <a:pt x="3103" y="2169"/>
                </a:cubicBezTo>
                <a:lnTo>
                  <a:pt x="3103" y="2169"/>
                </a:lnTo>
                <a:cubicBezTo>
                  <a:pt x="3369" y="2369"/>
                  <a:pt x="3870" y="2736"/>
                  <a:pt x="4303" y="3136"/>
                </a:cubicBezTo>
                <a:cubicBezTo>
                  <a:pt x="4340" y="3191"/>
                  <a:pt x="4387" y="3216"/>
                  <a:pt x="4433" y="3216"/>
                </a:cubicBezTo>
                <a:cubicBezTo>
                  <a:pt x="4470" y="3216"/>
                  <a:pt x="4507" y="3200"/>
                  <a:pt x="4537" y="3170"/>
                </a:cubicBezTo>
                <a:cubicBezTo>
                  <a:pt x="4770" y="3069"/>
                  <a:pt x="5004" y="2969"/>
                  <a:pt x="5204" y="2903"/>
                </a:cubicBezTo>
                <a:cubicBezTo>
                  <a:pt x="5271" y="2903"/>
                  <a:pt x="5338" y="2803"/>
                  <a:pt x="5338" y="2736"/>
                </a:cubicBezTo>
                <a:cubicBezTo>
                  <a:pt x="5504" y="1335"/>
                  <a:pt x="5638" y="801"/>
                  <a:pt x="5704" y="568"/>
                </a:cubicBezTo>
                <a:close/>
                <a:moveTo>
                  <a:pt x="5638" y="1"/>
                </a:moveTo>
                <a:cubicBezTo>
                  <a:pt x="5438" y="1"/>
                  <a:pt x="5171" y="1"/>
                  <a:pt x="4837" y="2502"/>
                </a:cubicBezTo>
                <a:cubicBezTo>
                  <a:pt x="4670" y="2569"/>
                  <a:pt x="4504" y="2636"/>
                  <a:pt x="4337" y="2736"/>
                </a:cubicBezTo>
                <a:cubicBezTo>
                  <a:pt x="3903" y="2302"/>
                  <a:pt x="3136" y="1769"/>
                  <a:pt x="2836" y="1668"/>
                </a:cubicBezTo>
                <a:cubicBezTo>
                  <a:pt x="2736" y="1668"/>
                  <a:pt x="2602" y="1735"/>
                  <a:pt x="2569" y="1802"/>
                </a:cubicBezTo>
                <a:cubicBezTo>
                  <a:pt x="2469" y="1935"/>
                  <a:pt x="2402" y="2102"/>
                  <a:pt x="3136" y="3770"/>
                </a:cubicBezTo>
                <a:cubicBezTo>
                  <a:pt x="3003" y="3937"/>
                  <a:pt x="2902" y="4104"/>
                  <a:pt x="2802" y="4270"/>
                </a:cubicBezTo>
                <a:cubicBezTo>
                  <a:pt x="2002" y="4170"/>
                  <a:pt x="1268" y="4104"/>
                  <a:pt x="768" y="4104"/>
                </a:cubicBezTo>
                <a:cubicBezTo>
                  <a:pt x="567" y="4104"/>
                  <a:pt x="401" y="4104"/>
                  <a:pt x="267" y="4137"/>
                </a:cubicBezTo>
                <a:cubicBezTo>
                  <a:pt x="134" y="4137"/>
                  <a:pt x="67" y="4237"/>
                  <a:pt x="67" y="4337"/>
                </a:cubicBezTo>
                <a:cubicBezTo>
                  <a:pt x="0" y="4504"/>
                  <a:pt x="0" y="4737"/>
                  <a:pt x="2335" y="5938"/>
                </a:cubicBezTo>
                <a:cubicBezTo>
                  <a:pt x="2302" y="6105"/>
                  <a:pt x="2335" y="6272"/>
                  <a:pt x="2335" y="6439"/>
                </a:cubicBezTo>
                <a:cubicBezTo>
                  <a:pt x="1602" y="7006"/>
                  <a:pt x="434" y="8173"/>
                  <a:pt x="267" y="8640"/>
                </a:cubicBezTo>
                <a:cubicBezTo>
                  <a:pt x="234" y="8740"/>
                  <a:pt x="267" y="8807"/>
                  <a:pt x="301" y="8907"/>
                </a:cubicBezTo>
                <a:cubicBezTo>
                  <a:pt x="434" y="9007"/>
                  <a:pt x="567" y="9007"/>
                  <a:pt x="668" y="9007"/>
                </a:cubicBezTo>
                <a:cubicBezTo>
                  <a:pt x="1101" y="9007"/>
                  <a:pt x="1935" y="8807"/>
                  <a:pt x="3236" y="8407"/>
                </a:cubicBezTo>
                <a:cubicBezTo>
                  <a:pt x="3436" y="8607"/>
                  <a:pt x="3636" y="8840"/>
                  <a:pt x="3903" y="9007"/>
                </a:cubicBezTo>
                <a:cubicBezTo>
                  <a:pt x="3836" y="10008"/>
                  <a:pt x="4003" y="11809"/>
                  <a:pt x="4270" y="12243"/>
                </a:cubicBezTo>
                <a:cubicBezTo>
                  <a:pt x="4337" y="12309"/>
                  <a:pt x="4437" y="12343"/>
                  <a:pt x="4504" y="12343"/>
                </a:cubicBezTo>
                <a:cubicBezTo>
                  <a:pt x="4737" y="12343"/>
                  <a:pt x="4971" y="12343"/>
                  <a:pt x="5905" y="9841"/>
                </a:cubicBezTo>
                <a:cubicBezTo>
                  <a:pt x="5987" y="9862"/>
                  <a:pt x="6073" y="9870"/>
                  <a:pt x="6160" y="9870"/>
                </a:cubicBezTo>
                <a:cubicBezTo>
                  <a:pt x="6354" y="9870"/>
                  <a:pt x="6554" y="9831"/>
                  <a:pt x="6739" y="9808"/>
                </a:cubicBezTo>
                <a:cubicBezTo>
                  <a:pt x="7105" y="10308"/>
                  <a:pt x="7673" y="11075"/>
                  <a:pt x="7973" y="11175"/>
                </a:cubicBezTo>
                <a:cubicBezTo>
                  <a:pt x="8006" y="11242"/>
                  <a:pt x="8073" y="11242"/>
                  <a:pt x="8106" y="11242"/>
                </a:cubicBezTo>
                <a:cubicBezTo>
                  <a:pt x="8173" y="11242"/>
                  <a:pt x="8273" y="11175"/>
                  <a:pt x="8306" y="11142"/>
                </a:cubicBezTo>
                <a:cubicBezTo>
                  <a:pt x="8406" y="11008"/>
                  <a:pt x="8473" y="10908"/>
                  <a:pt x="8173" y="9241"/>
                </a:cubicBezTo>
                <a:cubicBezTo>
                  <a:pt x="8406" y="9074"/>
                  <a:pt x="8607" y="8907"/>
                  <a:pt x="8807" y="8673"/>
                </a:cubicBezTo>
                <a:cubicBezTo>
                  <a:pt x="9641" y="8907"/>
                  <a:pt x="10775" y="9107"/>
                  <a:pt x="11342" y="9107"/>
                </a:cubicBezTo>
                <a:cubicBezTo>
                  <a:pt x="11475" y="9107"/>
                  <a:pt x="11609" y="9107"/>
                  <a:pt x="11675" y="9074"/>
                </a:cubicBezTo>
                <a:cubicBezTo>
                  <a:pt x="11809" y="9007"/>
                  <a:pt x="11909" y="8940"/>
                  <a:pt x="11909" y="8840"/>
                </a:cubicBezTo>
                <a:cubicBezTo>
                  <a:pt x="11909" y="8673"/>
                  <a:pt x="11942" y="8440"/>
                  <a:pt x="9774" y="6805"/>
                </a:cubicBezTo>
                <a:cubicBezTo>
                  <a:pt x="9841" y="6505"/>
                  <a:pt x="9841" y="6238"/>
                  <a:pt x="9841" y="5938"/>
                </a:cubicBezTo>
                <a:cubicBezTo>
                  <a:pt x="10841" y="5471"/>
                  <a:pt x="12343" y="4671"/>
                  <a:pt x="12643" y="4304"/>
                </a:cubicBezTo>
                <a:cubicBezTo>
                  <a:pt x="12743" y="4237"/>
                  <a:pt x="12743" y="4104"/>
                  <a:pt x="12676" y="4003"/>
                </a:cubicBezTo>
                <a:cubicBezTo>
                  <a:pt x="12609" y="3837"/>
                  <a:pt x="12343" y="3803"/>
                  <a:pt x="11976" y="3803"/>
                </a:cubicBezTo>
                <a:cubicBezTo>
                  <a:pt x="11475" y="3803"/>
                  <a:pt x="10575" y="3903"/>
                  <a:pt x="9274" y="4070"/>
                </a:cubicBezTo>
                <a:cubicBezTo>
                  <a:pt x="9107" y="3803"/>
                  <a:pt x="8907" y="3570"/>
                  <a:pt x="8673" y="3336"/>
                </a:cubicBezTo>
                <a:cubicBezTo>
                  <a:pt x="8940" y="2636"/>
                  <a:pt x="9174" y="1402"/>
                  <a:pt x="9107" y="1001"/>
                </a:cubicBezTo>
                <a:cubicBezTo>
                  <a:pt x="9074" y="901"/>
                  <a:pt x="8973" y="801"/>
                  <a:pt x="8840" y="801"/>
                </a:cubicBezTo>
                <a:cubicBezTo>
                  <a:pt x="8740" y="801"/>
                  <a:pt x="8506" y="801"/>
                  <a:pt x="7172" y="2469"/>
                </a:cubicBezTo>
                <a:cubicBezTo>
                  <a:pt x="7072" y="2436"/>
                  <a:pt x="6939" y="2436"/>
                  <a:pt x="6805" y="2402"/>
                </a:cubicBezTo>
                <a:cubicBezTo>
                  <a:pt x="6605" y="1602"/>
                  <a:pt x="6138" y="401"/>
                  <a:pt x="5838" y="101"/>
                </a:cubicBezTo>
                <a:cubicBezTo>
                  <a:pt x="5771" y="1"/>
                  <a:pt x="5671" y="1"/>
                  <a:pt x="5638" y="1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13250" y="313835"/>
            <a:ext cx="7717500" cy="4782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3200" dirty="0" smtClean="0">
                <a:solidFill>
                  <a:srgbClr val="C00000"/>
                </a:solidFill>
                <a:latin typeface="+mn-lt"/>
              </a:rPr>
              <a:t>TỔNG KẾT</a:t>
            </a:r>
            <a:br>
              <a:rPr lang="en-US" sz="3200" dirty="0" smtClean="0">
                <a:solidFill>
                  <a:srgbClr val="C00000"/>
                </a:solidFill>
                <a:latin typeface="+mn-lt"/>
              </a:rPr>
            </a:br>
            <a:r>
              <a:rPr lang="en-US" sz="2400" dirty="0" err="1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Bây</a:t>
            </a: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2400" dirty="0" err="1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giờ</a:t>
            </a: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, </a:t>
            </a:r>
            <a:r>
              <a:rPr lang="en-US" sz="2400" dirty="0" err="1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em</a:t>
            </a: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2400" dirty="0" err="1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có</a:t>
            </a: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2400" dirty="0" err="1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thể</a:t>
            </a: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:</a:t>
            </a:r>
            <a:r>
              <a:rPr lang="en-US" sz="3200" dirty="0" smtClean="0">
                <a:solidFill>
                  <a:srgbClr val="C00000"/>
                </a:solidFill>
                <a:latin typeface="+mn-lt"/>
              </a:rPr>
              <a:t/>
            </a:r>
            <a:br>
              <a:rPr lang="en-US" sz="3200" dirty="0" smtClean="0">
                <a:solidFill>
                  <a:srgbClr val="C00000"/>
                </a:solidFill>
                <a:latin typeface="+mn-lt"/>
              </a:rPr>
            </a:br>
            <a:endParaRPr lang="en-US" sz="32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23" name="Google Shape;2385;p68"/>
          <p:cNvSpPr/>
          <p:nvPr/>
        </p:nvSpPr>
        <p:spPr>
          <a:xfrm>
            <a:off x="713250" y="1774772"/>
            <a:ext cx="7524900" cy="252531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1551746" y="2148354"/>
            <a:ext cx="584790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dirty="0" err="1" smtClean="0"/>
              <a:t>Thực</a:t>
            </a:r>
            <a:r>
              <a:rPr lang="en-US" sz="2000" dirty="0" smtClean="0"/>
              <a:t> </a:t>
            </a:r>
            <a:r>
              <a:rPr lang="en-US" sz="2000" dirty="0" err="1" smtClean="0"/>
              <a:t>hiện</a:t>
            </a:r>
            <a:r>
              <a:rPr lang="en-US" sz="2000" dirty="0" smtClean="0"/>
              <a:t> </a:t>
            </a:r>
            <a:r>
              <a:rPr lang="en-US" sz="2000" dirty="0" err="1" smtClean="0"/>
              <a:t>được</a:t>
            </a:r>
            <a:r>
              <a:rPr lang="en-US" sz="2000" dirty="0" smtClean="0"/>
              <a:t> </a:t>
            </a:r>
            <a:r>
              <a:rPr lang="en-US" sz="2000" dirty="0" err="1" smtClean="0"/>
              <a:t>các</a:t>
            </a:r>
            <a:r>
              <a:rPr lang="en-US" sz="2000" dirty="0" smtClean="0"/>
              <a:t> </a:t>
            </a:r>
            <a:r>
              <a:rPr lang="en-US" sz="2000" dirty="0" err="1" smtClean="0"/>
              <a:t>việc</a:t>
            </a:r>
            <a:r>
              <a:rPr lang="en-US" sz="2000" dirty="0" smtClean="0"/>
              <a:t> </a:t>
            </a:r>
            <a:r>
              <a:rPr lang="en-US" sz="2000" dirty="0" err="1" smtClean="0"/>
              <a:t>làm</a:t>
            </a:r>
            <a:r>
              <a:rPr lang="en-US" sz="2000" dirty="0" smtClean="0"/>
              <a:t> </a:t>
            </a:r>
            <a:r>
              <a:rPr lang="en-US" sz="2000" dirty="0" err="1" smtClean="0"/>
              <a:t>để</a:t>
            </a:r>
            <a:r>
              <a:rPr lang="en-US" sz="2000" dirty="0" smtClean="0"/>
              <a:t> </a:t>
            </a:r>
            <a:r>
              <a:rPr lang="en-US" sz="2000" dirty="0" err="1" smtClean="0"/>
              <a:t>chăm</a:t>
            </a:r>
            <a:r>
              <a:rPr lang="en-US" sz="2000" dirty="0" smtClean="0"/>
              <a:t> </a:t>
            </a:r>
            <a:r>
              <a:rPr lang="en-US" sz="2000" dirty="0" err="1" smtClean="0"/>
              <a:t>sóc</a:t>
            </a:r>
            <a:r>
              <a:rPr lang="en-US" sz="2000" dirty="0" smtClean="0"/>
              <a:t>, </a:t>
            </a:r>
            <a:r>
              <a:rPr lang="en-US" sz="2000" dirty="0" err="1" smtClean="0"/>
              <a:t>bảo</a:t>
            </a:r>
            <a:r>
              <a:rPr lang="en-US" sz="2000" dirty="0" smtClean="0"/>
              <a:t> </a:t>
            </a:r>
            <a:r>
              <a:rPr lang="en-US" sz="2000" dirty="0" err="1" smtClean="0"/>
              <a:t>vệ</a:t>
            </a:r>
            <a:r>
              <a:rPr lang="en-US" sz="2000" dirty="0" smtClean="0"/>
              <a:t> </a:t>
            </a:r>
            <a:r>
              <a:rPr lang="en-US" sz="2000" dirty="0" err="1" smtClean="0"/>
              <a:t>cơ</a:t>
            </a:r>
            <a:r>
              <a:rPr lang="en-US" sz="2000" dirty="0" smtClean="0"/>
              <a:t> </a:t>
            </a:r>
            <a:r>
              <a:rPr lang="en-US" sz="2000" dirty="0" err="1" smtClean="0"/>
              <a:t>quan</a:t>
            </a:r>
            <a:r>
              <a:rPr lang="en-US" sz="2000" dirty="0" smtClean="0"/>
              <a:t> </a:t>
            </a:r>
            <a:r>
              <a:rPr lang="en-US" sz="2000" dirty="0" err="1" smtClean="0"/>
              <a:t>vận</a:t>
            </a:r>
            <a:r>
              <a:rPr lang="en-US" sz="2000" dirty="0" smtClean="0"/>
              <a:t> </a:t>
            </a:r>
            <a:r>
              <a:rPr lang="en-US" sz="2000" dirty="0" err="1" smtClean="0"/>
              <a:t>động</a:t>
            </a:r>
            <a:r>
              <a:rPr lang="en-US" sz="2000" dirty="0" smtClean="0"/>
              <a:t>, </a:t>
            </a:r>
            <a:r>
              <a:rPr lang="en-US" sz="2000" dirty="0" err="1" smtClean="0"/>
              <a:t>hô</a:t>
            </a:r>
            <a:r>
              <a:rPr lang="en-US" sz="2000" dirty="0" smtClean="0"/>
              <a:t> </a:t>
            </a:r>
            <a:r>
              <a:rPr lang="en-US" sz="2000" dirty="0" err="1" smtClean="0"/>
              <a:t>hấp</a:t>
            </a:r>
            <a:r>
              <a:rPr lang="en-US" sz="2000" dirty="0" smtClean="0"/>
              <a:t> </a:t>
            </a:r>
            <a:r>
              <a:rPr lang="en-US" sz="2000" dirty="0" err="1" smtClean="0"/>
              <a:t>và</a:t>
            </a:r>
            <a:r>
              <a:rPr lang="en-US" sz="2000" dirty="0" smtClean="0"/>
              <a:t> </a:t>
            </a:r>
            <a:r>
              <a:rPr lang="en-US" sz="2000" dirty="0" err="1" smtClean="0"/>
              <a:t>bài</a:t>
            </a:r>
            <a:r>
              <a:rPr lang="en-US" sz="2000" dirty="0" smtClean="0"/>
              <a:t> </a:t>
            </a:r>
            <a:r>
              <a:rPr lang="en-US" sz="2000" dirty="0" err="1" smtClean="0"/>
              <a:t>tiết</a:t>
            </a:r>
            <a:r>
              <a:rPr lang="en-US" sz="2000" dirty="0" smtClean="0"/>
              <a:t> </a:t>
            </a:r>
            <a:r>
              <a:rPr lang="en-US" sz="2000" dirty="0" err="1" smtClean="0"/>
              <a:t>nước</a:t>
            </a:r>
            <a:r>
              <a:rPr lang="en-US" sz="2000" dirty="0" smtClean="0"/>
              <a:t> </a:t>
            </a:r>
            <a:r>
              <a:rPr lang="en-US" sz="2000" dirty="0" err="1" smtClean="0"/>
              <a:t>tiểu</a:t>
            </a:r>
            <a:r>
              <a:rPr lang="en-US" sz="2000" dirty="0" smtClean="0"/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8314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0" name="Google Shape;1370;p47"/>
          <p:cNvSpPr txBox="1">
            <a:spLocks noGrp="1"/>
          </p:cNvSpPr>
          <p:nvPr>
            <p:ph type="title"/>
          </p:nvPr>
        </p:nvSpPr>
        <p:spPr>
          <a:xfrm>
            <a:off x="713250" y="539500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smtClean="0">
                <a:solidFill>
                  <a:srgbClr val="C00000"/>
                </a:solidFill>
                <a:latin typeface="+mn-lt"/>
              </a:rPr>
              <a:t>HƯỚNG DẪN VỀ NHÀ</a:t>
            </a:r>
            <a:endParaRPr sz="3200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436" y="1412319"/>
            <a:ext cx="5279594" cy="295681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 rot="21433449">
            <a:off x="1291857" y="1989178"/>
            <a:ext cx="4752753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200" dirty="0"/>
              <a:t>Hãy vận dụng những kiến thức và kĩ năng đã học từ chủ đề để chăm sóc, bảo vệ các cơ quan trên cơ thể.</a:t>
            </a:r>
            <a:endParaRPr lang="en-US" sz="2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6537" y="2589287"/>
            <a:ext cx="2554213" cy="255421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27" name="Google Shape;2027;p57"/>
          <p:cNvGrpSpPr/>
          <p:nvPr/>
        </p:nvGrpSpPr>
        <p:grpSpPr>
          <a:xfrm>
            <a:off x="7321864" y="689810"/>
            <a:ext cx="670014" cy="647908"/>
            <a:chOff x="7560389" y="1266060"/>
            <a:chExt cx="670014" cy="647908"/>
          </a:xfrm>
        </p:grpSpPr>
        <p:sp>
          <p:nvSpPr>
            <p:cNvPr id="2028" name="Google Shape;2028;p57"/>
            <p:cNvSpPr/>
            <p:nvPr/>
          </p:nvSpPr>
          <p:spPr>
            <a:xfrm>
              <a:off x="7790724" y="1266060"/>
              <a:ext cx="439679" cy="422245"/>
            </a:xfrm>
            <a:custGeom>
              <a:avLst/>
              <a:gdLst/>
              <a:ahLst/>
              <a:cxnLst/>
              <a:rect l="l" t="t" r="r" b="b"/>
              <a:pathLst>
                <a:path w="6305" h="6055" extrusionOk="0">
                  <a:moveTo>
                    <a:pt x="3469" y="1"/>
                  </a:moveTo>
                  <a:cubicBezTo>
                    <a:pt x="2802" y="1"/>
                    <a:pt x="2135" y="251"/>
                    <a:pt x="1635" y="751"/>
                  </a:cubicBezTo>
                  <a:lnTo>
                    <a:pt x="0" y="2352"/>
                  </a:lnTo>
                  <a:lnTo>
                    <a:pt x="3669" y="6055"/>
                  </a:lnTo>
                  <a:lnTo>
                    <a:pt x="5304" y="4420"/>
                  </a:lnTo>
                  <a:cubicBezTo>
                    <a:pt x="6305" y="3420"/>
                    <a:pt x="6305" y="1752"/>
                    <a:pt x="5304" y="751"/>
                  </a:cubicBezTo>
                  <a:cubicBezTo>
                    <a:pt x="4804" y="251"/>
                    <a:pt x="4136" y="1"/>
                    <a:pt x="34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57"/>
            <p:cNvSpPr/>
            <p:nvPr/>
          </p:nvSpPr>
          <p:spPr>
            <a:xfrm>
              <a:off x="7560389" y="1427706"/>
              <a:ext cx="486262" cy="468828"/>
            </a:xfrm>
            <a:custGeom>
              <a:avLst/>
              <a:gdLst/>
              <a:ahLst/>
              <a:cxnLst/>
              <a:rect l="l" t="t" r="r" b="b"/>
              <a:pathLst>
                <a:path w="6973" h="6723" extrusionOk="0">
                  <a:moveTo>
                    <a:pt x="3303" y="1"/>
                  </a:moveTo>
                  <a:lnTo>
                    <a:pt x="1001" y="2303"/>
                  </a:lnTo>
                  <a:cubicBezTo>
                    <a:pt x="1" y="3303"/>
                    <a:pt x="1" y="4971"/>
                    <a:pt x="1001" y="5972"/>
                  </a:cubicBezTo>
                  <a:cubicBezTo>
                    <a:pt x="1502" y="6472"/>
                    <a:pt x="2169" y="6722"/>
                    <a:pt x="2836" y="6722"/>
                  </a:cubicBezTo>
                  <a:cubicBezTo>
                    <a:pt x="3503" y="6722"/>
                    <a:pt x="4170" y="6472"/>
                    <a:pt x="4671" y="5972"/>
                  </a:cubicBezTo>
                  <a:lnTo>
                    <a:pt x="6972" y="3670"/>
                  </a:lnTo>
                  <a:lnTo>
                    <a:pt x="33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57"/>
            <p:cNvSpPr/>
            <p:nvPr/>
          </p:nvSpPr>
          <p:spPr>
            <a:xfrm>
              <a:off x="7560389" y="1412643"/>
              <a:ext cx="497908" cy="501325"/>
            </a:xfrm>
            <a:custGeom>
              <a:avLst/>
              <a:gdLst/>
              <a:ahLst/>
              <a:cxnLst/>
              <a:rect l="l" t="t" r="r" b="b"/>
              <a:pathLst>
                <a:path w="7140" h="7189" extrusionOk="0">
                  <a:moveTo>
                    <a:pt x="3303" y="517"/>
                  </a:moveTo>
                  <a:lnTo>
                    <a:pt x="6739" y="3953"/>
                  </a:lnTo>
                  <a:lnTo>
                    <a:pt x="4604" y="6055"/>
                  </a:lnTo>
                  <a:cubicBezTo>
                    <a:pt x="4137" y="6522"/>
                    <a:pt x="3570" y="6788"/>
                    <a:pt x="2903" y="6788"/>
                  </a:cubicBezTo>
                  <a:cubicBezTo>
                    <a:pt x="2236" y="6788"/>
                    <a:pt x="1635" y="6522"/>
                    <a:pt x="1168" y="6055"/>
                  </a:cubicBezTo>
                  <a:cubicBezTo>
                    <a:pt x="735" y="5621"/>
                    <a:pt x="468" y="5020"/>
                    <a:pt x="468" y="4353"/>
                  </a:cubicBezTo>
                  <a:cubicBezTo>
                    <a:pt x="468" y="3686"/>
                    <a:pt x="735" y="3119"/>
                    <a:pt x="1168" y="2652"/>
                  </a:cubicBezTo>
                  <a:lnTo>
                    <a:pt x="3303" y="517"/>
                  </a:lnTo>
                  <a:close/>
                  <a:moveTo>
                    <a:pt x="3286" y="0"/>
                  </a:moveTo>
                  <a:cubicBezTo>
                    <a:pt x="3236" y="0"/>
                    <a:pt x="3186" y="17"/>
                    <a:pt x="3136" y="50"/>
                  </a:cubicBezTo>
                  <a:lnTo>
                    <a:pt x="835" y="2352"/>
                  </a:lnTo>
                  <a:cubicBezTo>
                    <a:pt x="301" y="2886"/>
                    <a:pt x="1" y="3619"/>
                    <a:pt x="1" y="4353"/>
                  </a:cubicBezTo>
                  <a:cubicBezTo>
                    <a:pt x="1" y="5121"/>
                    <a:pt x="301" y="5821"/>
                    <a:pt x="835" y="6355"/>
                  </a:cubicBezTo>
                  <a:cubicBezTo>
                    <a:pt x="1402" y="6888"/>
                    <a:pt x="2102" y="7189"/>
                    <a:pt x="2836" y="7189"/>
                  </a:cubicBezTo>
                  <a:cubicBezTo>
                    <a:pt x="3603" y="7189"/>
                    <a:pt x="4304" y="6888"/>
                    <a:pt x="4804" y="6355"/>
                  </a:cubicBezTo>
                  <a:lnTo>
                    <a:pt x="7106" y="4053"/>
                  </a:lnTo>
                  <a:cubicBezTo>
                    <a:pt x="7106" y="4020"/>
                    <a:pt x="7139" y="3986"/>
                    <a:pt x="7139" y="3886"/>
                  </a:cubicBezTo>
                  <a:cubicBezTo>
                    <a:pt x="7139" y="3820"/>
                    <a:pt x="7139" y="3786"/>
                    <a:pt x="7106" y="3720"/>
                  </a:cubicBezTo>
                  <a:lnTo>
                    <a:pt x="3437" y="50"/>
                  </a:lnTo>
                  <a:cubicBezTo>
                    <a:pt x="3386" y="17"/>
                    <a:pt x="3336" y="0"/>
                    <a:pt x="32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31" name="Google Shape;2031;p57"/>
          <p:cNvGrpSpPr/>
          <p:nvPr/>
        </p:nvGrpSpPr>
        <p:grpSpPr>
          <a:xfrm>
            <a:off x="8085984" y="1819434"/>
            <a:ext cx="476918" cy="476987"/>
            <a:chOff x="7663559" y="3355172"/>
            <a:chExt cx="476918" cy="476987"/>
          </a:xfrm>
        </p:grpSpPr>
        <p:sp>
          <p:nvSpPr>
            <p:cNvPr id="2032" name="Google Shape;2032;p57"/>
            <p:cNvSpPr/>
            <p:nvPr/>
          </p:nvSpPr>
          <p:spPr>
            <a:xfrm>
              <a:off x="7663559" y="3355172"/>
              <a:ext cx="476918" cy="476987"/>
            </a:xfrm>
            <a:custGeom>
              <a:avLst/>
              <a:gdLst/>
              <a:ahLst/>
              <a:cxnLst/>
              <a:rect l="l" t="t" r="r" b="b"/>
              <a:pathLst>
                <a:path w="6839" h="6840" extrusionOk="0">
                  <a:moveTo>
                    <a:pt x="3437" y="1"/>
                  </a:moveTo>
                  <a:cubicBezTo>
                    <a:pt x="1535" y="1"/>
                    <a:pt x="1" y="1535"/>
                    <a:pt x="1" y="3437"/>
                  </a:cubicBezTo>
                  <a:cubicBezTo>
                    <a:pt x="1" y="5305"/>
                    <a:pt x="1535" y="6839"/>
                    <a:pt x="3437" y="6839"/>
                  </a:cubicBezTo>
                  <a:cubicBezTo>
                    <a:pt x="5305" y="6839"/>
                    <a:pt x="6839" y="5305"/>
                    <a:pt x="6839" y="3437"/>
                  </a:cubicBezTo>
                  <a:cubicBezTo>
                    <a:pt x="6839" y="1535"/>
                    <a:pt x="5305" y="1"/>
                    <a:pt x="34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57"/>
            <p:cNvSpPr/>
            <p:nvPr/>
          </p:nvSpPr>
          <p:spPr>
            <a:xfrm>
              <a:off x="7731063" y="3426720"/>
              <a:ext cx="348954" cy="344909"/>
            </a:xfrm>
            <a:custGeom>
              <a:avLst/>
              <a:gdLst/>
              <a:ahLst/>
              <a:cxnLst/>
              <a:rect l="l" t="t" r="r" b="b"/>
              <a:pathLst>
                <a:path w="5004" h="4946" extrusionOk="0">
                  <a:moveTo>
                    <a:pt x="4774" y="1"/>
                  </a:moveTo>
                  <a:cubicBezTo>
                    <a:pt x="4720" y="1"/>
                    <a:pt x="4670" y="26"/>
                    <a:pt x="4637" y="76"/>
                  </a:cubicBezTo>
                  <a:lnTo>
                    <a:pt x="100" y="4612"/>
                  </a:lnTo>
                  <a:cubicBezTo>
                    <a:pt x="0" y="4712"/>
                    <a:pt x="0" y="4812"/>
                    <a:pt x="100" y="4912"/>
                  </a:cubicBezTo>
                  <a:cubicBezTo>
                    <a:pt x="134" y="4946"/>
                    <a:pt x="200" y="4946"/>
                    <a:pt x="267" y="4946"/>
                  </a:cubicBezTo>
                  <a:cubicBezTo>
                    <a:pt x="300" y="4946"/>
                    <a:pt x="334" y="4946"/>
                    <a:pt x="367" y="4912"/>
                  </a:cubicBezTo>
                  <a:lnTo>
                    <a:pt x="4937" y="376"/>
                  </a:lnTo>
                  <a:cubicBezTo>
                    <a:pt x="5004" y="276"/>
                    <a:pt x="5004" y="142"/>
                    <a:pt x="4937" y="76"/>
                  </a:cubicBezTo>
                  <a:cubicBezTo>
                    <a:pt x="4887" y="26"/>
                    <a:pt x="4829" y="1"/>
                    <a:pt x="47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231392" y="1484301"/>
            <a:ext cx="65883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 smtClean="0">
                <a:solidFill>
                  <a:schemeClr val="tx1">
                    <a:lumMod val="75000"/>
                  </a:schemeClr>
                </a:solidFill>
              </a:rPr>
              <a:t>CẢM ƠN CÁC EM </a:t>
            </a:r>
          </a:p>
          <a:p>
            <a:pPr algn="ctr">
              <a:lnSpc>
                <a:spcPct val="150000"/>
              </a:lnSpc>
            </a:pPr>
            <a:r>
              <a:rPr lang="en-US" sz="3600" b="1" dirty="0" smtClean="0">
                <a:solidFill>
                  <a:schemeClr val="tx1">
                    <a:lumMod val="75000"/>
                  </a:schemeClr>
                </a:solidFill>
              </a:rPr>
              <a:t>ĐÃ LẮNG NGHE BÀI GIẢNG!</a:t>
            </a:r>
            <a:endParaRPr lang="en-US" sz="3600" b="1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0" name="Google Shape;840;p35"/>
          <p:cNvGrpSpPr/>
          <p:nvPr/>
        </p:nvGrpSpPr>
        <p:grpSpPr>
          <a:xfrm>
            <a:off x="8319972" y="4259606"/>
            <a:ext cx="604882" cy="583891"/>
            <a:chOff x="422347" y="2530081"/>
            <a:chExt cx="604882" cy="583891"/>
          </a:xfrm>
        </p:grpSpPr>
        <p:sp>
          <p:nvSpPr>
            <p:cNvPr id="841" name="Google Shape;841;p35"/>
            <p:cNvSpPr/>
            <p:nvPr/>
          </p:nvSpPr>
          <p:spPr>
            <a:xfrm>
              <a:off x="682877" y="2600653"/>
              <a:ext cx="104742" cy="445886"/>
            </a:xfrm>
            <a:custGeom>
              <a:avLst/>
              <a:gdLst/>
              <a:ahLst/>
              <a:cxnLst/>
              <a:rect l="l" t="t" r="r" b="b"/>
              <a:pathLst>
                <a:path w="1502" h="6394" extrusionOk="0">
                  <a:moveTo>
                    <a:pt x="1217" y="0"/>
                  </a:moveTo>
                  <a:cubicBezTo>
                    <a:pt x="1128" y="0"/>
                    <a:pt x="1068" y="78"/>
                    <a:pt x="1068" y="155"/>
                  </a:cubicBezTo>
                  <a:lnTo>
                    <a:pt x="1" y="6126"/>
                  </a:lnTo>
                  <a:cubicBezTo>
                    <a:pt x="1" y="6260"/>
                    <a:pt x="67" y="6360"/>
                    <a:pt x="234" y="6393"/>
                  </a:cubicBezTo>
                  <a:cubicBezTo>
                    <a:pt x="301" y="6393"/>
                    <a:pt x="401" y="6360"/>
                    <a:pt x="434" y="6226"/>
                  </a:cubicBezTo>
                  <a:lnTo>
                    <a:pt x="1468" y="255"/>
                  </a:lnTo>
                  <a:cubicBezTo>
                    <a:pt x="1502" y="122"/>
                    <a:pt x="1435" y="22"/>
                    <a:pt x="1302" y="22"/>
                  </a:cubicBezTo>
                  <a:cubicBezTo>
                    <a:pt x="1272" y="7"/>
                    <a:pt x="1243" y="0"/>
                    <a:pt x="12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42" name="Google Shape;842;p35"/>
            <p:cNvSpPr/>
            <p:nvPr/>
          </p:nvSpPr>
          <p:spPr>
            <a:xfrm>
              <a:off x="471231" y="2728617"/>
              <a:ext cx="509484" cy="152720"/>
            </a:xfrm>
            <a:custGeom>
              <a:avLst/>
              <a:gdLst/>
              <a:ahLst/>
              <a:cxnLst/>
              <a:rect l="l" t="t" r="r" b="b"/>
              <a:pathLst>
                <a:path w="7306" h="2190" extrusionOk="0">
                  <a:moveTo>
                    <a:pt x="7084" y="0"/>
                  </a:moveTo>
                  <a:cubicBezTo>
                    <a:pt x="7060" y="0"/>
                    <a:pt x="7034" y="7"/>
                    <a:pt x="7005" y="22"/>
                  </a:cubicBezTo>
                  <a:lnTo>
                    <a:pt x="200" y="1756"/>
                  </a:lnTo>
                  <a:cubicBezTo>
                    <a:pt x="100" y="1789"/>
                    <a:pt x="0" y="1890"/>
                    <a:pt x="34" y="2023"/>
                  </a:cubicBezTo>
                  <a:cubicBezTo>
                    <a:pt x="100" y="2123"/>
                    <a:pt x="167" y="2190"/>
                    <a:pt x="234" y="2190"/>
                  </a:cubicBezTo>
                  <a:lnTo>
                    <a:pt x="300" y="2190"/>
                  </a:lnTo>
                  <a:lnTo>
                    <a:pt x="7105" y="422"/>
                  </a:lnTo>
                  <a:cubicBezTo>
                    <a:pt x="7205" y="388"/>
                    <a:pt x="7305" y="288"/>
                    <a:pt x="7272" y="188"/>
                  </a:cubicBezTo>
                  <a:cubicBezTo>
                    <a:pt x="7220" y="84"/>
                    <a:pt x="7168" y="0"/>
                    <a:pt x="70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43" name="Google Shape;843;p35"/>
            <p:cNvSpPr/>
            <p:nvPr/>
          </p:nvSpPr>
          <p:spPr>
            <a:xfrm>
              <a:off x="559585" y="2634126"/>
              <a:ext cx="332706" cy="354254"/>
            </a:xfrm>
            <a:custGeom>
              <a:avLst/>
              <a:gdLst/>
              <a:ahLst/>
              <a:cxnLst/>
              <a:rect l="l" t="t" r="r" b="b"/>
              <a:pathLst>
                <a:path w="4771" h="5080" extrusionOk="0">
                  <a:moveTo>
                    <a:pt x="218" y="1"/>
                  </a:moveTo>
                  <a:cubicBezTo>
                    <a:pt x="168" y="1"/>
                    <a:pt x="118" y="26"/>
                    <a:pt x="67" y="76"/>
                  </a:cubicBezTo>
                  <a:cubicBezTo>
                    <a:pt x="1" y="142"/>
                    <a:pt x="1" y="276"/>
                    <a:pt x="67" y="376"/>
                  </a:cubicBezTo>
                  <a:lnTo>
                    <a:pt x="4371" y="4979"/>
                  </a:lnTo>
                  <a:cubicBezTo>
                    <a:pt x="4404" y="5046"/>
                    <a:pt x="4504" y="5079"/>
                    <a:pt x="4537" y="5079"/>
                  </a:cubicBezTo>
                  <a:cubicBezTo>
                    <a:pt x="4604" y="5079"/>
                    <a:pt x="4671" y="5046"/>
                    <a:pt x="4704" y="4979"/>
                  </a:cubicBezTo>
                  <a:cubicBezTo>
                    <a:pt x="4771" y="4912"/>
                    <a:pt x="4771" y="4779"/>
                    <a:pt x="4704" y="4712"/>
                  </a:cubicBezTo>
                  <a:lnTo>
                    <a:pt x="368" y="76"/>
                  </a:lnTo>
                  <a:cubicBezTo>
                    <a:pt x="318" y="26"/>
                    <a:pt x="26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844" name="Google Shape;844;p35"/>
            <p:cNvGrpSpPr/>
            <p:nvPr/>
          </p:nvGrpSpPr>
          <p:grpSpPr>
            <a:xfrm>
              <a:off x="436294" y="2543958"/>
              <a:ext cx="576988" cy="553696"/>
              <a:chOff x="436294" y="2543958"/>
              <a:chExt cx="576988" cy="553696"/>
            </a:xfrm>
          </p:grpSpPr>
          <p:sp>
            <p:nvSpPr>
              <p:cNvPr id="845" name="Google Shape;845;p35"/>
              <p:cNvSpPr/>
              <p:nvPr/>
            </p:nvSpPr>
            <p:spPr>
              <a:xfrm>
                <a:off x="713142" y="2543958"/>
                <a:ext cx="104742" cy="104812"/>
              </a:xfrm>
              <a:custGeom>
                <a:avLst/>
                <a:gdLst/>
                <a:ahLst/>
                <a:cxnLst/>
                <a:rect l="l" t="t" r="r" b="b"/>
                <a:pathLst>
                  <a:path w="1502" h="1503" extrusionOk="0">
                    <a:moveTo>
                      <a:pt x="734" y="1"/>
                    </a:moveTo>
                    <a:cubicBezTo>
                      <a:pt x="334" y="1"/>
                      <a:pt x="0" y="335"/>
                      <a:pt x="0" y="735"/>
                    </a:cubicBezTo>
                    <a:cubicBezTo>
                      <a:pt x="0" y="1135"/>
                      <a:pt x="334" y="1502"/>
                      <a:pt x="734" y="1502"/>
                    </a:cubicBezTo>
                    <a:cubicBezTo>
                      <a:pt x="1168" y="1502"/>
                      <a:pt x="1501" y="1135"/>
                      <a:pt x="1501" y="735"/>
                    </a:cubicBezTo>
                    <a:cubicBezTo>
                      <a:pt x="1501" y="335"/>
                      <a:pt x="1168" y="1"/>
                      <a:pt x="7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46" name="Google Shape;846;p35"/>
              <p:cNvSpPr/>
              <p:nvPr/>
            </p:nvSpPr>
            <p:spPr>
              <a:xfrm>
                <a:off x="654983" y="2992912"/>
                <a:ext cx="104742" cy="104742"/>
              </a:xfrm>
              <a:custGeom>
                <a:avLst/>
                <a:gdLst/>
                <a:ahLst/>
                <a:cxnLst/>
                <a:rect l="l" t="t" r="r" b="b"/>
                <a:pathLst>
                  <a:path w="1502" h="1502" extrusionOk="0">
                    <a:moveTo>
                      <a:pt x="734" y="1"/>
                    </a:moveTo>
                    <a:cubicBezTo>
                      <a:pt x="334" y="1"/>
                      <a:pt x="0" y="334"/>
                      <a:pt x="0" y="768"/>
                    </a:cubicBezTo>
                    <a:cubicBezTo>
                      <a:pt x="0" y="1168"/>
                      <a:pt x="334" y="1502"/>
                      <a:pt x="734" y="1502"/>
                    </a:cubicBezTo>
                    <a:cubicBezTo>
                      <a:pt x="1168" y="1502"/>
                      <a:pt x="1501" y="1168"/>
                      <a:pt x="1501" y="768"/>
                    </a:cubicBezTo>
                    <a:cubicBezTo>
                      <a:pt x="1501" y="334"/>
                      <a:pt x="1168" y="1"/>
                      <a:pt x="7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47" name="Google Shape;847;p35"/>
              <p:cNvSpPr/>
              <p:nvPr/>
            </p:nvSpPr>
            <p:spPr>
              <a:xfrm>
                <a:off x="436294" y="2809161"/>
                <a:ext cx="104742" cy="104742"/>
              </a:xfrm>
              <a:custGeom>
                <a:avLst/>
                <a:gdLst/>
                <a:ahLst/>
                <a:cxnLst/>
                <a:rect l="l" t="t" r="r" b="b"/>
                <a:pathLst>
                  <a:path w="1502" h="1502" extrusionOk="0">
                    <a:moveTo>
                      <a:pt x="735" y="1"/>
                    </a:moveTo>
                    <a:cubicBezTo>
                      <a:pt x="334" y="1"/>
                      <a:pt x="1" y="368"/>
                      <a:pt x="1" y="768"/>
                    </a:cubicBezTo>
                    <a:cubicBezTo>
                      <a:pt x="1" y="1168"/>
                      <a:pt x="334" y="1502"/>
                      <a:pt x="735" y="1502"/>
                    </a:cubicBezTo>
                    <a:cubicBezTo>
                      <a:pt x="1168" y="1502"/>
                      <a:pt x="1502" y="1168"/>
                      <a:pt x="1502" y="768"/>
                    </a:cubicBezTo>
                    <a:cubicBezTo>
                      <a:pt x="1502" y="368"/>
                      <a:pt x="1168" y="1"/>
                      <a:pt x="73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48" name="Google Shape;848;p35"/>
              <p:cNvSpPr/>
              <p:nvPr/>
            </p:nvSpPr>
            <p:spPr>
              <a:xfrm>
                <a:off x="908540" y="2674223"/>
                <a:ext cx="104742" cy="104812"/>
              </a:xfrm>
              <a:custGeom>
                <a:avLst/>
                <a:gdLst/>
                <a:ahLst/>
                <a:cxnLst/>
                <a:rect l="l" t="t" r="r" b="b"/>
                <a:pathLst>
                  <a:path w="1502" h="1503" extrusionOk="0">
                    <a:moveTo>
                      <a:pt x="734" y="1"/>
                    </a:moveTo>
                    <a:cubicBezTo>
                      <a:pt x="334" y="1"/>
                      <a:pt x="0" y="335"/>
                      <a:pt x="0" y="735"/>
                    </a:cubicBezTo>
                    <a:cubicBezTo>
                      <a:pt x="0" y="1168"/>
                      <a:pt x="334" y="1502"/>
                      <a:pt x="734" y="1502"/>
                    </a:cubicBezTo>
                    <a:cubicBezTo>
                      <a:pt x="1134" y="1502"/>
                      <a:pt x="1501" y="1168"/>
                      <a:pt x="1501" y="735"/>
                    </a:cubicBezTo>
                    <a:cubicBezTo>
                      <a:pt x="1501" y="335"/>
                      <a:pt x="1134" y="1"/>
                      <a:pt x="7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49" name="Google Shape;849;p35"/>
              <p:cNvSpPr/>
              <p:nvPr/>
            </p:nvSpPr>
            <p:spPr>
              <a:xfrm>
                <a:off x="503797" y="2581197"/>
                <a:ext cx="104742" cy="104742"/>
              </a:xfrm>
              <a:custGeom>
                <a:avLst/>
                <a:gdLst/>
                <a:ahLst/>
                <a:cxnLst/>
                <a:rect l="l" t="t" r="r" b="b"/>
                <a:pathLst>
                  <a:path w="1502" h="1502" extrusionOk="0">
                    <a:moveTo>
                      <a:pt x="734" y="1"/>
                    </a:moveTo>
                    <a:cubicBezTo>
                      <a:pt x="334" y="1"/>
                      <a:pt x="0" y="334"/>
                      <a:pt x="0" y="735"/>
                    </a:cubicBezTo>
                    <a:cubicBezTo>
                      <a:pt x="0" y="1168"/>
                      <a:pt x="334" y="1502"/>
                      <a:pt x="734" y="1502"/>
                    </a:cubicBezTo>
                    <a:cubicBezTo>
                      <a:pt x="1168" y="1502"/>
                      <a:pt x="1501" y="1168"/>
                      <a:pt x="1501" y="735"/>
                    </a:cubicBezTo>
                    <a:cubicBezTo>
                      <a:pt x="1501" y="334"/>
                      <a:pt x="1168" y="1"/>
                      <a:pt x="7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50" name="Google Shape;850;p35"/>
              <p:cNvSpPr/>
              <p:nvPr/>
            </p:nvSpPr>
            <p:spPr>
              <a:xfrm>
                <a:off x="843407" y="2920806"/>
                <a:ext cx="104742" cy="104742"/>
              </a:xfrm>
              <a:custGeom>
                <a:avLst/>
                <a:gdLst/>
                <a:ahLst/>
                <a:cxnLst/>
                <a:rect l="l" t="t" r="r" b="b"/>
                <a:pathLst>
                  <a:path w="1502" h="1502" extrusionOk="0">
                    <a:moveTo>
                      <a:pt x="734" y="1"/>
                    </a:moveTo>
                    <a:cubicBezTo>
                      <a:pt x="334" y="1"/>
                      <a:pt x="0" y="334"/>
                      <a:pt x="0" y="768"/>
                    </a:cubicBezTo>
                    <a:cubicBezTo>
                      <a:pt x="0" y="1168"/>
                      <a:pt x="334" y="1502"/>
                      <a:pt x="734" y="1502"/>
                    </a:cubicBezTo>
                    <a:cubicBezTo>
                      <a:pt x="1168" y="1502"/>
                      <a:pt x="1501" y="1168"/>
                      <a:pt x="1501" y="768"/>
                    </a:cubicBezTo>
                    <a:cubicBezTo>
                      <a:pt x="1501" y="334"/>
                      <a:pt x="1168" y="1"/>
                      <a:pt x="7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851" name="Google Shape;851;p35"/>
            <p:cNvSpPr/>
            <p:nvPr/>
          </p:nvSpPr>
          <p:spPr>
            <a:xfrm>
              <a:off x="699195" y="2530081"/>
              <a:ext cx="139609" cy="130265"/>
            </a:xfrm>
            <a:custGeom>
              <a:avLst/>
              <a:gdLst/>
              <a:ahLst/>
              <a:cxnLst/>
              <a:rect l="l" t="t" r="r" b="b"/>
              <a:pathLst>
                <a:path w="2002" h="1868" extrusionOk="0">
                  <a:moveTo>
                    <a:pt x="934" y="400"/>
                  </a:moveTo>
                  <a:cubicBezTo>
                    <a:pt x="1168" y="400"/>
                    <a:pt x="1334" y="534"/>
                    <a:pt x="1401" y="634"/>
                  </a:cubicBezTo>
                  <a:cubicBezTo>
                    <a:pt x="1501" y="767"/>
                    <a:pt x="1501" y="934"/>
                    <a:pt x="1435" y="1067"/>
                  </a:cubicBezTo>
                  <a:cubicBezTo>
                    <a:pt x="1401" y="1201"/>
                    <a:pt x="1301" y="1267"/>
                    <a:pt x="1201" y="1367"/>
                  </a:cubicBezTo>
                  <a:cubicBezTo>
                    <a:pt x="1123" y="1397"/>
                    <a:pt x="1040" y="1412"/>
                    <a:pt x="957" y="1412"/>
                  </a:cubicBezTo>
                  <a:cubicBezTo>
                    <a:pt x="757" y="1412"/>
                    <a:pt x="562" y="1323"/>
                    <a:pt x="467" y="1134"/>
                  </a:cubicBezTo>
                  <a:cubicBezTo>
                    <a:pt x="400" y="1034"/>
                    <a:pt x="400" y="867"/>
                    <a:pt x="434" y="734"/>
                  </a:cubicBezTo>
                  <a:cubicBezTo>
                    <a:pt x="467" y="600"/>
                    <a:pt x="567" y="534"/>
                    <a:pt x="701" y="433"/>
                  </a:cubicBezTo>
                  <a:cubicBezTo>
                    <a:pt x="767" y="400"/>
                    <a:pt x="867" y="400"/>
                    <a:pt x="934" y="400"/>
                  </a:cubicBezTo>
                  <a:close/>
                  <a:moveTo>
                    <a:pt x="909" y="0"/>
                  </a:moveTo>
                  <a:cubicBezTo>
                    <a:pt x="768" y="0"/>
                    <a:pt x="627" y="32"/>
                    <a:pt x="501" y="100"/>
                  </a:cubicBezTo>
                  <a:cubicBezTo>
                    <a:pt x="267" y="233"/>
                    <a:pt x="67" y="400"/>
                    <a:pt x="34" y="634"/>
                  </a:cubicBezTo>
                  <a:cubicBezTo>
                    <a:pt x="0" y="900"/>
                    <a:pt x="0" y="1134"/>
                    <a:pt x="100" y="1367"/>
                  </a:cubicBezTo>
                  <a:cubicBezTo>
                    <a:pt x="267" y="1634"/>
                    <a:pt x="601" y="1868"/>
                    <a:pt x="934" y="1868"/>
                  </a:cubicBezTo>
                  <a:cubicBezTo>
                    <a:pt x="1101" y="1868"/>
                    <a:pt x="1234" y="1801"/>
                    <a:pt x="1368" y="1734"/>
                  </a:cubicBezTo>
                  <a:cubicBezTo>
                    <a:pt x="1835" y="1534"/>
                    <a:pt x="2002" y="934"/>
                    <a:pt x="1735" y="467"/>
                  </a:cubicBezTo>
                  <a:cubicBezTo>
                    <a:pt x="1593" y="184"/>
                    <a:pt x="1251" y="0"/>
                    <a:pt x="9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52" name="Google Shape;852;p35"/>
            <p:cNvSpPr/>
            <p:nvPr/>
          </p:nvSpPr>
          <p:spPr>
            <a:xfrm>
              <a:off x="631691" y="2983707"/>
              <a:ext cx="148954" cy="130265"/>
            </a:xfrm>
            <a:custGeom>
              <a:avLst/>
              <a:gdLst/>
              <a:ahLst/>
              <a:cxnLst/>
              <a:rect l="l" t="t" r="r" b="b"/>
              <a:pathLst>
                <a:path w="2136" h="1868" extrusionOk="0">
                  <a:moveTo>
                    <a:pt x="1068" y="400"/>
                  </a:moveTo>
                  <a:cubicBezTo>
                    <a:pt x="1235" y="400"/>
                    <a:pt x="1402" y="533"/>
                    <a:pt x="1535" y="633"/>
                  </a:cubicBezTo>
                  <a:cubicBezTo>
                    <a:pt x="1669" y="900"/>
                    <a:pt x="1569" y="1234"/>
                    <a:pt x="1335" y="1367"/>
                  </a:cubicBezTo>
                  <a:cubicBezTo>
                    <a:pt x="1257" y="1396"/>
                    <a:pt x="1174" y="1411"/>
                    <a:pt x="1091" y="1411"/>
                  </a:cubicBezTo>
                  <a:cubicBezTo>
                    <a:pt x="891" y="1411"/>
                    <a:pt x="696" y="1323"/>
                    <a:pt x="601" y="1134"/>
                  </a:cubicBezTo>
                  <a:cubicBezTo>
                    <a:pt x="501" y="900"/>
                    <a:pt x="568" y="567"/>
                    <a:pt x="835" y="433"/>
                  </a:cubicBezTo>
                  <a:cubicBezTo>
                    <a:pt x="901" y="400"/>
                    <a:pt x="1002" y="400"/>
                    <a:pt x="1068" y="400"/>
                  </a:cubicBezTo>
                  <a:close/>
                  <a:moveTo>
                    <a:pt x="1032" y="0"/>
                  </a:moveTo>
                  <a:cubicBezTo>
                    <a:pt x="886" y="0"/>
                    <a:pt x="738" y="31"/>
                    <a:pt x="601" y="100"/>
                  </a:cubicBezTo>
                  <a:cubicBezTo>
                    <a:pt x="168" y="300"/>
                    <a:pt x="1" y="900"/>
                    <a:pt x="234" y="1367"/>
                  </a:cubicBezTo>
                  <a:cubicBezTo>
                    <a:pt x="401" y="1634"/>
                    <a:pt x="735" y="1867"/>
                    <a:pt x="1068" y="1867"/>
                  </a:cubicBezTo>
                  <a:cubicBezTo>
                    <a:pt x="1202" y="1867"/>
                    <a:pt x="1368" y="1801"/>
                    <a:pt x="1502" y="1734"/>
                  </a:cubicBezTo>
                  <a:cubicBezTo>
                    <a:pt x="1936" y="1534"/>
                    <a:pt x="2136" y="933"/>
                    <a:pt x="1869" y="466"/>
                  </a:cubicBezTo>
                  <a:cubicBezTo>
                    <a:pt x="1727" y="183"/>
                    <a:pt x="1385" y="0"/>
                    <a:pt x="10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53" name="Google Shape;853;p35"/>
            <p:cNvSpPr/>
            <p:nvPr/>
          </p:nvSpPr>
          <p:spPr>
            <a:xfrm>
              <a:off x="422347" y="2798700"/>
              <a:ext cx="132706" cy="131520"/>
            </a:xfrm>
            <a:custGeom>
              <a:avLst/>
              <a:gdLst/>
              <a:ahLst/>
              <a:cxnLst/>
              <a:rect l="l" t="t" r="r" b="b"/>
              <a:pathLst>
                <a:path w="1903" h="1886" extrusionOk="0">
                  <a:moveTo>
                    <a:pt x="935" y="418"/>
                  </a:moveTo>
                  <a:cubicBezTo>
                    <a:pt x="1135" y="418"/>
                    <a:pt x="1235" y="451"/>
                    <a:pt x="1335" y="584"/>
                  </a:cubicBezTo>
                  <a:cubicBezTo>
                    <a:pt x="1435" y="718"/>
                    <a:pt x="1502" y="818"/>
                    <a:pt x="1502" y="951"/>
                  </a:cubicBezTo>
                  <a:cubicBezTo>
                    <a:pt x="1502" y="1118"/>
                    <a:pt x="1402" y="1251"/>
                    <a:pt x="1335" y="1318"/>
                  </a:cubicBezTo>
                  <a:cubicBezTo>
                    <a:pt x="1235" y="1435"/>
                    <a:pt x="1101" y="1493"/>
                    <a:pt x="964" y="1493"/>
                  </a:cubicBezTo>
                  <a:cubicBezTo>
                    <a:pt x="826" y="1493"/>
                    <a:pt x="685" y="1435"/>
                    <a:pt x="568" y="1318"/>
                  </a:cubicBezTo>
                  <a:cubicBezTo>
                    <a:pt x="468" y="1218"/>
                    <a:pt x="401" y="1085"/>
                    <a:pt x="401" y="951"/>
                  </a:cubicBezTo>
                  <a:cubicBezTo>
                    <a:pt x="401" y="784"/>
                    <a:pt x="501" y="651"/>
                    <a:pt x="568" y="584"/>
                  </a:cubicBezTo>
                  <a:cubicBezTo>
                    <a:pt x="701" y="451"/>
                    <a:pt x="835" y="418"/>
                    <a:pt x="935" y="418"/>
                  </a:cubicBezTo>
                  <a:close/>
                  <a:moveTo>
                    <a:pt x="922" y="1"/>
                  </a:moveTo>
                  <a:cubicBezTo>
                    <a:pt x="676" y="1"/>
                    <a:pt x="434" y="84"/>
                    <a:pt x="268" y="251"/>
                  </a:cubicBezTo>
                  <a:cubicBezTo>
                    <a:pt x="67" y="418"/>
                    <a:pt x="1" y="651"/>
                    <a:pt x="1" y="918"/>
                  </a:cubicBezTo>
                  <a:cubicBezTo>
                    <a:pt x="1" y="1185"/>
                    <a:pt x="101" y="1385"/>
                    <a:pt x="268" y="1585"/>
                  </a:cubicBezTo>
                  <a:cubicBezTo>
                    <a:pt x="468" y="1785"/>
                    <a:pt x="701" y="1885"/>
                    <a:pt x="935" y="1885"/>
                  </a:cubicBezTo>
                  <a:cubicBezTo>
                    <a:pt x="1202" y="1885"/>
                    <a:pt x="1402" y="1752"/>
                    <a:pt x="1602" y="1585"/>
                  </a:cubicBezTo>
                  <a:cubicBezTo>
                    <a:pt x="1835" y="1418"/>
                    <a:pt x="1902" y="1185"/>
                    <a:pt x="1902" y="918"/>
                  </a:cubicBezTo>
                  <a:cubicBezTo>
                    <a:pt x="1902" y="651"/>
                    <a:pt x="1769" y="418"/>
                    <a:pt x="1602" y="251"/>
                  </a:cubicBezTo>
                  <a:cubicBezTo>
                    <a:pt x="1418" y="84"/>
                    <a:pt x="1168" y="1"/>
                    <a:pt x="9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54" name="Google Shape;854;p35"/>
            <p:cNvSpPr/>
            <p:nvPr/>
          </p:nvSpPr>
          <p:spPr>
            <a:xfrm>
              <a:off x="892222" y="2659161"/>
              <a:ext cx="135007" cy="131450"/>
            </a:xfrm>
            <a:custGeom>
              <a:avLst/>
              <a:gdLst/>
              <a:ahLst/>
              <a:cxnLst/>
              <a:rect l="l" t="t" r="r" b="b"/>
              <a:pathLst>
                <a:path w="1936" h="1885" extrusionOk="0">
                  <a:moveTo>
                    <a:pt x="968" y="417"/>
                  </a:moveTo>
                  <a:cubicBezTo>
                    <a:pt x="1102" y="417"/>
                    <a:pt x="1235" y="450"/>
                    <a:pt x="1335" y="584"/>
                  </a:cubicBezTo>
                  <a:cubicBezTo>
                    <a:pt x="1469" y="717"/>
                    <a:pt x="1502" y="784"/>
                    <a:pt x="1502" y="951"/>
                  </a:cubicBezTo>
                  <a:cubicBezTo>
                    <a:pt x="1502" y="1118"/>
                    <a:pt x="1435" y="1251"/>
                    <a:pt x="1335" y="1318"/>
                  </a:cubicBezTo>
                  <a:cubicBezTo>
                    <a:pt x="1235" y="1435"/>
                    <a:pt x="1102" y="1493"/>
                    <a:pt x="968" y="1493"/>
                  </a:cubicBezTo>
                  <a:cubicBezTo>
                    <a:pt x="835" y="1493"/>
                    <a:pt x="701" y="1435"/>
                    <a:pt x="601" y="1318"/>
                  </a:cubicBezTo>
                  <a:cubicBezTo>
                    <a:pt x="468" y="1218"/>
                    <a:pt x="434" y="1118"/>
                    <a:pt x="434" y="951"/>
                  </a:cubicBezTo>
                  <a:cubicBezTo>
                    <a:pt x="434" y="784"/>
                    <a:pt x="468" y="717"/>
                    <a:pt x="601" y="584"/>
                  </a:cubicBezTo>
                  <a:cubicBezTo>
                    <a:pt x="735" y="450"/>
                    <a:pt x="835" y="417"/>
                    <a:pt x="968" y="417"/>
                  </a:cubicBezTo>
                  <a:close/>
                  <a:moveTo>
                    <a:pt x="956" y="0"/>
                  </a:moveTo>
                  <a:cubicBezTo>
                    <a:pt x="710" y="0"/>
                    <a:pt x="468" y="84"/>
                    <a:pt x="301" y="250"/>
                  </a:cubicBezTo>
                  <a:cubicBezTo>
                    <a:pt x="101" y="417"/>
                    <a:pt x="1" y="651"/>
                    <a:pt x="1" y="917"/>
                  </a:cubicBezTo>
                  <a:cubicBezTo>
                    <a:pt x="1" y="1184"/>
                    <a:pt x="134" y="1384"/>
                    <a:pt x="301" y="1585"/>
                  </a:cubicBezTo>
                  <a:cubicBezTo>
                    <a:pt x="468" y="1785"/>
                    <a:pt x="735" y="1885"/>
                    <a:pt x="968" y="1885"/>
                  </a:cubicBezTo>
                  <a:cubicBezTo>
                    <a:pt x="1235" y="1885"/>
                    <a:pt x="1435" y="1751"/>
                    <a:pt x="1635" y="1585"/>
                  </a:cubicBezTo>
                  <a:cubicBezTo>
                    <a:pt x="1835" y="1418"/>
                    <a:pt x="1936" y="1184"/>
                    <a:pt x="1936" y="917"/>
                  </a:cubicBezTo>
                  <a:cubicBezTo>
                    <a:pt x="1936" y="651"/>
                    <a:pt x="1802" y="417"/>
                    <a:pt x="1635" y="250"/>
                  </a:cubicBezTo>
                  <a:cubicBezTo>
                    <a:pt x="1452" y="84"/>
                    <a:pt x="1202" y="0"/>
                    <a:pt x="9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55" name="Google Shape;855;p35"/>
            <p:cNvSpPr/>
            <p:nvPr/>
          </p:nvSpPr>
          <p:spPr>
            <a:xfrm>
              <a:off x="487479" y="2568435"/>
              <a:ext cx="135007" cy="131450"/>
            </a:xfrm>
            <a:custGeom>
              <a:avLst/>
              <a:gdLst/>
              <a:ahLst/>
              <a:cxnLst/>
              <a:rect l="l" t="t" r="r" b="b"/>
              <a:pathLst>
                <a:path w="1936" h="1885" extrusionOk="0">
                  <a:moveTo>
                    <a:pt x="968" y="417"/>
                  </a:moveTo>
                  <a:cubicBezTo>
                    <a:pt x="1101" y="417"/>
                    <a:pt x="1235" y="484"/>
                    <a:pt x="1368" y="584"/>
                  </a:cubicBezTo>
                  <a:cubicBezTo>
                    <a:pt x="1468" y="717"/>
                    <a:pt x="1535" y="817"/>
                    <a:pt x="1535" y="984"/>
                  </a:cubicBezTo>
                  <a:cubicBezTo>
                    <a:pt x="1535" y="1118"/>
                    <a:pt x="1435" y="1251"/>
                    <a:pt x="1368" y="1351"/>
                  </a:cubicBezTo>
                  <a:cubicBezTo>
                    <a:pt x="1252" y="1451"/>
                    <a:pt x="1110" y="1501"/>
                    <a:pt x="972" y="1501"/>
                  </a:cubicBezTo>
                  <a:cubicBezTo>
                    <a:pt x="835" y="1501"/>
                    <a:pt x="701" y="1451"/>
                    <a:pt x="601" y="1351"/>
                  </a:cubicBezTo>
                  <a:cubicBezTo>
                    <a:pt x="468" y="1218"/>
                    <a:pt x="434" y="1118"/>
                    <a:pt x="434" y="984"/>
                  </a:cubicBezTo>
                  <a:cubicBezTo>
                    <a:pt x="434" y="817"/>
                    <a:pt x="468" y="717"/>
                    <a:pt x="601" y="584"/>
                  </a:cubicBezTo>
                  <a:cubicBezTo>
                    <a:pt x="735" y="484"/>
                    <a:pt x="835" y="417"/>
                    <a:pt x="968" y="417"/>
                  </a:cubicBezTo>
                  <a:close/>
                  <a:moveTo>
                    <a:pt x="956" y="0"/>
                  </a:moveTo>
                  <a:cubicBezTo>
                    <a:pt x="710" y="0"/>
                    <a:pt x="468" y="84"/>
                    <a:pt x="301" y="250"/>
                  </a:cubicBezTo>
                  <a:cubicBezTo>
                    <a:pt x="101" y="417"/>
                    <a:pt x="1" y="684"/>
                    <a:pt x="1" y="918"/>
                  </a:cubicBezTo>
                  <a:cubicBezTo>
                    <a:pt x="1" y="1184"/>
                    <a:pt x="134" y="1385"/>
                    <a:pt x="301" y="1585"/>
                  </a:cubicBezTo>
                  <a:cubicBezTo>
                    <a:pt x="468" y="1818"/>
                    <a:pt x="735" y="1885"/>
                    <a:pt x="968" y="1885"/>
                  </a:cubicBezTo>
                  <a:cubicBezTo>
                    <a:pt x="1235" y="1885"/>
                    <a:pt x="1435" y="1751"/>
                    <a:pt x="1635" y="1585"/>
                  </a:cubicBezTo>
                  <a:cubicBezTo>
                    <a:pt x="1835" y="1418"/>
                    <a:pt x="1935" y="1184"/>
                    <a:pt x="1935" y="918"/>
                  </a:cubicBezTo>
                  <a:cubicBezTo>
                    <a:pt x="1935" y="684"/>
                    <a:pt x="1802" y="417"/>
                    <a:pt x="1635" y="250"/>
                  </a:cubicBezTo>
                  <a:cubicBezTo>
                    <a:pt x="1452" y="84"/>
                    <a:pt x="1202" y="0"/>
                    <a:pt x="9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56" name="Google Shape;856;p35"/>
            <p:cNvSpPr/>
            <p:nvPr/>
          </p:nvSpPr>
          <p:spPr>
            <a:xfrm>
              <a:off x="829460" y="2907766"/>
              <a:ext cx="139609" cy="131799"/>
            </a:xfrm>
            <a:custGeom>
              <a:avLst/>
              <a:gdLst/>
              <a:ahLst/>
              <a:cxnLst/>
              <a:rect l="l" t="t" r="r" b="b"/>
              <a:pathLst>
                <a:path w="2002" h="1890" extrusionOk="0">
                  <a:moveTo>
                    <a:pt x="968" y="455"/>
                  </a:moveTo>
                  <a:cubicBezTo>
                    <a:pt x="1068" y="455"/>
                    <a:pt x="1201" y="488"/>
                    <a:pt x="1334" y="588"/>
                  </a:cubicBezTo>
                  <a:cubicBezTo>
                    <a:pt x="1535" y="822"/>
                    <a:pt x="1535" y="1155"/>
                    <a:pt x="1334" y="1355"/>
                  </a:cubicBezTo>
                  <a:cubicBezTo>
                    <a:pt x="1234" y="1455"/>
                    <a:pt x="1101" y="1505"/>
                    <a:pt x="963" y="1505"/>
                  </a:cubicBezTo>
                  <a:cubicBezTo>
                    <a:pt x="826" y="1505"/>
                    <a:pt x="684" y="1455"/>
                    <a:pt x="567" y="1355"/>
                  </a:cubicBezTo>
                  <a:cubicBezTo>
                    <a:pt x="467" y="1222"/>
                    <a:pt x="400" y="1122"/>
                    <a:pt x="400" y="988"/>
                  </a:cubicBezTo>
                  <a:cubicBezTo>
                    <a:pt x="400" y="822"/>
                    <a:pt x="501" y="688"/>
                    <a:pt x="567" y="621"/>
                  </a:cubicBezTo>
                  <a:cubicBezTo>
                    <a:pt x="701" y="488"/>
                    <a:pt x="834" y="455"/>
                    <a:pt x="968" y="455"/>
                  </a:cubicBezTo>
                  <a:close/>
                  <a:moveTo>
                    <a:pt x="950" y="0"/>
                  </a:moveTo>
                  <a:cubicBezTo>
                    <a:pt x="703" y="0"/>
                    <a:pt x="455" y="100"/>
                    <a:pt x="267" y="288"/>
                  </a:cubicBezTo>
                  <a:cubicBezTo>
                    <a:pt x="67" y="455"/>
                    <a:pt x="0" y="688"/>
                    <a:pt x="0" y="955"/>
                  </a:cubicBezTo>
                  <a:cubicBezTo>
                    <a:pt x="0" y="1189"/>
                    <a:pt x="100" y="1389"/>
                    <a:pt x="267" y="1622"/>
                  </a:cubicBezTo>
                  <a:cubicBezTo>
                    <a:pt x="467" y="1822"/>
                    <a:pt x="701" y="1889"/>
                    <a:pt x="968" y="1889"/>
                  </a:cubicBezTo>
                  <a:cubicBezTo>
                    <a:pt x="1201" y="1889"/>
                    <a:pt x="1468" y="1822"/>
                    <a:pt x="1601" y="1589"/>
                  </a:cubicBezTo>
                  <a:cubicBezTo>
                    <a:pt x="2002" y="1222"/>
                    <a:pt x="2002" y="655"/>
                    <a:pt x="1601" y="288"/>
                  </a:cubicBezTo>
                  <a:cubicBezTo>
                    <a:pt x="1422" y="92"/>
                    <a:pt x="1187" y="0"/>
                    <a:pt x="9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859" name="Google Shape;859;p35"/>
          <p:cNvSpPr/>
          <p:nvPr/>
        </p:nvSpPr>
        <p:spPr>
          <a:xfrm>
            <a:off x="8726378" y="3848108"/>
            <a:ext cx="325711" cy="315487"/>
          </a:xfrm>
          <a:custGeom>
            <a:avLst/>
            <a:gdLst/>
            <a:ahLst/>
            <a:cxnLst/>
            <a:rect l="l" t="t" r="r" b="b"/>
            <a:pathLst>
              <a:path w="12743" h="12343" extrusionOk="0">
                <a:moveTo>
                  <a:pt x="5704" y="568"/>
                </a:moveTo>
                <a:cubicBezTo>
                  <a:pt x="5938" y="935"/>
                  <a:pt x="6272" y="1769"/>
                  <a:pt x="6505" y="2636"/>
                </a:cubicBezTo>
                <a:cubicBezTo>
                  <a:pt x="6505" y="2736"/>
                  <a:pt x="6605" y="2803"/>
                  <a:pt x="6672" y="2803"/>
                </a:cubicBezTo>
                <a:cubicBezTo>
                  <a:pt x="6872" y="2803"/>
                  <a:pt x="7072" y="2836"/>
                  <a:pt x="7272" y="2936"/>
                </a:cubicBezTo>
                <a:cubicBezTo>
                  <a:pt x="7339" y="2936"/>
                  <a:pt x="7472" y="2936"/>
                  <a:pt x="7506" y="2836"/>
                </a:cubicBezTo>
                <a:cubicBezTo>
                  <a:pt x="8273" y="1935"/>
                  <a:pt x="8640" y="1502"/>
                  <a:pt x="8807" y="1335"/>
                </a:cubicBezTo>
                <a:lnTo>
                  <a:pt x="8807" y="1335"/>
                </a:lnTo>
                <a:cubicBezTo>
                  <a:pt x="8773" y="1802"/>
                  <a:pt x="8607" y="2736"/>
                  <a:pt x="8340" y="3303"/>
                </a:cubicBezTo>
                <a:cubicBezTo>
                  <a:pt x="8306" y="3403"/>
                  <a:pt x="8306" y="3503"/>
                  <a:pt x="8373" y="3570"/>
                </a:cubicBezTo>
                <a:cubicBezTo>
                  <a:pt x="8640" y="3803"/>
                  <a:pt x="8873" y="4104"/>
                  <a:pt x="9040" y="4404"/>
                </a:cubicBezTo>
                <a:cubicBezTo>
                  <a:pt x="9107" y="4437"/>
                  <a:pt x="9174" y="4470"/>
                  <a:pt x="9274" y="4470"/>
                </a:cubicBezTo>
                <a:cubicBezTo>
                  <a:pt x="10541" y="4304"/>
                  <a:pt x="11509" y="4237"/>
                  <a:pt x="12042" y="4237"/>
                </a:cubicBezTo>
                <a:lnTo>
                  <a:pt x="12142" y="4237"/>
                </a:lnTo>
                <a:cubicBezTo>
                  <a:pt x="11675" y="4571"/>
                  <a:pt x="10608" y="5138"/>
                  <a:pt x="9607" y="5605"/>
                </a:cubicBezTo>
                <a:cubicBezTo>
                  <a:pt x="9507" y="5638"/>
                  <a:pt x="9474" y="5705"/>
                  <a:pt x="9474" y="5805"/>
                </a:cubicBezTo>
                <a:cubicBezTo>
                  <a:pt x="9507" y="6172"/>
                  <a:pt x="9474" y="6505"/>
                  <a:pt x="9374" y="6839"/>
                </a:cubicBezTo>
                <a:cubicBezTo>
                  <a:pt x="9374" y="6939"/>
                  <a:pt x="9374" y="7006"/>
                  <a:pt x="9474" y="7072"/>
                </a:cubicBezTo>
                <a:cubicBezTo>
                  <a:pt x="10775" y="8006"/>
                  <a:pt x="11275" y="8473"/>
                  <a:pt x="11442" y="8673"/>
                </a:cubicBezTo>
                <a:lnTo>
                  <a:pt x="11409" y="8673"/>
                </a:lnTo>
                <a:cubicBezTo>
                  <a:pt x="10841" y="8673"/>
                  <a:pt x="9641" y="8473"/>
                  <a:pt x="8840" y="8240"/>
                </a:cubicBezTo>
                <a:cubicBezTo>
                  <a:pt x="8819" y="8219"/>
                  <a:pt x="8795" y="8211"/>
                  <a:pt x="8771" y="8211"/>
                </a:cubicBezTo>
                <a:cubicBezTo>
                  <a:pt x="8718" y="8211"/>
                  <a:pt x="8663" y="8250"/>
                  <a:pt x="8640" y="8273"/>
                </a:cubicBezTo>
                <a:cubicBezTo>
                  <a:pt x="8440" y="8507"/>
                  <a:pt x="8173" y="8740"/>
                  <a:pt x="7906" y="8907"/>
                </a:cubicBezTo>
                <a:cubicBezTo>
                  <a:pt x="7839" y="8940"/>
                  <a:pt x="7806" y="9007"/>
                  <a:pt x="7806" y="9107"/>
                </a:cubicBezTo>
                <a:cubicBezTo>
                  <a:pt x="7973" y="9941"/>
                  <a:pt x="8006" y="10408"/>
                  <a:pt x="8006" y="10608"/>
                </a:cubicBezTo>
                <a:cubicBezTo>
                  <a:pt x="7773" y="10341"/>
                  <a:pt x="7406" y="9908"/>
                  <a:pt x="7072" y="9407"/>
                </a:cubicBezTo>
                <a:cubicBezTo>
                  <a:pt x="7005" y="9307"/>
                  <a:pt x="6939" y="9307"/>
                  <a:pt x="6839" y="9307"/>
                </a:cubicBezTo>
                <a:cubicBezTo>
                  <a:pt x="6608" y="9330"/>
                  <a:pt x="6378" y="9369"/>
                  <a:pt x="6148" y="9369"/>
                </a:cubicBezTo>
                <a:cubicBezTo>
                  <a:pt x="6045" y="9369"/>
                  <a:pt x="5941" y="9361"/>
                  <a:pt x="5838" y="9341"/>
                </a:cubicBezTo>
                <a:cubicBezTo>
                  <a:pt x="5771" y="9341"/>
                  <a:pt x="5671" y="9374"/>
                  <a:pt x="5638" y="9474"/>
                </a:cubicBezTo>
                <a:cubicBezTo>
                  <a:pt x="5004" y="11075"/>
                  <a:pt x="4737" y="11642"/>
                  <a:pt x="4570" y="11842"/>
                </a:cubicBezTo>
                <a:cubicBezTo>
                  <a:pt x="4437" y="11309"/>
                  <a:pt x="4270" y="9808"/>
                  <a:pt x="4337" y="8940"/>
                </a:cubicBezTo>
                <a:cubicBezTo>
                  <a:pt x="4337" y="8907"/>
                  <a:pt x="4303" y="8807"/>
                  <a:pt x="4270" y="8774"/>
                </a:cubicBezTo>
                <a:cubicBezTo>
                  <a:pt x="3970" y="8573"/>
                  <a:pt x="3736" y="8307"/>
                  <a:pt x="3503" y="8006"/>
                </a:cubicBezTo>
                <a:cubicBezTo>
                  <a:pt x="3470" y="7973"/>
                  <a:pt x="3436" y="7940"/>
                  <a:pt x="3336" y="7940"/>
                </a:cubicBezTo>
                <a:cubicBezTo>
                  <a:pt x="3303" y="7940"/>
                  <a:pt x="3303" y="7940"/>
                  <a:pt x="3369" y="7973"/>
                </a:cubicBezTo>
                <a:cubicBezTo>
                  <a:pt x="2169" y="8340"/>
                  <a:pt x="1335" y="8573"/>
                  <a:pt x="934" y="8607"/>
                </a:cubicBezTo>
                <a:cubicBezTo>
                  <a:pt x="1201" y="8173"/>
                  <a:pt x="2135" y="7239"/>
                  <a:pt x="2869" y="6672"/>
                </a:cubicBezTo>
                <a:cubicBezTo>
                  <a:pt x="2936" y="6639"/>
                  <a:pt x="2969" y="6572"/>
                  <a:pt x="2969" y="6472"/>
                </a:cubicBezTo>
                <a:cubicBezTo>
                  <a:pt x="2936" y="6272"/>
                  <a:pt x="2936" y="6005"/>
                  <a:pt x="2936" y="5805"/>
                </a:cubicBezTo>
                <a:cubicBezTo>
                  <a:pt x="2936" y="5705"/>
                  <a:pt x="2902" y="5638"/>
                  <a:pt x="2802" y="5605"/>
                </a:cubicBezTo>
                <a:cubicBezTo>
                  <a:pt x="1602" y="4971"/>
                  <a:pt x="1034" y="4637"/>
                  <a:pt x="801" y="4470"/>
                </a:cubicBezTo>
                <a:lnTo>
                  <a:pt x="934" y="4470"/>
                </a:lnTo>
                <a:cubicBezTo>
                  <a:pt x="1435" y="4470"/>
                  <a:pt x="2202" y="4504"/>
                  <a:pt x="3036" y="4637"/>
                </a:cubicBezTo>
                <a:cubicBezTo>
                  <a:pt x="3136" y="4637"/>
                  <a:pt x="3203" y="4604"/>
                  <a:pt x="3269" y="4504"/>
                </a:cubicBezTo>
                <a:lnTo>
                  <a:pt x="3303" y="4437"/>
                </a:lnTo>
                <a:cubicBezTo>
                  <a:pt x="3369" y="4270"/>
                  <a:pt x="3536" y="4037"/>
                  <a:pt x="3670" y="3903"/>
                </a:cubicBezTo>
                <a:cubicBezTo>
                  <a:pt x="3770" y="3837"/>
                  <a:pt x="3770" y="3770"/>
                  <a:pt x="3703" y="3670"/>
                </a:cubicBezTo>
                <a:cubicBezTo>
                  <a:pt x="3303" y="2836"/>
                  <a:pt x="3169" y="2369"/>
                  <a:pt x="3103" y="2169"/>
                </a:cubicBezTo>
                <a:lnTo>
                  <a:pt x="3103" y="2169"/>
                </a:lnTo>
                <a:cubicBezTo>
                  <a:pt x="3369" y="2369"/>
                  <a:pt x="3870" y="2736"/>
                  <a:pt x="4303" y="3136"/>
                </a:cubicBezTo>
                <a:cubicBezTo>
                  <a:pt x="4340" y="3191"/>
                  <a:pt x="4387" y="3216"/>
                  <a:pt x="4433" y="3216"/>
                </a:cubicBezTo>
                <a:cubicBezTo>
                  <a:pt x="4470" y="3216"/>
                  <a:pt x="4507" y="3200"/>
                  <a:pt x="4537" y="3170"/>
                </a:cubicBezTo>
                <a:cubicBezTo>
                  <a:pt x="4770" y="3069"/>
                  <a:pt x="5004" y="2969"/>
                  <a:pt x="5204" y="2903"/>
                </a:cubicBezTo>
                <a:cubicBezTo>
                  <a:pt x="5271" y="2903"/>
                  <a:pt x="5338" y="2803"/>
                  <a:pt x="5338" y="2736"/>
                </a:cubicBezTo>
                <a:cubicBezTo>
                  <a:pt x="5504" y="1335"/>
                  <a:pt x="5638" y="801"/>
                  <a:pt x="5704" y="568"/>
                </a:cubicBezTo>
                <a:close/>
                <a:moveTo>
                  <a:pt x="5638" y="1"/>
                </a:moveTo>
                <a:cubicBezTo>
                  <a:pt x="5438" y="1"/>
                  <a:pt x="5171" y="1"/>
                  <a:pt x="4837" y="2502"/>
                </a:cubicBezTo>
                <a:cubicBezTo>
                  <a:pt x="4670" y="2569"/>
                  <a:pt x="4504" y="2636"/>
                  <a:pt x="4337" y="2736"/>
                </a:cubicBezTo>
                <a:cubicBezTo>
                  <a:pt x="3903" y="2302"/>
                  <a:pt x="3136" y="1769"/>
                  <a:pt x="2836" y="1668"/>
                </a:cubicBezTo>
                <a:cubicBezTo>
                  <a:pt x="2736" y="1668"/>
                  <a:pt x="2602" y="1735"/>
                  <a:pt x="2569" y="1802"/>
                </a:cubicBezTo>
                <a:cubicBezTo>
                  <a:pt x="2469" y="1935"/>
                  <a:pt x="2402" y="2102"/>
                  <a:pt x="3136" y="3770"/>
                </a:cubicBezTo>
                <a:cubicBezTo>
                  <a:pt x="3003" y="3937"/>
                  <a:pt x="2902" y="4104"/>
                  <a:pt x="2802" y="4270"/>
                </a:cubicBezTo>
                <a:cubicBezTo>
                  <a:pt x="2002" y="4170"/>
                  <a:pt x="1268" y="4104"/>
                  <a:pt x="768" y="4104"/>
                </a:cubicBezTo>
                <a:cubicBezTo>
                  <a:pt x="567" y="4104"/>
                  <a:pt x="401" y="4104"/>
                  <a:pt x="267" y="4137"/>
                </a:cubicBezTo>
                <a:cubicBezTo>
                  <a:pt x="134" y="4137"/>
                  <a:pt x="67" y="4237"/>
                  <a:pt x="67" y="4337"/>
                </a:cubicBezTo>
                <a:cubicBezTo>
                  <a:pt x="0" y="4504"/>
                  <a:pt x="0" y="4737"/>
                  <a:pt x="2335" y="5938"/>
                </a:cubicBezTo>
                <a:cubicBezTo>
                  <a:pt x="2302" y="6105"/>
                  <a:pt x="2335" y="6272"/>
                  <a:pt x="2335" y="6439"/>
                </a:cubicBezTo>
                <a:cubicBezTo>
                  <a:pt x="1602" y="7006"/>
                  <a:pt x="434" y="8173"/>
                  <a:pt x="267" y="8640"/>
                </a:cubicBezTo>
                <a:cubicBezTo>
                  <a:pt x="234" y="8740"/>
                  <a:pt x="267" y="8807"/>
                  <a:pt x="301" y="8907"/>
                </a:cubicBezTo>
                <a:cubicBezTo>
                  <a:pt x="434" y="9007"/>
                  <a:pt x="567" y="9007"/>
                  <a:pt x="668" y="9007"/>
                </a:cubicBezTo>
                <a:cubicBezTo>
                  <a:pt x="1101" y="9007"/>
                  <a:pt x="1935" y="8807"/>
                  <a:pt x="3236" y="8407"/>
                </a:cubicBezTo>
                <a:cubicBezTo>
                  <a:pt x="3436" y="8607"/>
                  <a:pt x="3636" y="8840"/>
                  <a:pt x="3903" y="9007"/>
                </a:cubicBezTo>
                <a:cubicBezTo>
                  <a:pt x="3836" y="10008"/>
                  <a:pt x="4003" y="11809"/>
                  <a:pt x="4270" y="12243"/>
                </a:cubicBezTo>
                <a:cubicBezTo>
                  <a:pt x="4337" y="12309"/>
                  <a:pt x="4437" y="12343"/>
                  <a:pt x="4504" y="12343"/>
                </a:cubicBezTo>
                <a:cubicBezTo>
                  <a:pt x="4737" y="12343"/>
                  <a:pt x="4971" y="12343"/>
                  <a:pt x="5905" y="9841"/>
                </a:cubicBezTo>
                <a:cubicBezTo>
                  <a:pt x="5987" y="9862"/>
                  <a:pt x="6073" y="9870"/>
                  <a:pt x="6160" y="9870"/>
                </a:cubicBezTo>
                <a:cubicBezTo>
                  <a:pt x="6354" y="9870"/>
                  <a:pt x="6554" y="9831"/>
                  <a:pt x="6739" y="9808"/>
                </a:cubicBezTo>
                <a:cubicBezTo>
                  <a:pt x="7105" y="10308"/>
                  <a:pt x="7673" y="11075"/>
                  <a:pt x="7973" y="11175"/>
                </a:cubicBezTo>
                <a:cubicBezTo>
                  <a:pt x="8006" y="11242"/>
                  <a:pt x="8073" y="11242"/>
                  <a:pt x="8106" y="11242"/>
                </a:cubicBezTo>
                <a:cubicBezTo>
                  <a:pt x="8173" y="11242"/>
                  <a:pt x="8273" y="11175"/>
                  <a:pt x="8306" y="11142"/>
                </a:cubicBezTo>
                <a:cubicBezTo>
                  <a:pt x="8406" y="11008"/>
                  <a:pt x="8473" y="10908"/>
                  <a:pt x="8173" y="9241"/>
                </a:cubicBezTo>
                <a:cubicBezTo>
                  <a:pt x="8406" y="9074"/>
                  <a:pt x="8607" y="8907"/>
                  <a:pt x="8807" y="8673"/>
                </a:cubicBezTo>
                <a:cubicBezTo>
                  <a:pt x="9641" y="8907"/>
                  <a:pt x="10775" y="9107"/>
                  <a:pt x="11342" y="9107"/>
                </a:cubicBezTo>
                <a:cubicBezTo>
                  <a:pt x="11475" y="9107"/>
                  <a:pt x="11609" y="9107"/>
                  <a:pt x="11675" y="9074"/>
                </a:cubicBezTo>
                <a:cubicBezTo>
                  <a:pt x="11809" y="9007"/>
                  <a:pt x="11909" y="8940"/>
                  <a:pt x="11909" y="8840"/>
                </a:cubicBezTo>
                <a:cubicBezTo>
                  <a:pt x="11909" y="8673"/>
                  <a:pt x="11942" y="8440"/>
                  <a:pt x="9774" y="6805"/>
                </a:cubicBezTo>
                <a:cubicBezTo>
                  <a:pt x="9841" y="6505"/>
                  <a:pt x="9841" y="6238"/>
                  <a:pt x="9841" y="5938"/>
                </a:cubicBezTo>
                <a:cubicBezTo>
                  <a:pt x="10841" y="5471"/>
                  <a:pt x="12343" y="4671"/>
                  <a:pt x="12643" y="4304"/>
                </a:cubicBezTo>
                <a:cubicBezTo>
                  <a:pt x="12743" y="4237"/>
                  <a:pt x="12743" y="4104"/>
                  <a:pt x="12676" y="4003"/>
                </a:cubicBezTo>
                <a:cubicBezTo>
                  <a:pt x="12609" y="3837"/>
                  <a:pt x="12343" y="3803"/>
                  <a:pt x="11976" y="3803"/>
                </a:cubicBezTo>
                <a:cubicBezTo>
                  <a:pt x="11475" y="3803"/>
                  <a:pt x="10575" y="3903"/>
                  <a:pt x="9274" y="4070"/>
                </a:cubicBezTo>
                <a:cubicBezTo>
                  <a:pt x="9107" y="3803"/>
                  <a:pt x="8907" y="3570"/>
                  <a:pt x="8673" y="3336"/>
                </a:cubicBezTo>
                <a:cubicBezTo>
                  <a:pt x="8940" y="2636"/>
                  <a:pt x="9174" y="1402"/>
                  <a:pt x="9107" y="1001"/>
                </a:cubicBezTo>
                <a:cubicBezTo>
                  <a:pt x="9074" y="901"/>
                  <a:pt x="8973" y="801"/>
                  <a:pt x="8840" y="801"/>
                </a:cubicBezTo>
                <a:cubicBezTo>
                  <a:pt x="8740" y="801"/>
                  <a:pt x="8506" y="801"/>
                  <a:pt x="7172" y="2469"/>
                </a:cubicBezTo>
                <a:cubicBezTo>
                  <a:pt x="7072" y="2436"/>
                  <a:pt x="6939" y="2436"/>
                  <a:pt x="6805" y="2402"/>
                </a:cubicBezTo>
                <a:cubicBezTo>
                  <a:pt x="6605" y="1602"/>
                  <a:pt x="6138" y="401"/>
                  <a:pt x="5838" y="101"/>
                </a:cubicBezTo>
                <a:cubicBezTo>
                  <a:pt x="5771" y="1"/>
                  <a:pt x="5671" y="1"/>
                  <a:pt x="5638" y="1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847" y="433723"/>
            <a:ext cx="6383083" cy="422602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00444" y="1158948"/>
            <a:ext cx="56458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smtClean="0">
                <a:solidFill>
                  <a:srgbClr val="E77A48">
                    <a:lumMod val="75000"/>
                  </a:srgbClr>
                </a:solidFill>
              </a:rPr>
              <a:t>BÀI 27: ÔN TẬP CHỦ ĐỀ CON NGƯỜI VÀ SỨC KHỎE (</a:t>
            </a:r>
            <a:r>
              <a:rPr lang="en-US" sz="3200" b="1" dirty="0" err="1" smtClean="0">
                <a:solidFill>
                  <a:srgbClr val="E77A48">
                    <a:lumMod val="75000"/>
                  </a:srgbClr>
                </a:solidFill>
              </a:rPr>
              <a:t>Tiết</a:t>
            </a:r>
            <a:r>
              <a:rPr lang="en-US" sz="3200" b="1" dirty="0" smtClean="0">
                <a:solidFill>
                  <a:srgbClr val="E77A48">
                    <a:lumMod val="75000"/>
                  </a:srgbClr>
                </a:solidFill>
              </a:rPr>
              <a:t> 3)</a:t>
            </a:r>
            <a:endParaRPr lang="en-US" sz="3200" b="1" dirty="0">
              <a:solidFill>
                <a:srgbClr val="E77A48">
                  <a:lumMod val="7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763" y="2540136"/>
            <a:ext cx="3502283" cy="2603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6825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0" name="Google Shape;840;p35"/>
          <p:cNvGrpSpPr/>
          <p:nvPr/>
        </p:nvGrpSpPr>
        <p:grpSpPr>
          <a:xfrm>
            <a:off x="8319972" y="4259606"/>
            <a:ext cx="604882" cy="583891"/>
            <a:chOff x="422347" y="2530081"/>
            <a:chExt cx="604882" cy="583891"/>
          </a:xfrm>
        </p:grpSpPr>
        <p:sp>
          <p:nvSpPr>
            <p:cNvPr id="841" name="Google Shape;841;p35"/>
            <p:cNvSpPr/>
            <p:nvPr/>
          </p:nvSpPr>
          <p:spPr>
            <a:xfrm>
              <a:off x="682877" y="2600653"/>
              <a:ext cx="104742" cy="445886"/>
            </a:xfrm>
            <a:custGeom>
              <a:avLst/>
              <a:gdLst/>
              <a:ahLst/>
              <a:cxnLst/>
              <a:rect l="l" t="t" r="r" b="b"/>
              <a:pathLst>
                <a:path w="1502" h="6394" extrusionOk="0">
                  <a:moveTo>
                    <a:pt x="1217" y="0"/>
                  </a:moveTo>
                  <a:cubicBezTo>
                    <a:pt x="1128" y="0"/>
                    <a:pt x="1068" y="78"/>
                    <a:pt x="1068" y="155"/>
                  </a:cubicBezTo>
                  <a:lnTo>
                    <a:pt x="1" y="6126"/>
                  </a:lnTo>
                  <a:cubicBezTo>
                    <a:pt x="1" y="6260"/>
                    <a:pt x="67" y="6360"/>
                    <a:pt x="234" y="6393"/>
                  </a:cubicBezTo>
                  <a:cubicBezTo>
                    <a:pt x="301" y="6393"/>
                    <a:pt x="401" y="6360"/>
                    <a:pt x="434" y="6226"/>
                  </a:cubicBezTo>
                  <a:lnTo>
                    <a:pt x="1468" y="255"/>
                  </a:lnTo>
                  <a:cubicBezTo>
                    <a:pt x="1502" y="122"/>
                    <a:pt x="1435" y="22"/>
                    <a:pt x="1302" y="22"/>
                  </a:cubicBezTo>
                  <a:cubicBezTo>
                    <a:pt x="1272" y="7"/>
                    <a:pt x="1243" y="0"/>
                    <a:pt x="12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42" name="Google Shape;842;p35"/>
            <p:cNvSpPr/>
            <p:nvPr/>
          </p:nvSpPr>
          <p:spPr>
            <a:xfrm>
              <a:off x="471231" y="2728617"/>
              <a:ext cx="509484" cy="152720"/>
            </a:xfrm>
            <a:custGeom>
              <a:avLst/>
              <a:gdLst/>
              <a:ahLst/>
              <a:cxnLst/>
              <a:rect l="l" t="t" r="r" b="b"/>
              <a:pathLst>
                <a:path w="7306" h="2190" extrusionOk="0">
                  <a:moveTo>
                    <a:pt x="7084" y="0"/>
                  </a:moveTo>
                  <a:cubicBezTo>
                    <a:pt x="7060" y="0"/>
                    <a:pt x="7034" y="7"/>
                    <a:pt x="7005" y="22"/>
                  </a:cubicBezTo>
                  <a:lnTo>
                    <a:pt x="200" y="1756"/>
                  </a:lnTo>
                  <a:cubicBezTo>
                    <a:pt x="100" y="1789"/>
                    <a:pt x="0" y="1890"/>
                    <a:pt x="34" y="2023"/>
                  </a:cubicBezTo>
                  <a:cubicBezTo>
                    <a:pt x="100" y="2123"/>
                    <a:pt x="167" y="2190"/>
                    <a:pt x="234" y="2190"/>
                  </a:cubicBezTo>
                  <a:lnTo>
                    <a:pt x="300" y="2190"/>
                  </a:lnTo>
                  <a:lnTo>
                    <a:pt x="7105" y="422"/>
                  </a:lnTo>
                  <a:cubicBezTo>
                    <a:pt x="7205" y="388"/>
                    <a:pt x="7305" y="288"/>
                    <a:pt x="7272" y="188"/>
                  </a:cubicBezTo>
                  <a:cubicBezTo>
                    <a:pt x="7220" y="84"/>
                    <a:pt x="7168" y="0"/>
                    <a:pt x="70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43" name="Google Shape;843;p35"/>
            <p:cNvSpPr/>
            <p:nvPr/>
          </p:nvSpPr>
          <p:spPr>
            <a:xfrm>
              <a:off x="559585" y="2634126"/>
              <a:ext cx="332706" cy="354254"/>
            </a:xfrm>
            <a:custGeom>
              <a:avLst/>
              <a:gdLst/>
              <a:ahLst/>
              <a:cxnLst/>
              <a:rect l="l" t="t" r="r" b="b"/>
              <a:pathLst>
                <a:path w="4771" h="5080" extrusionOk="0">
                  <a:moveTo>
                    <a:pt x="218" y="1"/>
                  </a:moveTo>
                  <a:cubicBezTo>
                    <a:pt x="168" y="1"/>
                    <a:pt x="118" y="26"/>
                    <a:pt x="67" y="76"/>
                  </a:cubicBezTo>
                  <a:cubicBezTo>
                    <a:pt x="1" y="142"/>
                    <a:pt x="1" y="276"/>
                    <a:pt x="67" y="376"/>
                  </a:cubicBezTo>
                  <a:lnTo>
                    <a:pt x="4371" y="4979"/>
                  </a:lnTo>
                  <a:cubicBezTo>
                    <a:pt x="4404" y="5046"/>
                    <a:pt x="4504" y="5079"/>
                    <a:pt x="4537" y="5079"/>
                  </a:cubicBezTo>
                  <a:cubicBezTo>
                    <a:pt x="4604" y="5079"/>
                    <a:pt x="4671" y="5046"/>
                    <a:pt x="4704" y="4979"/>
                  </a:cubicBezTo>
                  <a:cubicBezTo>
                    <a:pt x="4771" y="4912"/>
                    <a:pt x="4771" y="4779"/>
                    <a:pt x="4704" y="4712"/>
                  </a:cubicBezTo>
                  <a:lnTo>
                    <a:pt x="368" y="76"/>
                  </a:lnTo>
                  <a:cubicBezTo>
                    <a:pt x="318" y="26"/>
                    <a:pt x="26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844" name="Google Shape;844;p35"/>
            <p:cNvGrpSpPr/>
            <p:nvPr/>
          </p:nvGrpSpPr>
          <p:grpSpPr>
            <a:xfrm>
              <a:off x="436294" y="2543958"/>
              <a:ext cx="576988" cy="553696"/>
              <a:chOff x="436294" y="2543958"/>
              <a:chExt cx="576988" cy="553696"/>
            </a:xfrm>
          </p:grpSpPr>
          <p:sp>
            <p:nvSpPr>
              <p:cNvPr id="845" name="Google Shape;845;p35"/>
              <p:cNvSpPr/>
              <p:nvPr/>
            </p:nvSpPr>
            <p:spPr>
              <a:xfrm>
                <a:off x="713142" y="2543958"/>
                <a:ext cx="104742" cy="104812"/>
              </a:xfrm>
              <a:custGeom>
                <a:avLst/>
                <a:gdLst/>
                <a:ahLst/>
                <a:cxnLst/>
                <a:rect l="l" t="t" r="r" b="b"/>
                <a:pathLst>
                  <a:path w="1502" h="1503" extrusionOk="0">
                    <a:moveTo>
                      <a:pt x="734" y="1"/>
                    </a:moveTo>
                    <a:cubicBezTo>
                      <a:pt x="334" y="1"/>
                      <a:pt x="0" y="335"/>
                      <a:pt x="0" y="735"/>
                    </a:cubicBezTo>
                    <a:cubicBezTo>
                      <a:pt x="0" y="1135"/>
                      <a:pt x="334" y="1502"/>
                      <a:pt x="734" y="1502"/>
                    </a:cubicBezTo>
                    <a:cubicBezTo>
                      <a:pt x="1168" y="1502"/>
                      <a:pt x="1501" y="1135"/>
                      <a:pt x="1501" y="735"/>
                    </a:cubicBezTo>
                    <a:cubicBezTo>
                      <a:pt x="1501" y="335"/>
                      <a:pt x="1168" y="1"/>
                      <a:pt x="7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46" name="Google Shape;846;p35"/>
              <p:cNvSpPr/>
              <p:nvPr/>
            </p:nvSpPr>
            <p:spPr>
              <a:xfrm>
                <a:off x="654983" y="2992912"/>
                <a:ext cx="104742" cy="104742"/>
              </a:xfrm>
              <a:custGeom>
                <a:avLst/>
                <a:gdLst/>
                <a:ahLst/>
                <a:cxnLst/>
                <a:rect l="l" t="t" r="r" b="b"/>
                <a:pathLst>
                  <a:path w="1502" h="1502" extrusionOk="0">
                    <a:moveTo>
                      <a:pt x="734" y="1"/>
                    </a:moveTo>
                    <a:cubicBezTo>
                      <a:pt x="334" y="1"/>
                      <a:pt x="0" y="334"/>
                      <a:pt x="0" y="768"/>
                    </a:cubicBezTo>
                    <a:cubicBezTo>
                      <a:pt x="0" y="1168"/>
                      <a:pt x="334" y="1502"/>
                      <a:pt x="734" y="1502"/>
                    </a:cubicBezTo>
                    <a:cubicBezTo>
                      <a:pt x="1168" y="1502"/>
                      <a:pt x="1501" y="1168"/>
                      <a:pt x="1501" y="768"/>
                    </a:cubicBezTo>
                    <a:cubicBezTo>
                      <a:pt x="1501" y="334"/>
                      <a:pt x="1168" y="1"/>
                      <a:pt x="7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47" name="Google Shape;847;p35"/>
              <p:cNvSpPr/>
              <p:nvPr/>
            </p:nvSpPr>
            <p:spPr>
              <a:xfrm>
                <a:off x="436294" y="2809161"/>
                <a:ext cx="104742" cy="104742"/>
              </a:xfrm>
              <a:custGeom>
                <a:avLst/>
                <a:gdLst/>
                <a:ahLst/>
                <a:cxnLst/>
                <a:rect l="l" t="t" r="r" b="b"/>
                <a:pathLst>
                  <a:path w="1502" h="1502" extrusionOk="0">
                    <a:moveTo>
                      <a:pt x="735" y="1"/>
                    </a:moveTo>
                    <a:cubicBezTo>
                      <a:pt x="334" y="1"/>
                      <a:pt x="1" y="368"/>
                      <a:pt x="1" y="768"/>
                    </a:cubicBezTo>
                    <a:cubicBezTo>
                      <a:pt x="1" y="1168"/>
                      <a:pt x="334" y="1502"/>
                      <a:pt x="735" y="1502"/>
                    </a:cubicBezTo>
                    <a:cubicBezTo>
                      <a:pt x="1168" y="1502"/>
                      <a:pt x="1502" y="1168"/>
                      <a:pt x="1502" y="768"/>
                    </a:cubicBezTo>
                    <a:cubicBezTo>
                      <a:pt x="1502" y="368"/>
                      <a:pt x="1168" y="1"/>
                      <a:pt x="73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48" name="Google Shape;848;p35"/>
              <p:cNvSpPr/>
              <p:nvPr/>
            </p:nvSpPr>
            <p:spPr>
              <a:xfrm>
                <a:off x="908540" y="2674223"/>
                <a:ext cx="104742" cy="104812"/>
              </a:xfrm>
              <a:custGeom>
                <a:avLst/>
                <a:gdLst/>
                <a:ahLst/>
                <a:cxnLst/>
                <a:rect l="l" t="t" r="r" b="b"/>
                <a:pathLst>
                  <a:path w="1502" h="1503" extrusionOk="0">
                    <a:moveTo>
                      <a:pt x="734" y="1"/>
                    </a:moveTo>
                    <a:cubicBezTo>
                      <a:pt x="334" y="1"/>
                      <a:pt x="0" y="335"/>
                      <a:pt x="0" y="735"/>
                    </a:cubicBezTo>
                    <a:cubicBezTo>
                      <a:pt x="0" y="1168"/>
                      <a:pt x="334" y="1502"/>
                      <a:pt x="734" y="1502"/>
                    </a:cubicBezTo>
                    <a:cubicBezTo>
                      <a:pt x="1134" y="1502"/>
                      <a:pt x="1501" y="1168"/>
                      <a:pt x="1501" y="735"/>
                    </a:cubicBezTo>
                    <a:cubicBezTo>
                      <a:pt x="1501" y="335"/>
                      <a:pt x="1134" y="1"/>
                      <a:pt x="7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49" name="Google Shape;849;p35"/>
              <p:cNvSpPr/>
              <p:nvPr/>
            </p:nvSpPr>
            <p:spPr>
              <a:xfrm>
                <a:off x="503797" y="2581197"/>
                <a:ext cx="104742" cy="104742"/>
              </a:xfrm>
              <a:custGeom>
                <a:avLst/>
                <a:gdLst/>
                <a:ahLst/>
                <a:cxnLst/>
                <a:rect l="l" t="t" r="r" b="b"/>
                <a:pathLst>
                  <a:path w="1502" h="1502" extrusionOk="0">
                    <a:moveTo>
                      <a:pt x="734" y="1"/>
                    </a:moveTo>
                    <a:cubicBezTo>
                      <a:pt x="334" y="1"/>
                      <a:pt x="0" y="334"/>
                      <a:pt x="0" y="735"/>
                    </a:cubicBezTo>
                    <a:cubicBezTo>
                      <a:pt x="0" y="1168"/>
                      <a:pt x="334" y="1502"/>
                      <a:pt x="734" y="1502"/>
                    </a:cubicBezTo>
                    <a:cubicBezTo>
                      <a:pt x="1168" y="1502"/>
                      <a:pt x="1501" y="1168"/>
                      <a:pt x="1501" y="735"/>
                    </a:cubicBezTo>
                    <a:cubicBezTo>
                      <a:pt x="1501" y="334"/>
                      <a:pt x="1168" y="1"/>
                      <a:pt x="7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50" name="Google Shape;850;p35"/>
              <p:cNvSpPr/>
              <p:nvPr/>
            </p:nvSpPr>
            <p:spPr>
              <a:xfrm>
                <a:off x="843407" y="2920806"/>
                <a:ext cx="104742" cy="104742"/>
              </a:xfrm>
              <a:custGeom>
                <a:avLst/>
                <a:gdLst/>
                <a:ahLst/>
                <a:cxnLst/>
                <a:rect l="l" t="t" r="r" b="b"/>
                <a:pathLst>
                  <a:path w="1502" h="1502" extrusionOk="0">
                    <a:moveTo>
                      <a:pt x="734" y="1"/>
                    </a:moveTo>
                    <a:cubicBezTo>
                      <a:pt x="334" y="1"/>
                      <a:pt x="0" y="334"/>
                      <a:pt x="0" y="768"/>
                    </a:cubicBezTo>
                    <a:cubicBezTo>
                      <a:pt x="0" y="1168"/>
                      <a:pt x="334" y="1502"/>
                      <a:pt x="734" y="1502"/>
                    </a:cubicBezTo>
                    <a:cubicBezTo>
                      <a:pt x="1168" y="1502"/>
                      <a:pt x="1501" y="1168"/>
                      <a:pt x="1501" y="768"/>
                    </a:cubicBezTo>
                    <a:cubicBezTo>
                      <a:pt x="1501" y="334"/>
                      <a:pt x="1168" y="1"/>
                      <a:pt x="7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851" name="Google Shape;851;p35"/>
            <p:cNvSpPr/>
            <p:nvPr/>
          </p:nvSpPr>
          <p:spPr>
            <a:xfrm>
              <a:off x="699195" y="2530081"/>
              <a:ext cx="139609" cy="130265"/>
            </a:xfrm>
            <a:custGeom>
              <a:avLst/>
              <a:gdLst/>
              <a:ahLst/>
              <a:cxnLst/>
              <a:rect l="l" t="t" r="r" b="b"/>
              <a:pathLst>
                <a:path w="2002" h="1868" extrusionOk="0">
                  <a:moveTo>
                    <a:pt x="934" y="400"/>
                  </a:moveTo>
                  <a:cubicBezTo>
                    <a:pt x="1168" y="400"/>
                    <a:pt x="1334" y="534"/>
                    <a:pt x="1401" y="634"/>
                  </a:cubicBezTo>
                  <a:cubicBezTo>
                    <a:pt x="1501" y="767"/>
                    <a:pt x="1501" y="934"/>
                    <a:pt x="1435" y="1067"/>
                  </a:cubicBezTo>
                  <a:cubicBezTo>
                    <a:pt x="1401" y="1201"/>
                    <a:pt x="1301" y="1267"/>
                    <a:pt x="1201" y="1367"/>
                  </a:cubicBezTo>
                  <a:cubicBezTo>
                    <a:pt x="1123" y="1397"/>
                    <a:pt x="1040" y="1412"/>
                    <a:pt x="957" y="1412"/>
                  </a:cubicBezTo>
                  <a:cubicBezTo>
                    <a:pt x="757" y="1412"/>
                    <a:pt x="562" y="1323"/>
                    <a:pt x="467" y="1134"/>
                  </a:cubicBezTo>
                  <a:cubicBezTo>
                    <a:pt x="400" y="1034"/>
                    <a:pt x="400" y="867"/>
                    <a:pt x="434" y="734"/>
                  </a:cubicBezTo>
                  <a:cubicBezTo>
                    <a:pt x="467" y="600"/>
                    <a:pt x="567" y="534"/>
                    <a:pt x="701" y="433"/>
                  </a:cubicBezTo>
                  <a:cubicBezTo>
                    <a:pt x="767" y="400"/>
                    <a:pt x="867" y="400"/>
                    <a:pt x="934" y="400"/>
                  </a:cubicBezTo>
                  <a:close/>
                  <a:moveTo>
                    <a:pt x="909" y="0"/>
                  </a:moveTo>
                  <a:cubicBezTo>
                    <a:pt x="768" y="0"/>
                    <a:pt x="627" y="32"/>
                    <a:pt x="501" y="100"/>
                  </a:cubicBezTo>
                  <a:cubicBezTo>
                    <a:pt x="267" y="233"/>
                    <a:pt x="67" y="400"/>
                    <a:pt x="34" y="634"/>
                  </a:cubicBezTo>
                  <a:cubicBezTo>
                    <a:pt x="0" y="900"/>
                    <a:pt x="0" y="1134"/>
                    <a:pt x="100" y="1367"/>
                  </a:cubicBezTo>
                  <a:cubicBezTo>
                    <a:pt x="267" y="1634"/>
                    <a:pt x="601" y="1868"/>
                    <a:pt x="934" y="1868"/>
                  </a:cubicBezTo>
                  <a:cubicBezTo>
                    <a:pt x="1101" y="1868"/>
                    <a:pt x="1234" y="1801"/>
                    <a:pt x="1368" y="1734"/>
                  </a:cubicBezTo>
                  <a:cubicBezTo>
                    <a:pt x="1835" y="1534"/>
                    <a:pt x="2002" y="934"/>
                    <a:pt x="1735" y="467"/>
                  </a:cubicBezTo>
                  <a:cubicBezTo>
                    <a:pt x="1593" y="184"/>
                    <a:pt x="1251" y="0"/>
                    <a:pt x="9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52" name="Google Shape;852;p35"/>
            <p:cNvSpPr/>
            <p:nvPr/>
          </p:nvSpPr>
          <p:spPr>
            <a:xfrm>
              <a:off x="631691" y="2983707"/>
              <a:ext cx="148954" cy="130265"/>
            </a:xfrm>
            <a:custGeom>
              <a:avLst/>
              <a:gdLst/>
              <a:ahLst/>
              <a:cxnLst/>
              <a:rect l="l" t="t" r="r" b="b"/>
              <a:pathLst>
                <a:path w="2136" h="1868" extrusionOk="0">
                  <a:moveTo>
                    <a:pt x="1068" y="400"/>
                  </a:moveTo>
                  <a:cubicBezTo>
                    <a:pt x="1235" y="400"/>
                    <a:pt x="1402" y="533"/>
                    <a:pt x="1535" y="633"/>
                  </a:cubicBezTo>
                  <a:cubicBezTo>
                    <a:pt x="1669" y="900"/>
                    <a:pt x="1569" y="1234"/>
                    <a:pt x="1335" y="1367"/>
                  </a:cubicBezTo>
                  <a:cubicBezTo>
                    <a:pt x="1257" y="1396"/>
                    <a:pt x="1174" y="1411"/>
                    <a:pt x="1091" y="1411"/>
                  </a:cubicBezTo>
                  <a:cubicBezTo>
                    <a:pt x="891" y="1411"/>
                    <a:pt x="696" y="1323"/>
                    <a:pt x="601" y="1134"/>
                  </a:cubicBezTo>
                  <a:cubicBezTo>
                    <a:pt x="501" y="900"/>
                    <a:pt x="568" y="567"/>
                    <a:pt x="835" y="433"/>
                  </a:cubicBezTo>
                  <a:cubicBezTo>
                    <a:pt x="901" y="400"/>
                    <a:pt x="1002" y="400"/>
                    <a:pt x="1068" y="400"/>
                  </a:cubicBezTo>
                  <a:close/>
                  <a:moveTo>
                    <a:pt x="1032" y="0"/>
                  </a:moveTo>
                  <a:cubicBezTo>
                    <a:pt x="886" y="0"/>
                    <a:pt x="738" y="31"/>
                    <a:pt x="601" y="100"/>
                  </a:cubicBezTo>
                  <a:cubicBezTo>
                    <a:pt x="168" y="300"/>
                    <a:pt x="1" y="900"/>
                    <a:pt x="234" y="1367"/>
                  </a:cubicBezTo>
                  <a:cubicBezTo>
                    <a:pt x="401" y="1634"/>
                    <a:pt x="735" y="1867"/>
                    <a:pt x="1068" y="1867"/>
                  </a:cubicBezTo>
                  <a:cubicBezTo>
                    <a:pt x="1202" y="1867"/>
                    <a:pt x="1368" y="1801"/>
                    <a:pt x="1502" y="1734"/>
                  </a:cubicBezTo>
                  <a:cubicBezTo>
                    <a:pt x="1936" y="1534"/>
                    <a:pt x="2136" y="933"/>
                    <a:pt x="1869" y="466"/>
                  </a:cubicBezTo>
                  <a:cubicBezTo>
                    <a:pt x="1727" y="183"/>
                    <a:pt x="1385" y="0"/>
                    <a:pt x="10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53" name="Google Shape;853;p35"/>
            <p:cNvSpPr/>
            <p:nvPr/>
          </p:nvSpPr>
          <p:spPr>
            <a:xfrm>
              <a:off x="422347" y="2798700"/>
              <a:ext cx="132706" cy="131520"/>
            </a:xfrm>
            <a:custGeom>
              <a:avLst/>
              <a:gdLst/>
              <a:ahLst/>
              <a:cxnLst/>
              <a:rect l="l" t="t" r="r" b="b"/>
              <a:pathLst>
                <a:path w="1903" h="1886" extrusionOk="0">
                  <a:moveTo>
                    <a:pt x="935" y="418"/>
                  </a:moveTo>
                  <a:cubicBezTo>
                    <a:pt x="1135" y="418"/>
                    <a:pt x="1235" y="451"/>
                    <a:pt x="1335" y="584"/>
                  </a:cubicBezTo>
                  <a:cubicBezTo>
                    <a:pt x="1435" y="718"/>
                    <a:pt x="1502" y="818"/>
                    <a:pt x="1502" y="951"/>
                  </a:cubicBezTo>
                  <a:cubicBezTo>
                    <a:pt x="1502" y="1118"/>
                    <a:pt x="1402" y="1251"/>
                    <a:pt x="1335" y="1318"/>
                  </a:cubicBezTo>
                  <a:cubicBezTo>
                    <a:pt x="1235" y="1435"/>
                    <a:pt x="1101" y="1493"/>
                    <a:pt x="964" y="1493"/>
                  </a:cubicBezTo>
                  <a:cubicBezTo>
                    <a:pt x="826" y="1493"/>
                    <a:pt x="685" y="1435"/>
                    <a:pt x="568" y="1318"/>
                  </a:cubicBezTo>
                  <a:cubicBezTo>
                    <a:pt x="468" y="1218"/>
                    <a:pt x="401" y="1085"/>
                    <a:pt x="401" y="951"/>
                  </a:cubicBezTo>
                  <a:cubicBezTo>
                    <a:pt x="401" y="784"/>
                    <a:pt x="501" y="651"/>
                    <a:pt x="568" y="584"/>
                  </a:cubicBezTo>
                  <a:cubicBezTo>
                    <a:pt x="701" y="451"/>
                    <a:pt x="835" y="418"/>
                    <a:pt x="935" y="418"/>
                  </a:cubicBezTo>
                  <a:close/>
                  <a:moveTo>
                    <a:pt x="922" y="1"/>
                  </a:moveTo>
                  <a:cubicBezTo>
                    <a:pt x="676" y="1"/>
                    <a:pt x="434" y="84"/>
                    <a:pt x="268" y="251"/>
                  </a:cubicBezTo>
                  <a:cubicBezTo>
                    <a:pt x="67" y="418"/>
                    <a:pt x="1" y="651"/>
                    <a:pt x="1" y="918"/>
                  </a:cubicBezTo>
                  <a:cubicBezTo>
                    <a:pt x="1" y="1185"/>
                    <a:pt x="101" y="1385"/>
                    <a:pt x="268" y="1585"/>
                  </a:cubicBezTo>
                  <a:cubicBezTo>
                    <a:pt x="468" y="1785"/>
                    <a:pt x="701" y="1885"/>
                    <a:pt x="935" y="1885"/>
                  </a:cubicBezTo>
                  <a:cubicBezTo>
                    <a:pt x="1202" y="1885"/>
                    <a:pt x="1402" y="1752"/>
                    <a:pt x="1602" y="1585"/>
                  </a:cubicBezTo>
                  <a:cubicBezTo>
                    <a:pt x="1835" y="1418"/>
                    <a:pt x="1902" y="1185"/>
                    <a:pt x="1902" y="918"/>
                  </a:cubicBezTo>
                  <a:cubicBezTo>
                    <a:pt x="1902" y="651"/>
                    <a:pt x="1769" y="418"/>
                    <a:pt x="1602" y="251"/>
                  </a:cubicBezTo>
                  <a:cubicBezTo>
                    <a:pt x="1418" y="84"/>
                    <a:pt x="1168" y="1"/>
                    <a:pt x="9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54" name="Google Shape;854;p35"/>
            <p:cNvSpPr/>
            <p:nvPr/>
          </p:nvSpPr>
          <p:spPr>
            <a:xfrm>
              <a:off x="892222" y="2659161"/>
              <a:ext cx="135007" cy="131450"/>
            </a:xfrm>
            <a:custGeom>
              <a:avLst/>
              <a:gdLst/>
              <a:ahLst/>
              <a:cxnLst/>
              <a:rect l="l" t="t" r="r" b="b"/>
              <a:pathLst>
                <a:path w="1936" h="1885" extrusionOk="0">
                  <a:moveTo>
                    <a:pt x="968" y="417"/>
                  </a:moveTo>
                  <a:cubicBezTo>
                    <a:pt x="1102" y="417"/>
                    <a:pt x="1235" y="450"/>
                    <a:pt x="1335" y="584"/>
                  </a:cubicBezTo>
                  <a:cubicBezTo>
                    <a:pt x="1469" y="717"/>
                    <a:pt x="1502" y="784"/>
                    <a:pt x="1502" y="951"/>
                  </a:cubicBezTo>
                  <a:cubicBezTo>
                    <a:pt x="1502" y="1118"/>
                    <a:pt x="1435" y="1251"/>
                    <a:pt x="1335" y="1318"/>
                  </a:cubicBezTo>
                  <a:cubicBezTo>
                    <a:pt x="1235" y="1435"/>
                    <a:pt x="1102" y="1493"/>
                    <a:pt x="968" y="1493"/>
                  </a:cubicBezTo>
                  <a:cubicBezTo>
                    <a:pt x="835" y="1493"/>
                    <a:pt x="701" y="1435"/>
                    <a:pt x="601" y="1318"/>
                  </a:cubicBezTo>
                  <a:cubicBezTo>
                    <a:pt x="468" y="1218"/>
                    <a:pt x="434" y="1118"/>
                    <a:pt x="434" y="951"/>
                  </a:cubicBezTo>
                  <a:cubicBezTo>
                    <a:pt x="434" y="784"/>
                    <a:pt x="468" y="717"/>
                    <a:pt x="601" y="584"/>
                  </a:cubicBezTo>
                  <a:cubicBezTo>
                    <a:pt x="735" y="450"/>
                    <a:pt x="835" y="417"/>
                    <a:pt x="968" y="417"/>
                  </a:cubicBezTo>
                  <a:close/>
                  <a:moveTo>
                    <a:pt x="956" y="0"/>
                  </a:moveTo>
                  <a:cubicBezTo>
                    <a:pt x="710" y="0"/>
                    <a:pt x="468" y="84"/>
                    <a:pt x="301" y="250"/>
                  </a:cubicBezTo>
                  <a:cubicBezTo>
                    <a:pt x="101" y="417"/>
                    <a:pt x="1" y="651"/>
                    <a:pt x="1" y="917"/>
                  </a:cubicBezTo>
                  <a:cubicBezTo>
                    <a:pt x="1" y="1184"/>
                    <a:pt x="134" y="1384"/>
                    <a:pt x="301" y="1585"/>
                  </a:cubicBezTo>
                  <a:cubicBezTo>
                    <a:pt x="468" y="1785"/>
                    <a:pt x="735" y="1885"/>
                    <a:pt x="968" y="1885"/>
                  </a:cubicBezTo>
                  <a:cubicBezTo>
                    <a:pt x="1235" y="1885"/>
                    <a:pt x="1435" y="1751"/>
                    <a:pt x="1635" y="1585"/>
                  </a:cubicBezTo>
                  <a:cubicBezTo>
                    <a:pt x="1835" y="1418"/>
                    <a:pt x="1936" y="1184"/>
                    <a:pt x="1936" y="917"/>
                  </a:cubicBezTo>
                  <a:cubicBezTo>
                    <a:pt x="1936" y="651"/>
                    <a:pt x="1802" y="417"/>
                    <a:pt x="1635" y="250"/>
                  </a:cubicBezTo>
                  <a:cubicBezTo>
                    <a:pt x="1452" y="84"/>
                    <a:pt x="1202" y="0"/>
                    <a:pt x="9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55" name="Google Shape;855;p35"/>
            <p:cNvSpPr/>
            <p:nvPr/>
          </p:nvSpPr>
          <p:spPr>
            <a:xfrm>
              <a:off x="487479" y="2568435"/>
              <a:ext cx="135007" cy="131450"/>
            </a:xfrm>
            <a:custGeom>
              <a:avLst/>
              <a:gdLst/>
              <a:ahLst/>
              <a:cxnLst/>
              <a:rect l="l" t="t" r="r" b="b"/>
              <a:pathLst>
                <a:path w="1936" h="1885" extrusionOk="0">
                  <a:moveTo>
                    <a:pt x="968" y="417"/>
                  </a:moveTo>
                  <a:cubicBezTo>
                    <a:pt x="1101" y="417"/>
                    <a:pt x="1235" y="484"/>
                    <a:pt x="1368" y="584"/>
                  </a:cubicBezTo>
                  <a:cubicBezTo>
                    <a:pt x="1468" y="717"/>
                    <a:pt x="1535" y="817"/>
                    <a:pt x="1535" y="984"/>
                  </a:cubicBezTo>
                  <a:cubicBezTo>
                    <a:pt x="1535" y="1118"/>
                    <a:pt x="1435" y="1251"/>
                    <a:pt x="1368" y="1351"/>
                  </a:cubicBezTo>
                  <a:cubicBezTo>
                    <a:pt x="1252" y="1451"/>
                    <a:pt x="1110" y="1501"/>
                    <a:pt x="972" y="1501"/>
                  </a:cubicBezTo>
                  <a:cubicBezTo>
                    <a:pt x="835" y="1501"/>
                    <a:pt x="701" y="1451"/>
                    <a:pt x="601" y="1351"/>
                  </a:cubicBezTo>
                  <a:cubicBezTo>
                    <a:pt x="468" y="1218"/>
                    <a:pt x="434" y="1118"/>
                    <a:pt x="434" y="984"/>
                  </a:cubicBezTo>
                  <a:cubicBezTo>
                    <a:pt x="434" y="817"/>
                    <a:pt x="468" y="717"/>
                    <a:pt x="601" y="584"/>
                  </a:cubicBezTo>
                  <a:cubicBezTo>
                    <a:pt x="735" y="484"/>
                    <a:pt x="835" y="417"/>
                    <a:pt x="968" y="417"/>
                  </a:cubicBezTo>
                  <a:close/>
                  <a:moveTo>
                    <a:pt x="956" y="0"/>
                  </a:moveTo>
                  <a:cubicBezTo>
                    <a:pt x="710" y="0"/>
                    <a:pt x="468" y="84"/>
                    <a:pt x="301" y="250"/>
                  </a:cubicBezTo>
                  <a:cubicBezTo>
                    <a:pt x="101" y="417"/>
                    <a:pt x="1" y="684"/>
                    <a:pt x="1" y="918"/>
                  </a:cubicBezTo>
                  <a:cubicBezTo>
                    <a:pt x="1" y="1184"/>
                    <a:pt x="134" y="1385"/>
                    <a:pt x="301" y="1585"/>
                  </a:cubicBezTo>
                  <a:cubicBezTo>
                    <a:pt x="468" y="1818"/>
                    <a:pt x="735" y="1885"/>
                    <a:pt x="968" y="1885"/>
                  </a:cubicBezTo>
                  <a:cubicBezTo>
                    <a:pt x="1235" y="1885"/>
                    <a:pt x="1435" y="1751"/>
                    <a:pt x="1635" y="1585"/>
                  </a:cubicBezTo>
                  <a:cubicBezTo>
                    <a:pt x="1835" y="1418"/>
                    <a:pt x="1935" y="1184"/>
                    <a:pt x="1935" y="918"/>
                  </a:cubicBezTo>
                  <a:cubicBezTo>
                    <a:pt x="1935" y="684"/>
                    <a:pt x="1802" y="417"/>
                    <a:pt x="1635" y="250"/>
                  </a:cubicBezTo>
                  <a:cubicBezTo>
                    <a:pt x="1452" y="84"/>
                    <a:pt x="1202" y="0"/>
                    <a:pt x="9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56" name="Google Shape;856;p35"/>
            <p:cNvSpPr/>
            <p:nvPr/>
          </p:nvSpPr>
          <p:spPr>
            <a:xfrm>
              <a:off x="829460" y="2907766"/>
              <a:ext cx="139609" cy="131799"/>
            </a:xfrm>
            <a:custGeom>
              <a:avLst/>
              <a:gdLst/>
              <a:ahLst/>
              <a:cxnLst/>
              <a:rect l="l" t="t" r="r" b="b"/>
              <a:pathLst>
                <a:path w="2002" h="1890" extrusionOk="0">
                  <a:moveTo>
                    <a:pt x="968" y="455"/>
                  </a:moveTo>
                  <a:cubicBezTo>
                    <a:pt x="1068" y="455"/>
                    <a:pt x="1201" y="488"/>
                    <a:pt x="1334" y="588"/>
                  </a:cubicBezTo>
                  <a:cubicBezTo>
                    <a:pt x="1535" y="822"/>
                    <a:pt x="1535" y="1155"/>
                    <a:pt x="1334" y="1355"/>
                  </a:cubicBezTo>
                  <a:cubicBezTo>
                    <a:pt x="1234" y="1455"/>
                    <a:pt x="1101" y="1505"/>
                    <a:pt x="963" y="1505"/>
                  </a:cubicBezTo>
                  <a:cubicBezTo>
                    <a:pt x="826" y="1505"/>
                    <a:pt x="684" y="1455"/>
                    <a:pt x="567" y="1355"/>
                  </a:cubicBezTo>
                  <a:cubicBezTo>
                    <a:pt x="467" y="1222"/>
                    <a:pt x="400" y="1122"/>
                    <a:pt x="400" y="988"/>
                  </a:cubicBezTo>
                  <a:cubicBezTo>
                    <a:pt x="400" y="822"/>
                    <a:pt x="501" y="688"/>
                    <a:pt x="567" y="621"/>
                  </a:cubicBezTo>
                  <a:cubicBezTo>
                    <a:pt x="701" y="488"/>
                    <a:pt x="834" y="455"/>
                    <a:pt x="968" y="455"/>
                  </a:cubicBezTo>
                  <a:close/>
                  <a:moveTo>
                    <a:pt x="950" y="0"/>
                  </a:moveTo>
                  <a:cubicBezTo>
                    <a:pt x="703" y="0"/>
                    <a:pt x="455" y="100"/>
                    <a:pt x="267" y="288"/>
                  </a:cubicBezTo>
                  <a:cubicBezTo>
                    <a:pt x="67" y="455"/>
                    <a:pt x="0" y="688"/>
                    <a:pt x="0" y="955"/>
                  </a:cubicBezTo>
                  <a:cubicBezTo>
                    <a:pt x="0" y="1189"/>
                    <a:pt x="100" y="1389"/>
                    <a:pt x="267" y="1622"/>
                  </a:cubicBezTo>
                  <a:cubicBezTo>
                    <a:pt x="467" y="1822"/>
                    <a:pt x="701" y="1889"/>
                    <a:pt x="968" y="1889"/>
                  </a:cubicBezTo>
                  <a:cubicBezTo>
                    <a:pt x="1201" y="1889"/>
                    <a:pt x="1468" y="1822"/>
                    <a:pt x="1601" y="1589"/>
                  </a:cubicBezTo>
                  <a:cubicBezTo>
                    <a:pt x="2002" y="1222"/>
                    <a:pt x="2002" y="655"/>
                    <a:pt x="1601" y="288"/>
                  </a:cubicBezTo>
                  <a:cubicBezTo>
                    <a:pt x="1422" y="92"/>
                    <a:pt x="1187" y="0"/>
                    <a:pt x="9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859" name="Google Shape;859;p35"/>
          <p:cNvSpPr/>
          <p:nvPr/>
        </p:nvSpPr>
        <p:spPr>
          <a:xfrm>
            <a:off x="8726378" y="3848108"/>
            <a:ext cx="325711" cy="315487"/>
          </a:xfrm>
          <a:custGeom>
            <a:avLst/>
            <a:gdLst/>
            <a:ahLst/>
            <a:cxnLst/>
            <a:rect l="l" t="t" r="r" b="b"/>
            <a:pathLst>
              <a:path w="12743" h="12343" extrusionOk="0">
                <a:moveTo>
                  <a:pt x="5704" y="568"/>
                </a:moveTo>
                <a:cubicBezTo>
                  <a:pt x="5938" y="935"/>
                  <a:pt x="6272" y="1769"/>
                  <a:pt x="6505" y="2636"/>
                </a:cubicBezTo>
                <a:cubicBezTo>
                  <a:pt x="6505" y="2736"/>
                  <a:pt x="6605" y="2803"/>
                  <a:pt x="6672" y="2803"/>
                </a:cubicBezTo>
                <a:cubicBezTo>
                  <a:pt x="6872" y="2803"/>
                  <a:pt x="7072" y="2836"/>
                  <a:pt x="7272" y="2936"/>
                </a:cubicBezTo>
                <a:cubicBezTo>
                  <a:pt x="7339" y="2936"/>
                  <a:pt x="7472" y="2936"/>
                  <a:pt x="7506" y="2836"/>
                </a:cubicBezTo>
                <a:cubicBezTo>
                  <a:pt x="8273" y="1935"/>
                  <a:pt x="8640" y="1502"/>
                  <a:pt x="8807" y="1335"/>
                </a:cubicBezTo>
                <a:lnTo>
                  <a:pt x="8807" y="1335"/>
                </a:lnTo>
                <a:cubicBezTo>
                  <a:pt x="8773" y="1802"/>
                  <a:pt x="8607" y="2736"/>
                  <a:pt x="8340" y="3303"/>
                </a:cubicBezTo>
                <a:cubicBezTo>
                  <a:pt x="8306" y="3403"/>
                  <a:pt x="8306" y="3503"/>
                  <a:pt x="8373" y="3570"/>
                </a:cubicBezTo>
                <a:cubicBezTo>
                  <a:pt x="8640" y="3803"/>
                  <a:pt x="8873" y="4104"/>
                  <a:pt x="9040" y="4404"/>
                </a:cubicBezTo>
                <a:cubicBezTo>
                  <a:pt x="9107" y="4437"/>
                  <a:pt x="9174" y="4470"/>
                  <a:pt x="9274" y="4470"/>
                </a:cubicBezTo>
                <a:cubicBezTo>
                  <a:pt x="10541" y="4304"/>
                  <a:pt x="11509" y="4237"/>
                  <a:pt x="12042" y="4237"/>
                </a:cubicBezTo>
                <a:lnTo>
                  <a:pt x="12142" y="4237"/>
                </a:lnTo>
                <a:cubicBezTo>
                  <a:pt x="11675" y="4571"/>
                  <a:pt x="10608" y="5138"/>
                  <a:pt x="9607" y="5605"/>
                </a:cubicBezTo>
                <a:cubicBezTo>
                  <a:pt x="9507" y="5638"/>
                  <a:pt x="9474" y="5705"/>
                  <a:pt x="9474" y="5805"/>
                </a:cubicBezTo>
                <a:cubicBezTo>
                  <a:pt x="9507" y="6172"/>
                  <a:pt x="9474" y="6505"/>
                  <a:pt x="9374" y="6839"/>
                </a:cubicBezTo>
                <a:cubicBezTo>
                  <a:pt x="9374" y="6939"/>
                  <a:pt x="9374" y="7006"/>
                  <a:pt x="9474" y="7072"/>
                </a:cubicBezTo>
                <a:cubicBezTo>
                  <a:pt x="10775" y="8006"/>
                  <a:pt x="11275" y="8473"/>
                  <a:pt x="11442" y="8673"/>
                </a:cubicBezTo>
                <a:lnTo>
                  <a:pt x="11409" y="8673"/>
                </a:lnTo>
                <a:cubicBezTo>
                  <a:pt x="10841" y="8673"/>
                  <a:pt x="9641" y="8473"/>
                  <a:pt x="8840" y="8240"/>
                </a:cubicBezTo>
                <a:cubicBezTo>
                  <a:pt x="8819" y="8219"/>
                  <a:pt x="8795" y="8211"/>
                  <a:pt x="8771" y="8211"/>
                </a:cubicBezTo>
                <a:cubicBezTo>
                  <a:pt x="8718" y="8211"/>
                  <a:pt x="8663" y="8250"/>
                  <a:pt x="8640" y="8273"/>
                </a:cubicBezTo>
                <a:cubicBezTo>
                  <a:pt x="8440" y="8507"/>
                  <a:pt x="8173" y="8740"/>
                  <a:pt x="7906" y="8907"/>
                </a:cubicBezTo>
                <a:cubicBezTo>
                  <a:pt x="7839" y="8940"/>
                  <a:pt x="7806" y="9007"/>
                  <a:pt x="7806" y="9107"/>
                </a:cubicBezTo>
                <a:cubicBezTo>
                  <a:pt x="7973" y="9941"/>
                  <a:pt x="8006" y="10408"/>
                  <a:pt x="8006" y="10608"/>
                </a:cubicBezTo>
                <a:cubicBezTo>
                  <a:pt x="7773" y="10341"/>
                  <a:pt x="7406" y="9908"/>
                  <a:pt x="7072" y="9407"/>
                </a:cubicBezTo>
                <a:cubicBezTo>
                  <a:pt x="7005" y="9307"/>
                  <a:pt x="6939" y="9307"/>
                  <a:pt x="6839" y="9307"/>
                </a:cubicBezTo>
                <a:cubicBezTo>
                  <a:pt x="6608" y="9330"/>
                  <a:pt x="6378" y="9369"/>
                  <a:pt x="6148" y="9369"/>
                </a:cubicBezTo>
                <a:cubicBezTo>
                  <a:pt x="6045" y="9369"/>
                  <a:pt x="5941" y="9361"/>
                  <a:pt x="5838" y="9341"/>
                </a:cubicBezTo>
                <a:cubicBezTo>
                  <a:pt x="5771" y="9341"/>
                  <a:pt x="5671" y="9374"/>
                  <a:pt x="5638" y="9474"/>
                </a:cubicBezTo>
                <a:cubicBezTo>
                  <a:pt x="5004" y="11075"/>
                  <a:pt x="4737" y="11642"/>
                  <a:pt x="4570" y="11842"/>
                </a:cubicBezTo>
                <a:cubicBezTo>
                  <a:pt x="4437" y="11309"/>
                  <a:pt x="4270" y="9808"/>
                  <a:pt x="4337" y="8940"/>
                </a:cubicBezTo>
                <a:cubicBezTo>
                  <a:pt x="4337" y="8907"/>
                  <a:pt x="4303" y="8807"/>
                  <a:pt x="4270" y="8774"/>
                </a:cubicBezTo>
                <a:cubicBezTo>
                  <a:pt x="3970" y="8573"/>
                  <a:pt x="3736" y="8307"/>
                  <a:pt x="3503" y="8006"/>
                </a:cubicBezTo>
                <a:cubicBezTo>
                  <a:pt x="3470" y="7973"/>
                  <a:pt x="3436" y="7940"/>
                  <a:pt x="3336" y="7940"/>
                </a:cubicBezTo>
                <a:cubicBezTo>
                  <a:pt x="3303" y="7940"/>
                  <a:pt x="3303" y="7940"/>
                  <a:pt x="3369" y="7973"/>
                </a:cubicBezTo>
                <a:cubicBezTo>
                  <a:pt x="2169" y="8340"/>
                  <a:pt x="1335" y="8573"/>
                  <a:pt x="934" y="8607"/>
                </a:cubicBezTo>
                <a:cubicBezTo>
                  <a:pt x="1201" y="8173"/>
                  <a:pt x="2135" y="7239"/>
                  <a:pt x="2869" y="6672"/>
                </a:cubicBezTo>
                <a:cubicBezTo>
                  <a:pt x="2936" y="6639"/>
                  <a:pt x="2969" y="6572"/>
                  <a:pt x="2969" y="6472"/>
                </a:cubicBezTo>
                <a:cubicBezTo>
                  <a:pt x="2936" y="6272"/>
                  <a:pt x="2936" y="6005"/>
                  <a:pt x="2936" y="5805"/>
                </a:cubicBezTo>
                <a:cubicBezTo>
                  <a:pt x="2936" y="5705"/>
                  <a:pt x="2902" y="5638"/>
                  <a:pt x="2802" y="5605"/>
                </a:cubicBezTo>
                <a:cubicBezTo>
                  <a:pt x="1602" y="4971"/>
                  <a:pt x="1034" y="4637"/>
                  <a:pt x="801" y="4470"/>
                </a:cubicBezTo>
                <a:lnTo>
                  <a:pt x="934" y="4470"/>
                </a:lnTo>
                <a:cubicBezTo>
                  <a:pt x="1435" y="4470"/>
                  <a:pt x="2202" y="4504"/>
                  <a:pt x="3036" y="4637"/>
                </a:cubicBezTo>
                <a:cubicBezTo>
                  <a:pt x="3136" y="4637"/>
                  <a:pt x="3203" y="4604"/>
                  <a:pt x="3269" y="4504"/>
                </a:cubicBezTo>
                <a:lnTo>
                  <a:pt x="3303" y="4437"/>
                </a:lnTo>
                <a:cubicBezTo>
                  <a:pt x="3369" y="4270"/>
                  <a:pt x="3536" y="4037"/>
                  <a:pt x="3670" y="3903"/>
                </a:cubicBezTo>
                <a:cubicBezTo>
                  <a:pt x="3770" y="3837"/>
                  <a:pt x="3770" y="3770"/>
                  <a:pt x="3703" y="3670"/>
                </a:cubicBezTo>
                <a:cubicBezTo>
                  <a:pt x="3303" y="2836"/>
                  <a:pt x="3169" y="2369"/>
                  <a:pt x="3103" y="2169"/>
                </a:cubicBezTo>
                <a:lnTo>
                  <a:pt x="3103" y="2169"/>
                </a:lnTo>
                <a:cubicBezTo>
                  <a:pt x="3369" y="2369"/>
                  <a:pt x="3870" y="2736"/>
                  <a:pt x="4303" y="3136"/>
                </a:cubicBezTo>
                <a:cubicBezTo>
                  <a:pt x="4340" y="3191"/>
                  <a:pt x="4387" y="3216"/>
                  <a:pt x="4433" y="3216"/>
                </a:cubicBezTo>
                <a:cubicBezTo>
                  <a:pt x="4470" y="3216"/>
                  <a:pt x="4507" y="3200"/>
                  <a:pt x="4537" y="3170"/>
                </a:cubicBezTo>
                <a:cubicBezTo>
                  <a:pt x="4770" y="3069"/>
                  <a:pt x="5004" y="2969"/>
                  <a:pt x="5204" y="2903"/>
                </a:cubicBezTo>
                <a:cubicBezTo>
                  <a:pt x="5271" y="2903"/>
                  <a:pt x="5338" y="2803"/>
                  <a:pt x="5338" y="2736"/>
                </a:cubicBezTo>
                <a:cubicBezTo>
                  <a:pt x="5504" y="1335"/>
                  <a:pt x="5638" y="801"/>
                  <a:pt x="5704" y="568"/>
                </a:cubicBezTo>
                <a:close/>
                <a:moveTo>
                  <a:pt x="5638" y="1"/>
                </a:moveTo>
                <a:cubicBezTo>
                  <a:pt x="5438" y="1"/>
                  <a:pt x="5171" y="1"/>
                  <a:pt x="4837" y="2502"/>
                </a:cubicBezTo>
                <a:cubicBezTo>
                  <a:pt x="4670" y="2569"/>
                  <a:pt x="4504" y="2636"/>
                  <a:pt x="4337" y="2736"/>
                </a:cubicBezTo>
                <a:cubicBezTo>
                  <a:pt x="3903" y="2302"/>
                  <a:pt x="3136" y="1769"/>
                  <a:pt x="2836" y="1668"/>
                </a:cubicBezTo>
                <a:cubicBezTo>
                  <a:pt x="2736" y="1668"/>
                  <a:pt x="2602" y="1735"/>
                  <a:pt x="2569" y="1802"/>
                </a:cubicBezTo>
                <a:cubicBezTo>
                  <a:pt x="2469" y="1935"/>
                  <a:pt x="2402" y="2102"/>
                  <a:pt x="3136" y="3770"/>
                </a:cubicBezTo>
                <a:cubicBezTo>
                  <a:pt x="3003" y="3937"/>
                  <a:pt x="2902" y="4104"/>
                  <a:pt x="2802" y="4270"/>
                </a:cubicBezTo>
                <a:cubicBezTo>
                  <a:pt x="2002" y="4170"/>
                  <a:pt x="1268" y="4104"/>
                  <a:pt x="768" y="4104"/>
                </a:cubicBezTo>
                <a:cubicBezTo>
                  <a:pt x="567" y="4104"/>
                  <a:pt x="401" y="4104"/>
                  <a:pt x="267" y="4137"/>
                </a:cubicBezTo>
                <a:cubicBezTo>
                  <a:pt x="134" y="4137"/>
                  <a:pt x="67" y="4237"/>
                  <a:pt x="67" y="4337"/>
                </a:cubicBezTo>
                <a:cubicBezTo>
                  <a:pt x="0" y="4504"/>
                  <a:pt x="0" y="4737"/>
                  <a:pt x="2335" y="5938"/>
                </a:cubicBezTo>
                <a:cubicBezTo>
                  <a:pt x="2302" y="6105"/>
                  <a:pt x="2335" y="6272"/>
                  <a:pt x="2335" y="6439"/>
                </a:cubicBezTo>
                <a:cubicBezTo>
                  <a:pt x="1602" y="7006"/>
                  <a:pt x="434" y="8173"/>
                  <a:pt x="267" y="8640"/>
                </a:cubicBezTo>
                <a:cubicBezTo>
                  <a:pt x="234" y="8740"/>
                  <a:pt x="267" y="8807"/>
                  <a:pt x="301" y="8907"/>
                </a:cubicBezTo>
                <a:cubicBezTo>
                  <a:pt x="434" y="9007"/>
                  <a:pt x="567" y="9007"/>
                  <a:pt x="668" y="9007"/>
                </a:cubicBezTo>
                <a:cubicBezTo>
                  <a:pt x="1101" y="9007"/>
                  <a:pt x="1935" y="8807"/>
                  <a:pt x="3236" y="8407"/>
                </a:cubicBezTo>
                <a:cubicBezTo>
                  <a:pt x="3436" y="8607"/>
                  <a:pt x="3636" y="8840"/>
                  <a:pt x="3903" y="9007"/>
                </a:cubicBezTo>
                <a:cubicBezTo>
                  <a:pt x="3836" y="10008"/>
                  <a:pt x="4003" y="11809"/>
                  <a:pt x="4270" y="12243"/>
                </a:cubicBezTo>
                <a:cubicBezTo>
                  <a:pt x="4337" y="12309"/>
                  <a:pt x="4437" y="12343"/>
                  <a:pt x="4504" y="12343"/>
                </a:cubicBezTo>
                <a:cubicBezTo>
                  <a:pt x="4737" y="12343"/>
                  <a:pt x="4971" y="12343"/>
                  <a:pt x="5905" y="9841"/>
                </a:cubicBezTo>
                <a:cubicBezTo>
                  <a:pt x="5987" y="9862"/>
                  <a:pt x="6073" y="9870"/>
                  <a:pt x="6160" y="9870"/>
                </a:cubicBezTo>
                <a:cubicBezTo>
                  <a:pt x="6354" y="9870"/>
                  <a:pt x="6554" y="9831"/>
                  <a:pt x="6739" y="9808"/>
                </a:cubicBezTo>
                <a:cubicBezTo>
                  <a:pt x="7105" y="10308"/>
                  <a:pt x="7673" y="11075"/>
                  <a:pt x="7973" y="11175"/>
                </a:cubicBezTo>
                <a:cubicBezTo>
                  <a:pt x="8006" y="11242"/>
                  <a:pt x="8073" y="11242"/>
                  <a:pt x="8106" y="11242"/>
                </a:cubicBezTo>
                <a:cubicBezTo>
                  <a:pt x="8173" y="11242"/>
                  <a:pt x="8273" y="11175"/>
                  <a:pt x="8306" y="11142"/>
                </a:cubicBezTo>
                <a:cubicBezTo>
                  <a:pt x="8406" y="11008"/>
                  <a:pt x="8473" y="10908"/>
                  <a:pt x="8173" y="9241"/>
                </a:cubicBezTo>
                <a:cubicBezTo>
                  <a:pt x="8406" y="9074"/>
                  <a:pt x="8607" y="8907"/>
                  <a:pt x="8807" y="8673"/>
                </a:cubicBezTo>
                <a:cubicBezTo>
                  <a:pt x="9641" y="8907"/>
                  <a:pt x="10775" y="9107"/>
                  <a:pt x="11342" y="9107"/>
                </a:cubicBezTo>
                <a:cubicBezTo>
                  <a:pt x="11475" y="9107"/>
                  <a:pt x="11609" y="9107"/>
                  <a:pt x="11675" y="9074"/>
                </a:cubicBezTo>
                <a:cubicBezTo>
                  <a:pt x="11809" y="9007"/>
                  <a:pt x="11909" y="8940"/>
                  <a:pt x="11909" y="8840"/>
                </a:cubicBezTo>
                <a:cubicBezTo>
                  <a:pt x="11909" y="8673"/>
                  <a:pt x="11942" y="8440"/>
                  <a:pt x="9774" y="6805"/>
                </a:cubicBezTo>
                <a:cubicBezTo>
                  <a:pt x="9841" y="6505"/>
                  <a:pt x="9841" y="6238"/>
                  <a:pt x="9841" y="5938"/>
                </a:cubicBezTo>
                <a:cubicBezTo>
                  <a:pt x="10841" y="5471"/>
                  <a:pt x="12343" y="4671"/>
                  <a:pt x="12643" y="4304"/>
                </a:cubicBezTo>
                <a:cubicBezTo>
                  <a:pt x="12743" y="4237"/>
                  <a:pt x="12743" y="4104"/>
                  <a:pt x="12676" y="4003"/>
                </a:cubicBezTo>
                <a:cubicBezTo>
                  <a:pt x="12609" y="3837"/>
                  <a:pt x="12343" y="3803"/>
                  <a:pt x="11976" y="3803"/>
                </a:cubicBezTo>
                <a:cubicBezTo>
                  <a:pt x="11475" y="3803"/>
                  <a:pt x="10575" y="3903"/>
                  <a:pt x="9274" y="4070"/>
                </a:cubicBezTo>
                <a:cubicBezTo>
                  <a:pt x="9107" y="3803"/>
                  <a:pt x="8907" y="3570"/>
                  <a:pt x="8673" y="3336"/>
                </a:cubicBezTo>
                <a:cubicBezTo>
                  <a:pt x="8940" y="2636"/>
                  <a:pt x="9174" y="1402"/>
                  <a:pt x="9107" y="1001"/>
                </a:cubicBezTo>
                <a:cubicBezTo>
                  <a:pt x="9074" y="901"/>
                  <a:pt x="8973" y="801"/>
                  <a:pt x="8840" y="801"/>
                </a:cubicBezTo>
                <a:cubicBezTo>
                  <a:pt x="8740" y="801"/>
                  <a:pt x="8506" y="801"/>
                  <a:pt x="7172" y="2469"/>
                </a:cubicBezTo>
                <a:cubicBezTo>
                  <a:pt x="7072" y="2436"/>
                  <a:pt x="6939" y="2436"/>
                  <a:pt x="6805" y="2402"/>
                </a:cubicBezTo>
                <a:cubicBezTo>
                  <a:pt x="6605" y="1602"/>
                  <a:pt x="6138" y="401"/>
                  <a:pt x="5838" y="101"/>
                </a:cubicBezTo>
                <a:cubicBezTo>
                  <a:pt x="5771" y="1"/>
                  <a:pt x="5671" y="1"/>
                  <a:pt x="5638" y="1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847" y="433723"/>
            <a:ext cx="6383083" cy="422602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75764" y="1104180"/>
            <a:ext cx="4695247" cy="2338485"/>
          </a:xfrm>
          <a:prstGeom prst="rect">
            <a:avLst/>
          </a:prstGeom>
          <a:noFill/>
        </p:spPr>
        <p:txBody>
          <a:bodyPr wrap="square" rtlCol="0">
            <a:prstTxWarp prst="textStop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smtClean="0">
                <a:solidFill>
                  <a:srgbClr val="E77A48">
                    <a:lumMod val="75000"/>
                  </a:srgbClr>
                </a:solidFill>
              </a:rPr>
              <a:t>KHỞI ĐỘNG</a:t>
            </a:r>
            <a:endParaRPr lang="en-US" sz="3200" b="1" dirty="0">
              <a:solidFill>
                <a:srgbClr val="E77A48">
                  <a:lumMod val="7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763" y="2540136"/>
            <a:ext cx="3502283" cy="2603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0572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4859"/>
            <a:ext cx="91440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674944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34294F01-75A2-47C6-8975-F699C21E23C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564" y="-37421"/>
            <a:ext cx="2601031" cy="2601031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7B0FE9C-F303-49FF-B30D-C4457E06642A}"/>
              </a:ext>
            </a:extLst>
          </p:cNvPr>
          <p:cNvCxnSpPr/>
          <p:nvPr/>
        </p:nvCxnSpPr>
        <p:spPr>
          <a:xfrm>
            <a:off x="0" y="4695360"/>
            <a:ext cx="9144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F7D700C-B032-496C-9680-57633EB31182}"/>
              </a:ext>
            </a:extLst>
          </p:cNvPr>
          <p:cNvCxnSpPr/>
          <p:nvPr/>
        </p:nvCxnSpPr>
        <p:spPr>
          <a:xfrm>
            <a:off x="0" y="4047914"/>
            <a:ext cx="9144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4199134-2609-4E66-A329-2863BCCC5133}"/>
              </a:ext>
            </a:extLst>
          </p:cNvPr>
          <p:cNvCxnSpPr/>
          <p:nvPr/>
        </p:nvCxnSpPr>
        <p:spPr>
          <a:xfrm>
            <a:off x="0" y="3146032"/>
            <a:ext cx="9144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254BD6F-C222-4EBF-A18A-FDA724EC8AEA}"/>
              </a:ext>
            </a:extLst>
          </p:cNvPr>
          <p:cNvSpPr/>
          <p:nvPr/>
        </p:nvSpPr>
        <p:spPr>
          <a:xfrm flipH="1">
            <a:off x="494929" y="2688209"/>
            <a:ext cx="8154143" cy="938951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  <a:defRPr/>
            </a:pPr>
            <a:endParaRPr lang="en-US" sz="1350" kern="1200">
              <a:solidFill>
                <a:prstClr val="white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605F6AC-8356-4661-B6A4-309609CF4CCF}"/>
              </a:ext>
            </a:extLst>
          </p:cNvPr>
          <p:cNvSpPr txBox="1"/>
          <p:nvPr/>
        </p:nvSpPr>
        <p:spPr>
          <a:xfrm>
            <a:off x="1023193" y="2881651"/>
            <a:ext cx="703777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ClrTx/>
              <a:buFontTx/>
              <a:buNone/>
              <a:defRPr/>
            </a:pPr>
            <a:r>
              <a:rPr lang="en-US" sz="1800" b="1" kern="12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1800" b="1" kern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r>
              <a:rPr lang="en-US" sz="1800" b="1" kern="1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800" b="1" kern="12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Khớp</a:t>
            </a:r>
            <a:r>
              <a:rPr lang="en-US" sz="1800" b="1" kern="1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kern="12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1800" b="1" kern="1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kern="12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chức</a:t>
            </a:r>
            <a:r>
              <a:rPr lang="en-US" sz="1800" b="1" kern="1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kern="12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1800" b="1" kern="1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kern="12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1800" b="1" kern="1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kern="12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1800" b="1" kern="1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kern="12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1800" b="1" kern="1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kern="12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1800" b="1" kern="1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kern="12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1800" b="1" kern="1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kern="12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1800" b="1" kern="1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1800" kern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bang b">
            <a:extLst>
              <a:ext uri="{FF2B5EF4-FFF2-40B4-BE49-F238E27FC236}">
                <a16:creationId xmlns:a16="http://schemas.microsoft.com/office/drawing/2014/main" id="{D0E6AFB4-275F-4728-9A13-27E00F9EA3A2}"/>
              </a:ext>
            </a:extLst>
          </p:cNvPr>
          <p:cNvSpPr/>
          <p:nvPr/>
        </p:nvSpPr>
        <p:spPr>
          <a:xfrm flipH="1">
            <a:off x="4601922" y="3825438"/>
            <a:ext cx="3937330" cy="45338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  <a:defRPr/>
            </a:pPr>
            <a:endParaRPr lang="en-US" sz="1350" kern="1200">
              <a:solidFill>
                <a:prstClr val="white"/>
              </a:solidFill>
            </a:endParaRPr>
          </a:p>
        </p:txBody>
      </p:sp>
      <p:sp>
        <p:nvSpPr>
          <p:cNvPr id="16" name="bang c">
            <a:extLst>
              <a:ext uri="{FF2B5EF4-FFF2-40B4-BE49-F238E27FC236}">
                <a16:creationId xmlns:a16="http://schemas.microsoft.com/office/drawing/2014/main" id="{CA2E0476-BE10-4768-BE1B-A9C0072703C2}"/>
              </a:ext>
            </a:extLst>
          </p:cNvPr>
          <p:cNvSpPr/>
          <p:nvPr/>
        </p:nvSpPr>
        <p:spPr>
          <a:xfrm flipH="1">
            <a:off x="604750" y="4468668"/>
            <a:ext cx="3937330" cy="45338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  <a:defRPr/>
            </a:pPr>
            <a:endParaRPr lang="en-US" sz="1350" kern="1200">
              <a:solidFill>
                <a:prstClr val="white"/>
              </a:solidFill>
            </a:endParaRPr>
          </a:p>
        </p:txBody>
      </p:sp>
      <p:sp>
        <p:nvSpPr>
          <p:cNvPr id="25" name="cau hoi b">
            <a:extLst>
              <a:ext uri="{FF2B5EF4-FFF2-40B4-BE49-F238E27FC236}">
                <a16:creationId xmlns:a16="http://schemas.microsoft.com/office/drawing/2014/main" id="{9897B1B9-EB78-41AF-AC33-1E8F7714B11F}"/>
              </a:ext>
            </a:extLst>
          </p:cNvPr>
          <p:cNvSpPr txBox="1"/>
          <p:nvPr/>
        </p:nvSpPr>
        <p:spPr>
          <a:xfrm>
            <a:off x="4826679" y="3902088"/>
            <a:ext cx="348781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r>
              <a:rPr lang="en-US" sz="1500" kern="1200" dirty="0">
                <a:solidFill>
                  <a:srgbClr val="FFC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B. </a:t>
            </a:r>
            <a:r>
              <a:rPr lang="en-US" sz="1500" kern="1200" dirty="0" err="1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Khớp</a:t>
            </a:r>
            <a:r>
              <a:rPr lang="en-US" sz="1500" kern="1200" dirty="0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1500" kern="1200" dirty="0" err="1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nối</a:t>
            </a:r>
            <a:r>
              <a:rPr lang="en-US" sz="1500" kern="1200" dirty="0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 </a:t>
            </a:r>
            <a:r>
              <a:rPr lang="en-US" sz="1500" kern="1200" dirty="0" err="1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giữa</a:t>
            </a:r>
            <a:r>
              <a:rPr lang="en-US" sz="1500" kern="1200" dirty="0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1500" kern="1200" dirty="0" err="1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các</a:t>
            </a:r>
            <a:r>
              <a:rPr lang="en-US" sz="1500" kern="1200" dirty="0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1500" kern="1200" dirty="0" err="1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xương</a:t>
            </a:r>
            <a:endParaRPr lang="en-US" sz="1500" kern="1200" dirty="0">
              <a:solidFill>
                <a:schemeClr val="bg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7" name="cau hoi c">
            <a:extLst>
              <a:ext uri="{FF2B5EF4-FFF2-40B4-BE49-F238E27FC236}">
                <a16:creationId xmlns:a16="http://schemas.microsoft.com/office/drawing/2014/main" id="{D96707EC-5A82-4050-B897-6DBAB63AC957}"/>
              </a:ext>
            </a:extLst>
          </p:cNvPr>
          <p:cNvSpPr txBox="1"/>
          <p:nvPr/>
        </p:nvSpPr>
        <p:spPr>
          <a:xfrm>
            <a:off x="829507" y="4545319"/>
            <a:ext cx="348781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r>
              <a:rPr lang="en-US" sz="1500" kern="1200" dirty="0">
                <a:solidFill>
                  <a:srgbClr val="FFC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</a:t>
            </a:r>
            <a:r>
              <a:rPr lang="en-US" sz="1500" kern="1200" dirty="0" smtClean="0">
                <a:solidFill>
                  <a:srgbClr val="FFC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. </a:t>
            </a:r>
            <a:r>
              <a:rPr lang="en-US" sz="1500" kern="1200" dirty="0" err="1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Khớp</a:t>
            </a:r>
            <a:r>
              <a:rPr lang="en-US" sz="1500" kern="1200" dirty="0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1500" kern="1200" dirty="0" err="1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bám</a:t>
            </a:r>
            <a:r>
              <a:rPr lang="en-US" sz="1500" kern="1200" dirty="0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1500" kern="1200" dirty="0" err="1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vào</a:t>
            </a:r>
            <a:r>
              <a:rPr lang="en-US" sz="1500" kern="1200" dirty="0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1500" kern="1200" dirty="0" err="1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xương</a:t>
            </a:r>
            <a:r>
              <a:rPr lang="en-US" sz="1500" kern="1200" dirty="0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endParaRPr lang="en-US" sz="1500" kern="1200" dirty="0">
              <a:solidFill>
                <a:schemeClr val="bg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1" name="bang a">
            <a:extLst>
              <a:ext uri="{FF2B5EF4-FFF2-40B4-BE49-F238E27FC236}">
                <a16:creationId xmlns:a16="http://schemas.microsoft.com/office/drawing/2014/main" id="{8DD63B39-09F3-4F04-83CD-408FC7619A90}"/>
              </a:ext>
            </a:extLst>
          </p:cNvPr>
          <p:cNvSpPr/>
          <p:nvPr/>
        </p:nvSpPr>
        <p:spPr>
          <a:xfrm flipH="1">
            <a:off x="604750" y="3821221"/>
            <a:ext cx="3937330" cy="45338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  <a:defRPr/>
            </a:pPr>
            <a:endParaRPr lang="en-US" sz="1350" kern="1200">
              <a:solidFill>
                <a:prstClr val="white"/>
              </a:solidFill>
            </a:endParaRPr>
          </a:p>
        </p:txBody>
      </p:sp>
      <p:sp>
        <p:nvSpPr>
          <p:cNvPr id="32" name="bang d">
            <a:extLst>
              <a:ext uri="{FF2B5EF4-FFF2-40B4-BE49-F238E27FC236}">
                <a16:creationId xmlns:a16="http://schemas.microsoft.com/office/drawing/2014/main" id="{A6F11D1C-4D08-4BAF-9A3D-4AC673B9036B}"/>
              </a:ext>
            </a:extLst>
          </p:cNvPr>
          <p:cNvSpPr/>
          <p:nvPr/>
        </p:nvSpPr>
        <p:spPr>
          <a:xfrm flipH="1">
            <a:off x="4601922" y="4468668"/>
            <a:ext cx="3937330" cy="45338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  <a:defRPr/>
            </a:pPr>
            <a:endParaRPr lang="en-US" sz="1350" kern="1200">
              <a:solidFill>
                <a:prstClr val="white"/>
              </a:solidFill>
            </a:endParaRPr>
          </a:p>
        </p:txBody>
      </p:sp>
      <p:sp>
        <p:nvSpPr>
          <p:cNvPr id="33" name="cau hoi a">
            <a:extLst>
              <a:ext uri="{FF2B5EF4-FFF2-40B4-BE49-F238E27FC236}">
                <a16:creationId xmlns:a16="http://schemas.microsoft.com/office/drawing/2014/main" id="{9B5DABB8-849A-4D2D-930C-9CA07BFC5BDE}"/>
              </a:ext>
            </a:extLst>
          </p:cNvPr>
          <p:cNvSpPr txBox="1"/>
          <p:nvPr/>
        </p:nvSpPr>
        <p:spPr>
          <a:xfrm>
            <a:off x="829507" y="3897872"/>
            <a:ext cx="348781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r>
              <a:rPr lang="en-US" sz="1500" kern="1200" dirty="0">
                <a:solidFill>
                  <a:srgbClr val="FFC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A. </a:t>
            </a:r>
            <a:r>
              <a:rPr lang="en-US" sz="1500" kern="1200" dirty="0" err="1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Khớp</a:t>
            </a:r>
            <a:r>
              <a:rPr lang="en-US" sz="1500" kern="1200" dirty="0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1500" kern="1200" dirty="0" err="1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bảo</a:t>
            </a:r>
            <a:r>
              <a:rPr lang="en-US" sz="1500" kern="1200" dirty="0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1500" kern="1200" dirty="0" err="1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vệ</a:t>
            </a:r>
            <a:r>
              <a:rPr lang="en-US" sz="1500" kern="1200" dirty="0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1500" kern="1200" dirty="0" err="1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xương</a:t>
            </a:r>
            <a:endParaRPr lang="en-US" sz="1500" kern="1200" dirty="0">
              <a:solidFill>
                <a:schemeClr val="bg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4" name="cau hoi d">
            <a:extLst>
              <a:ext uri="{FF2B5EF4-FFF2-40B4-BE49-F238E27FC236}">
                <a16:creationId xmlns:a16="http://schemas.microsoft.com/office/drawing/2014/main" id="{42A746A3-96B8-42A5-8EFA-A104DB6B2F69}"/>
              </a:ext>
            </a:extLst>
          </p:cNvPr>
          <p:cNvSpPr txBox="1"/>
          <p:nvPr/>
        </p:nvSpPr>
        <p:spPr>
          <a:xfrm>
            <a:off x="4826679" y="4545319"/>
            <a:ext cx="348781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r>
              <a:rPr lang="en-US" sz="1500" kern="1200" dirty="0">
                <a:solidFill>
                  <a:srgbClr val="FFC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D. </a:t>
            </a:r>
            <a:r>
              <a:rPr lang="en-US" sz="1500" kern="1200" dirty="0" err="1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Khớp</a:t>
            </a:r>
            <a:r>
              <a:rPr lang="en-US" sz="1500" kern="1200" dirty="0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1500" kern="1200" dirty="0" err="1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bảo</a:t>
            </a:r>
            <a:r>
              <a:rPr lang="en-US" sz="1500" kern="1200" dirty="0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1500" kern="1200" dirty="0" err="1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vệ</a:t>
            </a:r>
            <a:r>
              <a:rPr lang="en-US" sz="1500" kern="1200" dirty="0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1500" kern="1200" dirty="0" err="1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cơ</a:t>
            </a:r>
            <a:endParaRPr lang="en-US" sz="1500" kern="1200" dirty="0">
              <a:solidFill>
                <a:schemeClr val="bg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Question">
            <a:hlinkClick r:id="" action="ppaction://media"/>
            <a:extLst>
              <a:ext uri="{FF2B5EF4-FFF2-40B4-BE49-F238E27FC236}">
                <a16:creationId xmlns:a16="http://schemas.microsoft.com/office/drawing/2014/main" id="{94477BC5-B6D0-442B-AA84-FC52C48B00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144001" y="647895"/>
            <a:ext cx="365523" cy="36552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  <a:extLst>
              <a:ext uri="{FF2B5EF4-FFF2-40B4-BE49-F238E27FC236}">
                <a16:creationId xmlns:a16="http://schemas.microsoft.com/office/drawing/2014/main" id="{68BE9F49-5BDC-4DC0-880E-ABA272EC290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144001" y="1109020"/>
            <a:ext cx="365523" cy="36552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  <a:extLst>
              <a:ext uri="{FF2B5EF4-FFF2-40B4-BE49-F238E27FC236}">
                <a16:creationId xmlns:a16="http://schemas.microsoft.com/office/drawing/2014/main" id="{7942E890-12CD-490E-BBD3-364B92887EF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152179" y="1555617"/>
            <a:ext cx="365523" cy="36552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  <a:extLst>
              <a:ext uri="{FF2B5EF4-FFF2-40B4-BE49-F238E27FC236}">
                <a16:creationId xmlns:a16="http://schemas.microsoft.com/office/drawing/2014/main" id="{1959E413-37BE-4F97-ADD0-1237CBCB68D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152179" y="1972809"/>
            <a:ext cx="365523" cy="365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745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39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73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2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4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1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2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5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animBg="1"/>
      <p:bldP spid="15" grpId="1" animBg="1"/>
      <p:bldP spid="15" grpId="2" animBg="1"/>
      <p:bldP spid="15" grpId="3" animBg="1"/>
      <p:bldP spid="15" grpId="4" animBg="1"/>
      <p:bldP spid="16" grpId="0" animBg="1"/>
      <p:bldP spid="16" grpId="1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>
            <a:extLst>
              <a:ext uri="{FF2B5EF4-FFF2-40B4-BE49-F238E27FC236}">
                <a16:creationId xmlns:a16="http://schemas.microsoft.com/office/drawing/2014/main" id="{2AB8A841-494C-4C05-B559-B83B93E2701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564" y="-37421"/>
            <a:ext cx="2601031" cy="2601031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7B0FE9C-F303-49FF-B30D-C4457E06642A}"/>
              </a:ext>
            </a:extLst>
          </p:cNvPr>
          <p:cNvCxnSpPr/>
          <p:nvPr/>
        </p:nvCxnSpPr>
        <p:spPr>
          <a:xfrm>
            <a:off x="0" y="4695360"/>
            <a:ext cx="9144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F7D700C-B032-496C-9680-57633EB31182}"/>
              </a:ext>
            </a:extLst>
          </p:cNvPr>
          <p:cNvCxnSpPr/>
          <p:nvPr/>
        </p:nvCxnSpPr>
        <p:spPr>
          <a:xfrm>
            <a:off x="0" y="4047914"/>
            <a:ext cx="9236279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4199134-2609-4E66-A329-2863BCCC5133}"/>
              </a:ext>
            </a:extLst>
          </p:cNvPr>
          <p:cNvCxnSpPr/>
          <p:nvPr/>
        </p:nvCxnSpPr>
        <p:spPr>
          <a:xfrm>
            <a:off x="0" y="3146032"/>
            <a:ext cx="9144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254BD6F-C222-4EBF-A18A-FDA724EC8AEA}"/>
              </a:ext>
            </a:extLst>
          </p:cNvPr>
          <p:cNvSpPr/>
          <p:nvPr/>
        </p:nvSpPr>
        <p:spPr>
          <a:xfrm flipH="1">
            <a:off x="494929" y="2688209"/>
            <a:ext cx="8154143" cy="938951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n-US" sz="1350" kern="12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605F6AC-8356-4661-B6A4-309609CF4CCF}"/>
              </a:ext>
            </a:extLst>
          </p:cNvPr>
          <p:cNvSpPr txBox="1"/>
          <p:nvPr/>
        </p:nvSpPr>
        <p:spPr>
          <a:xfrm>
            <a:off x="1038688" y="2894126"/>
            <a:ext cx="7500564" cy="5078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  <a:buClrTx/>
              <a:buFontTx/>
              <a:buNone/>
            </a:pPr>
            <a:r>
              <a:rPr lang="en-US" sz="1800" b="1" kern="12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1800" b="1" kern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kern="1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2: </a:t>
            </a:r>
            <a:r>
              <a:rPr lang="en-US" sz="1800" b="1" kern="12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1800" b="1" kern="1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kern="12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phối</a:t>
            </a:r>
            <a:r>
              <a:rPr lang="en-US" sz="1800" b="1" kern="1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kern="12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1800" b="1" kern="1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kern="12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sz="1800" b="1" kern="1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kern="12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1800" b="1" kern="1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kern="12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xương</a:t>
            </a:r>
            <a:r>
              <a:rPr lang="en-US" sz="1800" b="1" kern="1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b="1" kern="12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lang="en-US" sz="1800" b="1" kern="1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kern="12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1800" b="1" kern="1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kern="12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1800" b="1" kern="1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kern="12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1800" b="1" kern="1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kern="12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khớp</a:t>
            </a:r>
            <a:r>
              <a:rPr lang="en-US" sz="1800" b="1" kern="1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kern="12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1800" b="1" kern="1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kern="12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lợi</a:t>
            </a:r>
            <a:r>
              <a:rPr lang="en-US" sz="1800" b="1" kern="1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kern="12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1800" b="1" kern="1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  <a:endParaRPr lang="vi-VN" sz="1800" b="1" kern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bang a">
            <a:extLst>
              <a:ext uri="{FF2B5EF4-FFF2-40B4-BE49-F238E27FC236}">
                <a16:creationId xmlns:a16="http://schemas.microsoft.com/office/drawing/2014/main" id="{D0E6AFB4-275F-4728-9A13-27E00F9EA3A2}"/>
              </a:ext>
            </a:extLst>
          </p:cNvPr>
          <p:cNvSpPr/>
          <p:nvPr/>
        </p:nvSpPr>
        <p:spPr>
          <a:xfrm flipH="1">
            <a:off x="604750" y="3821222"/>
            <a:ext cx="3937330" cy="45338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n-US" sz="1350" kern="12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bang c">
            <a:extLst>
              <a:ext uri="{FF2B5EF4-FFF2-40B4-BE49-F238E27FC236}">
                <a16:creationId xmlns:a16="http://schemas.microsoft.com/office/drawing/2014/main" id="{CA2E0476-BE10-4768-BE1B-A9C0072703C2}"/>
              </a:ext>
            </a:extLst>
          </p:cNvPr>
          <p:cNvSpPr/>
          <p:nvPr/>
        </p:nvSpPr>
        <p:spPr>
          <a:xfrm flipH="1">
            <a:off x="604750" y="4468668"/>
            <a:ext cx="3937330" cy="45338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n-US" sz="1350" kern="12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dap an a">
            <a:extLst>
              <a:ext uri="{FF2B5EF4-FFF2-40B4-BE49-F238E27FC236}">
                <a16:creationId xmlns:a16="http://schemas.microsoft.com/office/drawing/2014/main" id="{9897B1B9-EB78-41AF-AC33-1E8F7714B11F}"/>
              </a:ext>
            </a:extLst>
          </p:cNvPr>
          <p:cNvSpPr txBox="1"/>
          <p:nvPr/>
        </p:nvSpPr>
        <p:spPr>
          <a:xfrm>
            <a:off x="604750" y="3897873"/>
            <a:ext cx="36418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Clr>
                <a:prstClr val="white"/>
              </a:buClr>
              <a:buFont typeface="Wingdings" panose="05000000000000000000" pitchFamily="2" charset="2"/>
              <a:buChar char=""/>
            </a:pPr>
            <a:r>
              <a:rPr lang="en-US" sz="1500" kern="1200" dirty="0">
                <a:solidFill>
                  <a:srgbClr val="FFC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A. </a:t>
            </a:r>
            <a:r>
              <a:rPr lang="en-US" sz="1500" kern="1200" dirty="0" err="1" smtClean="0">
                <a:solidFill>
                  <a:prstClr val="white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Giúp</a:t>
            </a:r>
            <a:r>
              <a:rPr lang="en-US" sz="1500" kern="1200" dirty="0" smtClean="0">
                <a:solidFill>
                  <a:prstClr val="white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1500" kern="1200" dirty="0" err="1" smtClean="0">
                <a:solidFill>
                  <a:prstClr val="white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cơ</a:t>
            </a:r>
            <a:r>
              <a:rPr lang="en-US" sz="1500" kern="1200" dirty="0" smtClean="0">
                <a:solidFill>
                  <a:prstClr val="white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1500" kern="1200" dirty="0" err="1" smtClean="0">
                <a:solidFill>
                  <a:prstClr val="white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thể</a:t>
            </a:r>
            <a:r>
              <a:rPr lang="en-US" sz="1500" kern="1200" dirty="0" smtClean="0">
                <a:solidFill>
                  <a:prstClr val="white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1500" kern="1200" dirty="0" err="1" smtClean="0">
                <a:solidFill>
                  <a:prstClr val="white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cử</a:t>
            </a:r>
            <a:r>
              <a:rPr lang="en-US" sz="1500" kern="1200" dirty="0" smtClean="0">
                <a:solidFill>
                  <a:prstClr val="white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1500" kern="1200" dirty="0" err="1" smtClean="0">
                <a:solidFill>
                  <a:prstClr val="white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động</a:t>
            </a:r>
            <a:r>
              <a:rPr lang="en-US" sz="1500" kern="1200" dirty="0" smtClean="0">
                <a:solidFill>
                  <a:prstClr val="white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1500" kern="1200" dirty="0" err="1" smtClean="0">
                <a:solidFill>
                  <a:prstClr val="white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và</a:t>
            </a:r>
            <a:r>
              <a:rPr lang="en-US" sz="1500" kern="1200" dirty="0" smtClean="0">
                <a:solidFill>
                  <a:prstClr val="white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di </a:t>
            </a:r>
            <a:r>
              <a:rPr lang="en-US" sz="1500" kern="1200" dirty="0" err="1" smtClean="0">
                <a:solidFill>
                  <a:prstClr val="white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chuyển</a:t>
            </a:r>
            <a:endParaRPr lang="en-US" sz="1500" kern="1200" dirty="0">
              <a:solidFill>
                <a:prstClr val="white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7" name="dap an c">
            <a:extLst>
              <a:ext uri="{FF2B5EF4-FFF2-40B4-BE49-F238E27FC236}">
                <a16:creationId xmlns:a16="http://schemas.microsoft.com/office/drawing/2014/main" id="{D96707EC-5A82-4050-B897-6DBAB63AC957}"/>
              </a:ext>
            </a:extLst>
          </p:cNvPr>
          <p:cNvSpPr txBox="1"/>
          <p:nvPr/>
        </p:nvSpPr>
        <p:spPr>
          <a:xfrm>
            <a:off x="544907" y="4535916"/>
            <a:ext cx="399717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Clr>
                <a:prstClr val="white"/>
              </a:buClr>
              <a:buFont typeface="Wingdings" panose="05000000000000000000" pitchFamily="2" charset="2"/>
              <a:buChar char="w"/>
            </a:pPr>
            <a:r>
              <a:rPr lang="en-US" sz="1500" kern="1200" dirty="0">
                <a:solidFill>
                  <a:srgbClr val="FFC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C. </a:t>
            </a:r>
            <a:r>
              <a:rPr lang="en-US" sz="1500" kern="1200" dirty="0" err="1" smtClean="0">
                <a:solidFill>
                  <a:prstClr val="white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Giúp</a:t>
            </a:r>
            <a:r>
              <a:rPr lang="en-US" sz="1500" kern="1200" dirty="0" smtClean="0">
                <a:solidFill>
                  <a:prstClr val="white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1500" kern="1200" dirty="0" err="1" smtClean="0">
                <a:solidFill>
                  <a:prstClr val="white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cơ</a:t>
            </a:r>
            <a:r>
              <a:rPr lang="en-US" sz="1500" kern="1200" dirty="0" smtClean="0">
                <a:solidFill>
                  <a:prstClr val="white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1500" kern="1200" dirty="0" err="1" smtClean="0">
                <a:solidFill>
                  <a:prstClr val="white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thể</a:t>
            </a:r>
            <a:r>
              <a:rPr lang="en-US" sz="1500" kern="1200" dirty="0" smtClean="0">
                <a:solidFill>
                  <a:prstClr val="white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1500" kern="1200" dirty="0" err="1" smtClean="0">
                <a:solidFill>
                  <a:prstClr val="white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trao</a:t>
            </a:r>
            <a:r>
              <a:rPr lang="en-US" sz="1500" kern="1200" dirty="0" smtClean="0">
                <a:solidFill>
                  <a:prstClr val="white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1500" kern="1200" dirty="0" err="1" smtClean="0">
                <a:solidFill>
                  <a:prstClr val="white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đổi</a:t>
            </a:r>
            <a:r>
              <a:rPr lang="en-US" sz="1500" kern="1200" dirty="0" smtClean="0">
                <a:solidFill>
                  <a:prstClr val="white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1500" kern="1200" dirty="0" err="1" smtClean="0">
                <a:solidFill>
                  <a:prstClr val="white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khí</a:t>
            </a:r>
            <a:r>
              <a:rPr lang="en-US" sz="1500" kern="1200" dirty="0" smtClean="0">
                <a:solidFill>
                  <a:prstClr val="white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1500" kern="1200" dirty="0" err="1" smtClean="0">
                <a:solidFill>
                  <a:prstClr val="white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với</a:t>
            </a:r>
            <a:r>
              <a:rPr lang="en-US" sz="1500" kern="1200" dirty="0" smtClean="0">
                <a:solidFill>
                  <a:prstClr val="white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1500" kern="1200" dirty="0" err="1" smtClean="0">
                <a:solidFill>
                  <a:prstClr val="white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môi</a:t>
            </a:r>
            <a:r>
              <a:rPr lang="en-US" sz="1500" kern="1200" dirty="0" smtClean="0">
                <a:solidFill>
                  <a:prstClr val="white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1500" kern="1200" dirty="0" err="1" smtClean="0">
                <a:solidFill>
                  <a:prstClr val="white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trường</a:t>
            </a:r>
            <a:endParaRPr lang="en-US" sz="1500" kern="1200" dirty="0">
              <a:solidFill>
                <a:prstClr val="white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1" name="bang b">
            <a:extLst>
              <a:ext uri="{FF2B5EF4-FFF2-40B4-BE49-F238E27FC236}">
                <a16:creationId xmlns:a16="http://schemas.microsoft.com/office/drawing/2014/main" id="{8DD63B39-09F3-4F04-83CD-408FC7619A90}"/>
              </a:ext>
            </a:extLst>
          </p:cNvPr>
          <p:cNvSpPr/>
          <p:nvPr/>
        </p:nvSpPr>
        <p:spPr>
          <a:xfrm flipH="1">
            <a:off x="4719738" y="3777201"/>
            <a:ext cx="3937330" cy="45338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n-US" sz="1350" kern="12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bang d">
            <a:extLst>
              <a:ext uri="{FF2B5EF4-FFF2-40B4-BE49-F238E27FC236}">
                <a16:creationId xmlns:a16="http://schemas.microsoft.com/office/drawing/2014/main" id="{A6F11D1C-4D08-4BAF-9A3D-4AC673B9036B}"/>
              </a:ext>
            </a:extLst>
          </p:cNvPr>
          <p:cNvSpPr/>
          <p:nvPr/>
        </p:nvSpPr>
        <p:spPr>
          <a:xfrm flipH="1">
            <a:off x="4601922" y="4468668"/>
            <a:ext cx="3937330" cy="45338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n-US" sz="1350" kern="12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dap an b">
            <a:extLst>
              <a:ext uri="{FF2B5EF4-FFF2-40B4-BE49-F238E27FC236}">
                <a16:creationId xmlns:a16="http://schemas.microsoft.com/office/drawing/2014/main" id="{9B5DABB8-849A-4D2D-930C-9CA07BFC5BDE}"/>
              </a:ext>
            </a:extLst>
          </p:cNvPr>
          <p:cNvSpPr txBox="1"/>
          <p:nvPr/>
        </p:nvSpPr>
        <p:spPr>
          <a:xfrm>
            <a:off x="4457564" y="3850195"/>
            <a:ext cx="437716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Clr>
                <a:prstClr val="white"/>
              </a:buClr>
              <a:buFont typeface="Wingdings" panose="05000000000000000000" pitchFamily="2" charset="2"/>
              <a:buChar char="w"/>
            </a:pPr>
            <a:r>
              <a:rPr lang="en-US" sz="1500" kern="1200" dirty="0">
                <a:solidFill>
                  <a:srgbClr val="FFC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B. </a:t>
            </a:r>
            <a:r>
              <a:rPr lang="en-US" sz="1500" kern="1200" dirty="0" err="1" smtClean="0">
                <a:solidFill>
                  <a:prstClr val="white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Giúp</a:t>
            </a:r>
            <a:r>
              <a:rPr lang="en-US" sz="1500" kern="1200" dirty="0" smtClean="0">
                <a:solidFill>
                  <a:prstClr val="white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1500" kern="1200" dirty="0" err="1" smtClean="0">
                <a:solidFill>
                  <a:prstClr val="white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cơ</a:t>
            </a:r>
            <a:r>
              <a:rPr lang="en-US" sz="1500" kern="1200" dirty="0" smtClean="0">
                <a:solidFill>
                  <a:prstClr val="white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1500" kern="1200" dirty="0" err="1" smtClean="0">
                <a:solidFill>
                  <a:prstClr val="white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thể</a:t>
            </a:r>
            <a:r>
              <a:rPr lang="en-US" sz="1500" kern="1200" dirty="0" smtClean="0">
                <a:solidFill>
                  <a:prstClr val="white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1500" kern="1200" dirty="0" err="1" smtClean="0">
                <a:solidFill>
                  <a:prstClr val="white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thải</a:t>
            </a:r>
            <a:r>
              <a:rPr lang="en-US" sz="1500" kern="1200" dirty="0" smtClean="0">
                <a:solidFill>
                  <a:prstClr val="white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1500" kern="1200" dirty="0" err="1" smtClean="0">
                <a:solidFill>
                  <a:prstClr val="white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các</a:t>
            </a:r>
            <a:r>
              <a:rPr lang="en-US" sz="1500" kern="1200" dirty="0" smtClean="0">
                <a:solidFill>
                  <a:prstClr val="white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1500" kern="1200" dirty="0" err="1" smtClean="0">
                <a:solidFill>
                  <a:prstClr val="white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chất</a:t>
            </a:r>
            <a:r>
              <a:rPr lang="en-US" sz="1500" kern="1200" dirty="0" smtClean="0">
                <a:solidFill>
                  <a:prstClr val="white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1500" kern="1200" dirty="0" err="1" smtClean="0">
                <a:solidFill>
                  <a:prstClr val="white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độc</a:t>
            </a:r>
            <a:r>
              <a:rPr lang="en-US" sz="1500" kern="1200" dirty="0" smtClean="0">
                <a:solidFill>
                  <a:prstClr val="white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1500" kern="1200" dirty="0" err="1" smtClean="0">
                <a:solidFill>
                  <a:prstClr val="white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hại</a:t>
            </a:r>
            <a:r>
              <a:rPr lang="en-US" sz="1500" kern="1200" dirty="0" smtClean="0">
                <a:solidFill>
                  <a:prstClr val="white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1500" kern="1200" dirty="0" err="1" smtClean="0">
                <a:solidFill>
                  <a:prstClr val="white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ra</a:t>
            </a:r>
            <a:r>
              <a:rPr lang="en-US" sz="1500" kern="1200" dirty="0" smtClean="0">
                <a:solidFill>
                  <a:prstClr val="white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1500" kern="1200" dirty="0" err="1" smtClean="0">
                <a:solidFill>
                  <a:prstClr val="white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ngoài</a:t>
            </a:r>
            <a:endParaRPr lang="en-US" sz="1500" kern="1200" dirty="0">
              <a:solidFill>
                <a:prstClr val="white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4" name="dap an d">
            <a:extLst>
              <a:ext uri="{FF2B5EF4-FFF2-40B4-BE49-F238E27FC236}">
                <a16:creationId xmlns:a16="http://schemas.microsoft.com/office/drawing/2014/main" id="{42A746A3-96B8-42A5-8EFA-A104DB6B2F69}"/>
              </a:ext>
            </a:extLst>
          </p:cNvPr>
          <p:cNvSpPr txBox="1"/>
          <p:nvPr/>
        </p:nvSpPr>
        <p:spPr>
          <a:xfrm>
            <a:off x="4826679" y="4545319"/>
            <a:ext cx="348781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Clr>
                <a:prstClr val="white"/>
              </a:buClr>
              <a:buFont typeface="Wingdings" panose="05000000000000000000" pitchFamily="2" charset="2"/>
              <a:buChar char="w"/>
            </a:pPr>
            <a:r>
              <a:rPr lang="en-US" sz="1500" kern="1200" dirty="0">
                <a:solidFill>
                  <a:srgbClr val="FFC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D. </a:t>
            </a:r>
            <a:r>
              <a:rPr lang="en-US" sz="1500" kern="1200" dirty="0" err="1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Giúp</a:t>
            </a:r>
            <a:r>
              <a:rPr lang="en-US" sz="1500" kern="1200" dirty="0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1500" kern="1200" dirty="0" err="1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cơ</a:t>
            </a:r>
            <a:r>
              <a:rPr lang="en-US" sz="1500" kern="1200" dirty="0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1500" kern="1200" dirty="0" err="1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thể</a:t>
            </a:r>
            <a:r>
              <a:rPr lang="en-US" sz="1500" kern="1200" dirty="0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1500" kern="1200" dirty="0" err="1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trao</a:t>
            </a:r>
            <a:r>
              <a:rPr lang="en-US" sz="1500" kern="1200" dirty="0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1500" kern="1200" dirty="0" err="1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đổi</a:t>
            </a:r>
            <a:r>
              <a:rPr lang="en-US" sz="1500" kern="1200" dirty="0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1500" kern="1200" dirty="0" err="1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chất</a:t>
            </a:r>
            <a:endParaRPr lang="en-US" sz="1500" kern="1200" dirty="0">
              <a:solidFill>
                <a:schemeClr val="bg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Question">
            <a:hlinkClick r:id="" action="ppaction://media"/>
            <a:extLst>
              <a:ext uri="{FF2B5EF4-FFF2-40B4-BE49-F238E27FC236}">
                <a16:creationId xmlns:a16="http://schemas.microsoft.com/office/drawing/2014/main" id="{94477BC5-B6D0-442B-AA84-FC52C48B00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144001" y="647895"/>
            <a:ext cx="365523" cy="36552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  <a:extLst>
              <a:ext uri="{FF2B5EF4-FFF2-40B4-BE49-F238E27FC236}">
                <a16:creationId xmlns:a16="http://schemas.microsoft.com/office/drawing/2014/main" id="{68BE9F49-5BDC-4DC0-880E-ABA272EC290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144001" y="1109020"/>
            <a:ext cx="365523" cy="36552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  <a:extLst>
              <a:ext uri="{FF2B5EF4-FFF2-40B4-BE49-F238E27FC236}">
                <a16:creationId xmlns:a16="http://schemas.microsoft.com/office/drawing/2014/main" id="{7942E890-12CD-490E-BBD3-364B92887EF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152179" y="1555617"/>
            <a:ext cx="365523" cy="36552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  <a:extLst>
              <a:ext uri="{FF2B5EF4-FFF2-40B4-BE49-F238E27FC236}">
                <a16:creationId xmlns:a16="http://schemas.microsoft.com/office/drawing/2014/main" id="{1959E413-37BE-4F97-ADD0-1237CBCB68D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152179" y="1972809"/>
            <a:ext cx="365523" cy="365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261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39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73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2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4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1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2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5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animBg="1"/>
      <p:bldP spid="15" grpId="1" animBg="1"/>
      <p:bldP spid="15" grpId="2" animBg="1"/>
      <p:bldP spid="15" grpId="3" animBg="1"/>
      <p:bldP spid="15" grpId="4" animBg="1"/>
      <p:bldP spid="16" grpId="0" animBg="1"/>
      <p:bldP spid="16" grpId="1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69C01B56-DA3A-41A9-AE57-D9F13F2E198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564" y="-37421"/>
            <a:ext cx="2601031" cy="2601031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7B0FE9C-F303-49FF-B30D-C4457E06642A}"/>
              </a:ext>
            </a:extLst>
          </p:cNvPr>
          <p:cNvCxnSpPr/>
          <p:nvPr/>
        </p:nvCxnSpPr>
        <p:spPr>
          <a:xfrm>
            <a:off x="0" y="4695360"/>
            <a:ext cx="9144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F7D700C-B032-496C-9680-57633EB31182}"/>
              </a:ext>
            </a:extLst>
          </p:cNvPr>
          <p:cNvCxnSpPr/>
          <p:nvPr/>
        </p:nvCxnSpPr>
        <p:spPr>
          <a:xfrm>
            <a:off x="0" y="4047914"/>
            <a:ext cx="9144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4199134-2609-4E66-A329-2863BCCC5133}"/>
              </a:ext>
            </a:extLst>
          </p:cNvPr>
          <p:cNvCxnSpPr/>
          <p:nvPr/>
        </p:nvCxnSpPr>
        <p:spPr>
          <a:xfrm>
            <a:off x="0" y="3146032"/>
            <a:ext cx="9144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254BD6F-C222-4EBF-A18A-FDA724EC8AEA}"/>
              </a:ext>
            </a:extLst>
          </p:cNvPr>
          <p:cNvSpPr/>
          <p:nvPr/>
        </p:nvSpPr>
        <p:spPr>
          <a:xfrm flipH="1">
            <a:off x="494929" y="2688209"/>
            <a:ext cx="8154143" cy="938951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  <a:defRPr/>
            </a:pPr>
            <a:endParaRPr lang="en-US" sz="1350" kern="1200">
              <a:solidFill>
                <a:prstClr val="white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605F6AC-8356-4661-B6A4-309609CF4CCF}"/>
              </a:ext>
            </a:extLst>
          </p:cNvPr>
          <p:cNvSpPr txBox="1"/>
          <p:nvPr/>
        </p:nvSpPr>
        <p:spPr>
          <a:xfrm>
            <a:off x="1048043" y="2870938"/>
            <a:ext cx="6988071" cy="456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ClrTx/>
              <a:buFontTx/>
              <a:buNone/>
              <a:defRPr/>
            </a:pPr>
            <a:r>
              <a:rPr lang="en-US" sz="1800" b="1" kern="12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1800" b="1" kern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kern="1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3: </a:t>
            </a:r>
            <a:r>
              <a:rPr lang="en-US" sz="1800" b="1" kern="12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1800" b="1" kern="1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kern="12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1800" b="1" kern="1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kern="12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1800" b="1" kern="1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kern="12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đưa</a:t>
            </a:r>
            <a:r>
              <a:rPr lang="en-US" sz="1800" b="1" kern="1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kern="12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1800" b="1" kern="1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kern="12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khí</a:t>
            </a:r>
            <a:r>
              <a:rPr lang="en-US" sz="1800" b="1" kern="1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kern="12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1800" b="1" kern="1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kern="12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mũi</a:t>
            </a:r>
            <a:r>
              <a:rPr lang="en-US" sz="1800" b="1" kern="1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kern="12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xuống</a:t>
            </a:r>
            <a:r>
              <a:rPr lang="en-US" sz="1800" b="1" kern="1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kern="12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phế</a:t>
            </a:r>
            <a:r>
              <a:rPr lang="en-US" sz="1800" b="1" kern="1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kern="12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quản</a:t>
            </a:r>
            <a:r>
              <a:rPr lang="en-US" sz="1800" b="1" kern="1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1800" kern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bang d">
            <a:extLst>
              <a:ext uri="{FF2B5EF4-FFF2-40B4-BE49-F238E27FC236}">
                <a16:creationId xmlns:a16="http://schemas.microsoft.com/office/drawing/2014/main" id="{D0E6AFB4-275F-4728-9A13-27E00F9EA3A2}"/>
              </a:ext>
            </a:extLst>
          </p:cNvPr>
          <p:cNvSpPr/>
          <p:nvPr/>
        </p:nvSpPr>
        <p:spPr>
          <a:xfrm flipH="1">
            <a:off x="4601922" y="4468668"/>
            <a:ext cx="3937330" cy="45338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14313" indent="-214313" algn="ctr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endParaRPr lang="en-US" sz="1350" kern="1200">
              <a:solidFill>
                <a:prstClr val="white"/>
              </a:solidFill>
            </a:endParaRPr>
          </a:p>
        </p:txBody>
      </p:sp>
      <p:sp>
        <p:nvSpPr>
          <p:cNvPr id="16" name="bang b">
            <a:extLst>
              <a:ext uri="{FF2B5EF4-FFF2-40B4-BE49-F238E27FC236}">
                <a16:creationId xmlns:a16="http://schemas.microsoft.com/office/drawing/2014/main" id="{CA2E0476-BE10-4768-BE1B-A9C0072703C2}"/>
              </a:ext>
            </a:extLst>
          </p:cNvPr>
          <p:cNvSpPr/>
          <p:nvPr/>
        </p:nvSpPr>
        <p:spPr>
          <a:xfrm flipH="1">
            <a:off x="4601922" y="3821220"/>
            <a:ext cx="3937330" cy="45338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14313" indent="-214313" algn="ctr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endParaRPr lang="en-US" sz="1350" kern="1200">
              <a:solidFill>
                <a:prstClr val="white"/>
              </a:solidFill>
            </a:endParaRPr>
          </a:p>
        </p:txBody>
      </p:sp>
      <p:sp>
        <p:nvSpPr>
          <p:cNvPr id="25" name="cau hoi d">
            <a:extLst>
              <a:ext uri="{FF2B5EF4-FFF2-40B4-BE49-F238E27FC236}">
                <a16:creationId xmlns:a16="http://schemas.microsoft.com/office/drawing/2014/main" id="{9897B1B9-EB78-41AF-AC33-1E8F7714B11F}"/>
              </a:ext>
            </a:extLst>
          </p:cNvPr>
          <p:cNvSpPr txBox="1"/>
          <p:nvPr/>
        </p:nvSpPr>
        <p:spPr>
          <a:xfrm>
            <a:off x="4826679" y="4545318"/>
            <a:ext cx="348781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r>
              <a:rPr lang="en-US" sz="1500" kern="1200" dirty="0">
                <a:solidFill>
                  <a:srgbClr val="FFC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D. </a:t>
            </a:r>
            <a:r>
              <a:rPr lang="en-US" sz="1500" kern="1200" dirty="0" err="1" smtClean="0">
                <a:solidFill>
                  <a:prstClr val="white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Khí</a:t>
            </a:r>
            <a:r>
              <a:rPr lang="en-US" sz="1500" kern="1200" dirty="0" smtClean="0">
                <a:solidFill>
                  <a:prstClr val="white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1500" kern="1200" dirty="0" err="1" smtClean="0">
                <a:solidFill>
                  <a:prstClr val="white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quản</a:t>
            </a:r>
            <a:endParaRPr lang="en-US" sz="1500" kern="1200" dirty="0">
              <a:solidFill>
                <a:prstClr val="white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7" name="cau hoi b">
            <a:extLst>
              <a:ext uri="{FF2B5EF4-FFF2-40B4-BE49-F238E27FC236}">
                <a16:creationId xmlns:a16="http://schemas.microsoft.com/office/drawing/2014/main" id="{D96707EC-5A82-4050-B897-6DBAB63AC957}"/>
              </a:ext>
            </a:extLst>
          </p:cNvPr>
          <p:cNvSpPr txBox="1"/>
          <p:nvPr/>
        </p:nvSpPr>
        <p:spPr>
          <a:xfrm>
            <a:off x="4826679" y="3897871"/>
            <a:ext cx="348781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r>
              <a:rPr lang="en-US" sz="1500" kern="1200" dirty="0">
                <a:solidFill>
                  <a:srgbClr val="FFC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B. </a:t>
            </a:r>
            <a:r>
              <a:rPr lang="en-US" sz="1500" kern="1200" dirty="0" err="1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</a:t>
            </a:r>
            <a:r>
              <a:rPr lang="en-US" sz="1500" kern="1200" dirty="0" err="1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hổi</a:t>
            </a:r>
            <a:endParaRPr lang="en-US" sz="1500" kern="1200" dirty="0">
              <a:solidFill>
                <a:schemeClr val="bg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1" name="bang a">
            <a:extLst>
              <a:ext uri="{FF2B5EF4-FFF2-40B4-BE49-F238E27FC236}">
                <a16:creationId xmlns:a16="http://schemas.microsoft.com/office/drawing/2014/main" id="{8DD63B39-09F3-4F04-83CD-408FC7619A90}"/>
              </a:ext>
            </a:extLst>
          </p:cNvPr>
          <p:cNvSpPr/>
          <p:nvPr/>
        </p:nvSpPr>
        <p:spPr>
          <a:xfrm flipH="1">
            <a:off x="604750" y="3821221"/>
            <a:ext cx="3937330" cy="45338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  <a:defRPr/>
            </a:pPr>
            <a:endParaRPr lang="en-US" sz="1350" kern="1200">
              <a:solidFill>
                <a:prstClr val="white"/>
              </a:solidFill>
            </a:endParaRPr>
          </a:p>
        </p:txBody>
      </p:sp>
      <p:sp>
        <p:nvSpPr>
          <p:cNvPr id="32" name="bang c">
            <a:extLst>
              <a:ext uri="{FF2B5EF4-FFF2-40B4-BE49-F238E27FC236}">
                <a16:creationId xmlns:a16="http://schemas.microsoft.com/office/drawing/2014/main" id="{A6F11D1C-4D08-4BAF-9A3D-4AC673B9036B}"/>
              </a:ext>
            </a:extLst>
          </p:cNvPr>
          <p:cNvSpPr/>
          <p:nvPr/>
        </p:nvSpPr>
        <p:spPr>
          <a:xfrm flipH="1">
            <a:off x="604750" y="4468668"/>
            <a:ext cx="3937330" cy="45338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  <a:defRPr/>
            </a:pPr>
            <a:endParaRPr lang="en-US" sz="1350" kern="1200">
              <a:solidFill>
                <a:prstClr val="white"/>
              </a:solidFill>
            </a:endParaRPr>
          </a:p>
        </p:txBody>
      </p:sp>
      <p:sp>
        <p:nvSpPr>
          <p:cNvPr id="33" name="cau hoi a">
            <a:extLst>
              <a:ext uri="{FF2B5EF4-FFF2-40B4-BE49-F238E27FC236}">
                <a16:creationId xmlns:a16="http://schemas.microsoft.com/office/drawing/2014/main" id="{9B5DABB8-849A-4D2D-930C-9CA07BFC5BDE}"/>
              </a:ext>
            </a:extLst>
          </p:cNvPr>
          <p:cNvSpPr txBox="1"/>
          <p:nvPr/>
        </p:nvSpPr>
        <p:spPr>
          <a:xfrm>
            <a:off x="829507" y="3897872"/>
            <a:ext cx="348781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r>
              <a:rPr lang="en-US" sz="1500" kern="1200" dirty="0">
                <a:solidFill>
                  <a:srgbClr val="FFC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</a:t>
            </a:r>
            <a:r>
              <a:rPr lang="en-US" sz="1500" kern="1200" dirty="0" smtClean="0">
                <a:solidFill>
                  <a:srgbClr val="FFC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. </a:t>
            </a:r>
            <a:r>
              <a:rPr lang="en-US" sz="1500" kern="1200" dirty="0" err="1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Mũi</a:t>
            </a:r>
            <a:r>
              <a:rPr lang="en-US" sz="1500" kern="1200" dirty="0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endParaRPr lang="en-US" sz="1500" kern="1200" dirty="0">
              <a:solidFill>
                <a:schemeClr val="bg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4" name="cau hoi c">
            <a:extLst>
              <a:ext uri="{FF2B5EF4-FFF2-40B4-BE49-F238E27FC236}">
                <a16:creationId xmlns:a16="http://schemas.microsoft.com/office/drawing/2014/main" id="{42A746A3-96B8-42A5-8EFA-A104DB6B2F69}"/>
              </a:ext>
            </a:extLst>
          </p:cNvPr>
          <p:cNvSpPr txBox="1"/>
          <p:nvPr/>
        </p:nvSpPr>
        <p:spPr>
          <a:xfrm>
            <a:off x="829507" y="4545318"/>
            <a:ext cx="348781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r>
              <a:rPr lang="en-US" sz="1500" kern="1200" dirty="0">
                <a:solidFill>
                  <a:srgbClr val="FFC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C. </a:t>
            </a:r>
            <a:r>
              <a:rPr lang="en-US" sz="1500" kern="1200" dirty="0" err="1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Phế</a:t>
            </a:r>
            <a:r>
              <a:rPr lang="en-US" sz="1500" kern="1200" dirty="0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1500" kern="1200" dirty="0" err="1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quản</a:t>
            </a:r>
            <a:endParaRPr lang="en-US" sz="1500" kern="1200" dirty="0">
              <a:solidFill>
                <a:schemeClr val="bg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Question">
            <a:hlinkClick r:id="" action="ppaction://media"/>
            <a:extLst>
              <a:ext uri="{FF2B5EF4-FFF2-40B4-BE49-F238E27FC236}">
                <a16:creationId xmlns:a16="http://schemas.microsoft.com/office/drawing/2014/main" id="{94477BC5-B6D0-442B-AA84-FC52C48B00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144001" y="647895"/>
            <a:ext cx="365523" cy="36552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  <a:extLst>
              <a:ext uri="{FF2B5EF4-FFF2-40B4-BE49-F238E27FC236}">
                <a16:creationId xmlns:a16="http://schemas.microsoft.com/office/drawing/2014/main" id="{68BE9F49-5BDC-4DC0-880E-ABA272EC290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144001" y="1109020"/>
            <a:ext cx="365523" cy="36552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  <a:extLst>
              <a:ext uri="{FF2B5EF4-FFF2-40B4-BE49-F238E27FC236}">
                <a16:creationId xmlns:a16="http://schemas.microsoft.com/office/drawing/2014/main" id="{7942E890-12CD-490E-BBD3-364B92887EF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152179" y="1555617"/>
            <a:ext cx="365523" cy="36552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  <a:extLst>
              <a:ext uri="{FF2B5EF4-FFF2-40B4-BE49-F238E27FC236}">
                <a16:creationId xmlns:a16="http://schemas.microsoft.com/office/drawing/2014/main" id="{1959E413-37BE-4F97-ADD0-1237CBCB68D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152179" y="1972809"/>
            <a:ext cx="365523" cy="365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50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39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73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2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4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1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2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5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animBg="1"/>
      <p:bldP spid="15" grpId="1" animBg="1"/>
      <p:bldP spid="15" grpId="2" animBg="1"/>
      <p:bldP spid="15" grpId="3" animBg="1"/>
      <p:bldP spid="15" grpId="4" animBg="1"/>
      <p:bldP spid="16" grpId="0" animBg="1"/>
      <p:bldP spid="16" grpId="1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>
            <a:extLst>
              <a:ext uri="{FF2B5EF4-FFF2-40B4-BE49-F238E27FC236}">
                <a16:creationId xmlns:a16="http://schemas.microsoft.com/office/drawing/2014/main" id="{2AB8A841-494C-4C05-B559-B83B93E2701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564" y="-37421"/>
            <a:ext cx="2601031" cy="2601031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7B0FE9C-F303-49FF-B30D-C4457E06642A}"/>
              </a:ext>
            </a:extLst>
          </p:cNvPr>
          <p:cNvCxnSpPr/>
          <p:nvPr/>
        </p:nvCxnSpPr>
        <p:spPr>
          <a:xfrm>
            <a:off x="0" y="4695360"/>
            <a:ext cx="9144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F7D700C-B032-496C-9680-57633EB31182}"/>
              </a:ext>
            </a:extLst>
          </p:cNvPr>
          <p:cNvCxnSpPr/>
          <p:nvPr/>
        </p:nvCxnSpPr>
        <p:spPr>
          <a:xfrm>
            <a:off x="0" y="4047914"/>
            <a:ext cx="9236279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4199134-2609-4E66-A329-2863BCCC5133}"/>
              </a:ext>
            </a:extLst>
          </p:cNvPr>
          <p:cNvCxnSpPr/>
          <p:nvPr/>
        </p:nvCxnSpPr>
        <p:spPr>
          <a:xfrm>
            <a:off x="0" y="3146032"/>
            <a:ext cx="9144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254BD6F-C222-4EBF-A18A-FDA724EC8AEA}"/>
              </a:ext>
            </a:extLst>
          </p:cNvPr>
          <p:cNvSpPr/>
          <p:nvPr/>
        </p:nvSpPr>
        <p:spPr>
          <a:xfrm flipH="1">
            <a:off x="494929" y="2688209"/>
            <a:ext cx="8154143" cy="938951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n-US" sz="1350" kern="12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605F6AC-8356-4661-B6A4-309609CF4CCF}"/>
              </a:ext>
            </a:extLst>
          </p:cNvPr>
          <p:cNvSpPr txBox="1"/>
          <p:nvPr/>
        </p:nvSpPr>
        <p:spPr>
          <a:xfrm>
            <a:off x="1038688" y="2894126"/>
            <a:ext cx="7500564" cy="5078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  <a:buClrTx/>
              <a:buFontTx/>
              <a:buNone/>
            </a:pPr>
            <a:r>
              <a:rPr lang="en-US" sz="1800" b="1" kern="12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1800" b="1" kern="1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kern="1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4: </a:t>
            </a:r>
            <a:r>
              <a:rPr lang="en-US" sz="1800" b="1" kern="12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1800" b="1" kern="1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kern="12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1800" b="1" kern="1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kern="12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1800" b="1" kern="1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kern="12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1800" b="1" kern="1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kern="12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1800" b="1" kern="1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kern="12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1800" b="1" kern="1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kern="12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tốt</a:t>
            </a:r>
            <a:r>
              <a:rPr lang="en-US" sz="1800" b="1" kern="1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kern="12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1800" b="1" kern="1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kern="12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1800" b="1" kern="1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kern="12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1800" b="1" kern="1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kern="12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hô</a:t>
            </a:r>
            <a:r>
              <a:rPr lang="en-US" sz="1800" b="1" kern="1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kern="12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hấp</a:t>
            </a:r>
            <a:r>
              <a:rPr lang="en-US" sz="1800" b="1" kern="1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1800" b="1" kern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bang a">
            <a:extLst>
              <a:ext uri="{FF2B5EF4-FFF2-40B4-BE49-F238E27FC236}">
                <a16:creationId xmlns:a16="http://schemas.microsoft.com/office/drawing/2014/main" id="{D0E6AFB4-275F-4728-9A13-27E00F9EA3A2}"/>
              </a:ext>
            </a:extLst>
          </p:cNvPr>
          <p:cNvSpPr/>
          <p:nvPr/>
        </p:nvSpPr>
        <p:spPr>
          <a:xfrm flipH="1">
            <a:off x="604750" y="3821222"/>
            <a:ext cx="3937330" cy="45338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n-US" sz="1350" kern="12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bang c">
            <a:extLst>
              <a:ext uri="{FF2B5EF4-FFF2-40B4-BE49-F238E27FC236}">
                <a16:creationId xmlns:a16="http://schemas.microsoft.com/office/drawing/2014/main" id="{CA2E0476-BE10-4768-BE1B-A9C0072703C2}"/>
              </a:ext>
            </a:extLst>
          </p:cNvPr>
          <p:cNvSpPr/>
          <p:nvPr/>
        </p:nvSpPr>
        <p:spPr>
          <a:xfrm flipH="1">
            <a:off x="604750" y="4468668"/>
            <a:ext cx="3937330" cy="45338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n-US" sz="1350" kern="12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dap an a">
            <a:extLst>
              <a:ext uri="{FF2B5EF4-FFF2-40B4-BE49-F238E27FC236}">
                <a16:creationId xmlns:a16="http://schemas.microsoft.com/office/drawing/2014/main" id="{9897B1B9-EB78-41AF-AC33-1E8F7714B11F}"/>
              </a:ext>
            </a:extLst>
          </p:cNvPr>
          <p:cNvSpPr txBox="1"/>
          <p:nvPr/>
        </p:nvSpPr>
        <p:spPr>
          <a:xfrm>
            <a:off x="604750" y="3897873"/>
            <a:ext cx="36418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Clr>
                <a:prstClr val="white"/>
              </a:buClr>
              <a:buFont typeface="Wingdings" panose="05000000000000000000" pitchFamily="2" charset="2"/>
              <a:buChar char=""/>
            </a:pPr>
            <a:r>
              <a:rPr lang="en-US" sz="1500" kern="1200" dirty="0">
                <a:solidFill>
                  <a:srgbClr val="FFC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A. </a:t>
            </a:r>
            <a:r>
              <a:rPr lang="en-US" sz="1500" kern="1200" dirty="0" smtClean="0">
                <a:solidFill>
                  <a:srgbClr val="FFC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1500" kern="1200" dirty="0" err="1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Ăn</a:t>
            </a:r>
            <a:r>
              <a:rPr lang="en-US" sz="1500" kern="1200" dirty="0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1500" kern="1200" dirty="0" err="1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kem</a:t>
            </a:r>
            <a:r>
              <a:rPr lang="en-US" sz="1500" kern="1200" dirty="0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1500" kern="1200" dirty="0" err="1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lạnh</a:t>
            </a:r>
            <a:endParaRPr lang="en-US" sz="1500" kern="1200" dirty="0">
              <a:solidFill>
                <a:schemeClr val="bg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7" name="dap an c">
            <a:extLst>
              <a:ext uri="{FF2B5EF4-FFF2-40B4-BE49-F238E27FC236}">
                <a16:creationId xmlns:a16="http://schemas.microsoft.com/office/drawing/2014/main" id="{D96707EC-5A82-4050-B897-6DBAB63AC957}"/>
              </a:ext>
            </a:extLst>
          </p:cNvPr>
          <p:cNvSpPr txBox="1"/>
          <p:nvPr/>
        </p:nvSpPr>
        <p:spPr>
          <a:xfrm>
            <a:off x="544907" y="4535916"/>
            <a:ext cx="399717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Clr>
                <a:prstClr val="white"/>
              </a:buClr>
              <a:buFont typeface="Wingdings" panose="05000000000000000000" pitchFamily="2" charset="2"/>
              <a:buChar char="w"/>
            </a:pPr>
            <a:r>
              <a:rPr lang="en-US" sz="1500" kern="1200" dirty="0">
                <a:solidFill>
                  <a:srgbClr val="FFC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C. </a:t>
            </a:r>
            <a:r>
              <a:rPr lang="en-US" sz="1500" kern="1200" dirty="0" smtClean="0">
                <a:solidFill>
                  <a:srgbClr val="FFC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1500" kern="1200" dirty="0" err="1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Vệ</a:t>
            </a:r>
            <a:r>
              <a:rPr lang="en-US" sz="1500" kern="1200" dirty="0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1500" kern="1200" dirty="0" err="1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sinh</a:t>
            </a:r>
            <a:r>
              <a:rPr lang="en-US" sz="1500" kern="1200" dirty="0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1500" kern="1200" dirty="0" err="1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mũi</a:t>
            </a:r>
            <a:r>
              <a:rPr lang="en-US" sz="1500" kern="1200" dirty="0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1500" kern="1200" dirty="0" err="1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họng</a:t>
            </a:r>
            <a:r>
              <a:rPr lang="en-US" sz="1500" kern="1200" dirty="0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1500" kern="1200" dirty="0" err="1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hằng</a:t>
            </a:r>
            <a:r>
              <a:rPr lang="en-US" sz="1500" kern="1200" dirty="0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1500" kern="1200" dirty="0" err="1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ngày</a:t>
            </a:r>
            <a:endParaRPr lang="en-US" sz="1500" kern="1200" dirty="0">
              <a:solidFill>
                <a:schemeClr val="bg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1" name="bang b">
            <a:extLst>
              <a:ext uri="{FF2B5EF4-FFF2-40B4-BE49-F238E27FC236}">
                <a16:creationId xmlns:a16="http://schemas.microsoft.com/office/drawing/2014/main" id="{8DD63B39-09F3-4F04-83CD-408FC7619A90}"/>
              </a:ext>
            </a:extLst>
          </p:cNvPr>
          <p:cNvSpPr/>
          <p:nvPr/>
        </p:nvSpPr>
        <p:spPr>
          <a:xfrm flipH="1">
            <a:off x="4719738" y="3777201"/>
            <a:ext cx="3937330" cy="45338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n-US" sz="1350" kern="12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bang d">
            <a:extLst>
              <a:ext uri="{FF2B5EF4-FFF2-40B4-BE49-F238E27FC236}">
                <a16:creationId xmlns:a16="http://schemas.microsoft.com/office/drawing/2014/main" id="{A6F11D1C-4D08-4BAF-9A3D-4AC673B9036B}"/>
              </a:ext>
            </a:extLst>
          </p:cNvPr>
          <p:cNvSpPr/>
          <p:nvPr/>
        </p:nvSpPr>
        <p:spPr>
          <a:xfrm flipH="1">
            <a:off x="4601922" y="4468668"/>
            <a:ext cx="3937330" cy="45338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n-US" sz="1350" kern="12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dap an b">
            <a:extLst>
              <a:ext uri="{FF2B5EF4-FFF2-40B4-BE49-F238E27FC236}">
                <a16:creationId xmlns:a16="http://schemas.microsoft.com/office/drawing/2014/main" id="{9B5DABB8-849A-4D2D-930C-9CA07BFC5BDE}"/>
              </a:ext>
            </a:extLst>
          </p:cNvPr>
          <p:cNvSpPr txBox="1"/>
          <p:nvPr/>
        </p:nvSpPr>
        <p:spPr>
          <a:xfrm>
            <a:off x="4859116" y="3879066"/>
            <a:ext cx="437716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Clr>
                <a:prstClr val="white"/>
              </a:buClr>
              <a:buFont typeface="Wingdings" panose="05000000000000000000" pitchFamily="2" charset="2"/>
              <a:buChar char="w"/>
            </a:pPr>
            <a:r>
              <a:rPr lang="en-US" sz="1500" kern="1200" dirty="0">
                <a:solidFill>
                  <a:srgbClr val="FFC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B. </a:t>
            </a:r>
            <a:r>
              <a:rPr lang="en-US" sz="1500" kern="1200" dirty="0" err="1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Giữ</a:t>
            </a:r>
            <a:r>
              <a:rPr lang="en-US" sz="1500" kern="1200" dirty="0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1500" kern="1200" dirty="0" err="1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ấm</a:t>
            </a:r>
            <a:r>
              <a:rPr lang="en-US" sz="1500" kern="1200" dirty="0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1500" kern="1200" dirty="0" err="1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cơ</a:t>
            </a:r>
            <a:r>
              <a:rPr lang="en-US" sz="1500" kern="1200" dirty="0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1500" kern="1200" dirty="0" err="1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thể</a:t>
            </a:r>
            <a:endParaRPr lang="en-US" sz="1500" kern="1200" dirty="0">
              <a:solidFill>
                <a:schemeClr val="bg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4" name="dap an d">
            <a:extLst>
              <a:ext uri="{FF2B5EF4-FFF2-40B4-BE49-F238E27FC236}">
                <a16:creationId xmlns:a16="http://schemas.microsoft.com/office/drawing/2014/main" id="{42A746A3-96B8-42A5-8EFA-A104DB6B2F69}"/>
              </a:ext>
            </a:extLst>
          </p:cNvPr>
          <p:cNvSpPr txBox="1"/>
          <p:nvPr/>
        </p:nvSpPr>
        <p:spPr>
          <a:xfrm>
            <a:off x="4826679" y="4545319"/>
            <a:ext cx="348781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Clr>
                <a:prstClr val="white"/>
              </a:buClr>
              <a:buFont typeface="Wingdings" panose="05000000000000000000" pitchFamily="2" charset="2"/>
              <a:buChar char="w"/>
            </a:pPr>
            <a:r>
              <a:rPr lang="en-US" sz="1500" kern="1200" dirty="0">
                <a:solidFill>
                  <a:srgbClr val="FFC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D. </a:t>
            </a:r>
            <a:r>
              <a:rPr lang="en-US" sz="1500" kern="1200" dirty="0" err="1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Ăn</a:t>
            </a:r>
            <a:r>
              <a:rPr lang="en-US" sz="1500" kern="1200" dirty="0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1500" kern="1200" dirty="0" err="1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uống</a:t>
            </a:r>
            <a:r>
              <a:rPr lang="en-US" sz="1500" kern="1200" dirty="0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1500" kern="1200" dirty="0" err="1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đủ</a:t>
            </a:r>
            <a:r>
              <a:rPr lang="en-US" sz="1500" kern="1200" dirty="0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1500" kern="1200" dirty="0" err="1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chất</a:t>
            </a:r>
            <a:endParaRPr lang="en-US" sz="1500" kern="1200" dirty="0">
              <a:solidFill>
                <a:schemeClr val="bg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Question">
            <a:hlinkClick r:id="" action="ppaction://media"/>
            <a:extLst>
              <a:ext uri="{FF2B5EF4-FFF2-40B4-BE49-F238E27FC236}">
                <a16:creationId xmlns:a16="http://schemas.microsoft.com/office/drawing/2014/main" id="{94477BC5-B6D0-442B-AA84-FC52C48B00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144001" y="647895"/>
            <a:ext cx="365523" cy="36552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  <a:extLst>
              <a:ext uri="{FF2B5EF4-FFF2-40B4-BE49-F238E27FC236}">
                <a16:creationId xmlns:a16="http://schemas.microsoft.com/office/drawing/2014/main" id="{68BE9F49-5BDC-4DC0-880E-ABA272EC290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144001" y="1109020"/>
            <a:ext cx="365523" cy="36552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  <a:extLst>
              <a:ext uri="{FF2B5EF4-FFF2-40B4-BE49-F238E27FC236}">
                <a16:creationId xmlns:a16="http://schemas.microsoft.com/office/drawing/2014/main" id="{7942E890-12CD-490E-BBD3-364B92887EF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152179" y="1555617"/>
            <a:ext cx="365523" cy="36552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  <a:extLst>
              <a:ext uri="{FF2B5EF4-FFF2-40B4-BE49-F238E27FC236}">
                <a16:creationId xmlns:a16="http://schemas.microsoft.com/office/drawing/2014/main" id="{1959E413-37BE-4F97-ADD0-1237CBCB68D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152179" y="1972809"/>
            <a:ext cx="365523" cy="365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516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39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73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2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4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1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2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5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animBg="1"/>
      <p:bldP spid="15" grpId="1" animBg="1"/>
      <p:bldP spid="15" grpId="2" animBg="1"/>
      <p:bldP spid="15" grpId="3" animBg="1"/>
      <p:bldP spid="15" grpId="4" animBg="1"/>
      <p:bldP spid="16" grpId="0" animBg="1"/>
      <p:bldP spid="16" grpId="1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6C975AF1-8BB4-444D-993E-F98C38C51C8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564" y="-37421"/>
            <a:ext cx="2601031" cy="2601031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7B0FE9C-F303-49FF-B30D-C4457E06642A}"/>
              </a:ext>
            </a:extLst>
          </p:cNvPr>
          <p:cNvCxnSpPr/>
          <p:nvPr/>
        </p:nvCxnSpPr>
        <p:spPr>
          <a:xfrm>
            <a:off x="0" y="4695360"/>
            <a:ext cx="9144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F7D700C-B032-496C-9680-57633EB31182}"/>
              </a:ext>
            </a:extLst>
          </p:cNvPr>
          <p:cNvCxnSpPr/>
          <p:nvPr/>
        </p:nvCxnSpPr>
        <p:spPr>
          <a:xfrm>
            <a:off x="0" y="4047914"/>
            <a:ext cx="9144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4199134-2609-4E66-A329-2863BCCC5133}"/>
              </a:ext>
            </a:extLst>
          </p:cNvPr>
          <p:cNvCxnSpPr/>
          <p:nvPr/>
        </p:nvCxnSpPr>
        <p:spPr>
          <a:xfrm>
            <a:off x="0" y="3146032"/>
            <a:ext cx="9144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254BD6F-C222-4EBF-A18A-FDA724EC8AEA}"/>
              </a:ext>
            </a:extLst>
          </p:cNvPr>
          <p:cNvSpPr/>
          <p:nvPr/>
        </p:nvSpPr>
        <p:spPr>
          <a:xfrm flipH="1">
            <a:off x="494929" y="2688209"/>
            <a:ext cx="8154143" cy="938951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  <a:defRPr/>
            </a:pPr>
            <a:endParaRPr lang="en-US" sz="1350" kern="1200">
              <a:solidFill>
                <a:prstClr val="white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605F6AC-8356-4661-B6A4-309609CF4CCF}"/>
              </a:ext>
            </a:extLst>
          </p:cNvPr>
          <p:cNvSpPr txBox="1"/>
          <p:nvPr/>
        </p:nvSpPr>
        <p:spPr>
          <a:xfrm>
            <a:off x="829097" y="2865655"/>
            <a:ext cx="771103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ClrTx/>
              <a:buFontTx/>
              <a:buNone/>
            </a:pPr>
            <a:r>
              <a:rPr lang="en-US" sz="1800" b="1" kern="12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1800" b="1" kern="1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4:  </a:t>
            </a:r>
            <a:r>
              <a:rPr lang="en-US" sz="1800" b="1" kern="12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Thận</a:t>
            </a:r>
            <a:r>
              <a:rPr lang="en-US" sz="1800" b="1" kern="1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kern="12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1800" b="1" kern="1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kern="12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chức</a:t>
            </a:r>
            <a:r>
              <a:rPr lang="en-US" sz="1800" b="1" kern="1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kern="12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1800" b="1" kern="1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kern="12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vi-VN" sz="1800" b="1" kern="1200" dirty="0" smtClean="0">
                <a:solidFill>
                  <a:prstClr val="white"/>
                </a:solidFill>
                <a:latin typeface="Arial" panose="020B0604020202020204" pitchFamily="34" charset="0"/>
              </a:rPr>
              <a:t>?</a:t>
            </a:r>
            <a:endParaRPr lang="vi-VN" sz="1800" b="1" kern="1200" dirty="0">
              <a:solidFill>
                <a:prstClr val="white"/>
              </a:solidFill>
              <a:latin typeface="Arial" panose="020B0604020202020204" pitchFamily="34" charset="0"/>
            </a:endParaRPr>
          </a:p>
          <a:p>
            <a:pPr>
              <a:buClrTx/>
              <a:buFontTx/>
              <a:buNone/>
              <a:defRPr/>
            </a:pPr>
            <a:endParaRPr lang="en-US" sz="1800" kern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bang c">
            <a:extLst>
              <a:ext uri="{FF2B5EF4-FFF2-40B4-BE49-F238E27FC236}">
                <a16:creationId xmlns:a16="http://schemas.microsoft.com/office/drawing/2014/main" id="{D0E6AFB4-275F-4728-9A13-27E00F9EA3A2}"/>
              </a:ext>
            </a:extLst>
          </p:cNvPr>
          <p:cNvSpPr/>
          <p:nvPr/>
        </p:nvSpPr>
        <p:spPr>
          <a:xfrm flipH="1">
            <a:off x="603457" y="4470968"/>
            <a:ext cx="3937330" cy="615105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  <a:defRPr/>
            </a:pPr>
            <a:endParaRPr lang="en-US" sz="1350" kern="1200">
              <a:solidFill>
                <a:prstClr val="white"/>
              </a:solidFill>
            </a:endParaRPr>
          </a:p>
        </p:txBody>
      </p:sp>
      <p:sp>
        <p:nvSpPr>
          <p:cNvPr id="16" name="bang b">
            <a:extLst>
              <a:ext uri="{FF2B5EF4-FFF2-40B4-BE49-F238E27FC236}">
                <a16:creationId xmlns:a16="http://schemas.microsoft.com/office/drawing/2014/main" id="{CA2E0476-BE10-4768-BE1B-A9C0072703C2}"/>
              </a:ext>
            </a:extLst>
          </p:cNvPr>
          <p:cNvSpPr/>
          <p:nvPr/>
        </p:nvSpPr>
        <p:spPr>
          <a:xfrm flipH="1">
            <a:off x="4601922" y="3753444"/>
            <a:ext cx="3937330" cy="588937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  <a:defRPr/>
            </a:pPr>
            <a:endParaRPr lang="en-US" sz="1350" kern="1200">
              <a:solidFill>
                <a:prstClr val="white"/>
              </a:solidFill>
            </a:endParaRPr>
          </a:p>
        </p:txBody>
      </p:sp>
      <p:sp>
        <p:nvSpPr>
          <p:cNvPr id="25" name="cau hoi c">
            <a:extLst>
              <a:ext uri="{FF2B5EF4-FFF2-40B4-BE49-F238E27FC236}">
                <a16:creationId xmlns:a16="http://schemas.microsoft.com/office/drawing/2014/main" id="{9897B1B9-EB78-41AF-AC33-1E8F7714B11F}"/>
              </a:ext>
            </a:extLst>
          </p:cNvPr>
          <p:cNvSpPr txBox="1"/>
          <p:nvPr/>
        </p:nvSpPr>
        <p:spPr>
          <a:xfrm>
            <a:off x="665422" y="4510136"/>
            <a:ext cx="41777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r>
              <a:rPr lang="en-US" sz="1500" kern="1200" dirty="0">
                <a:solidFill>
                  <a:srgbClr val="FFC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C. </a:t>
            </a:r>
            <a:r>
              <a:rPr lang="en-US" sz="1600" kern="1200" dirty="0" err="1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Lọc</a:t>
            </a:r>
            <a:r>
              <a:rPr lang="en-US" sz="1600" kern="1200" dirty="0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1600" kern="1200" dirty="0" err="1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máu</a:t>
            </a:r>
            <a:r>
              <a:rPr lang="en-US" sz="1600" kern="1200" dirty="0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1600" kern="1200" dirty="0" err="1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và</a:t>
            </a:r>
            <a:r>
              <a:rPr lang="en-US" sz="1600" kern="1200" dirty="0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1600" kern="1200" dirty="0" err="1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các</a:t>
            </a:r>
            <a:r>
              <a:rPr lang="en-US" sz="1600" kern="1200" dirty="0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1600" kern="1200" dirty="0" err="1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chất</a:t>
            </a:r>
            <a:r>
              <a:rPr lang="en-US" sz="1600" kern="1200" dirty="0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1600" kern="1200" dirty="0" err="1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độc</a:t>
            </a:r>
            <a:r>
              <a:rPr lang="en-US" sz="1600" kern="1200" dirty="0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1600" kern="1200" dirty="0" err="1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hại</a:t>
            </a:r>
            <a:r>
              <a:rPr lang="en-US" sz="1600" kern="1200" dirty="0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1600" kern="1200" dirty="0" err="1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đưa</a:t>
            </a:r>
            <a:r>
              <a:rPr lang="en-US" sz="1600" kern="1200" dirty="0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 </a:t>
            </a:r>
          </a:p>
          <a:p>
            <a:pPr marL="257175" indent="-257175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r>
              <a:rPr lang="en-US" sz="1600" kern="1200" dirty="0" err="1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ra</a:t>
            </a:r>
            <a:r>
              <a:rPr lang="en-US" sz="1600" kern="1200" dirty="0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1600" kern="1200" dirty="0" err="1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ngoài</a:t>
            </a:r>
            <a:r>
              <a:rPr lang="en-US" sz="1600" kern="1200" dirty="0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1600" kern="1200" dirty="0" err="1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cơ</a:t>
            </a:r>
            <a:r>
              <a:rPr lang="en-US" sz="1600" kern="1200" dirty="0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1600" kern="1200" dirty="0" err="1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thể</a:t>
            </a:r>
            <a:r>
              <a:rPr lang="en-US" sz="1600" kern="1200" dirty="0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.</a:t>
            </a:r>
            <a:endParaRPr lang="en-US" sz="1600" kern="1200" dirty="0">
              <a:solidFill>
                <a:schemeClr val="bg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7" name="cau hoi b">
            <a:extLst>
              <a:ext uri="{FF2B5EF4-FFF2-40B4-BE49-F238E27FC236}">
                <a16:creationId xmlns:a16="http://schemas.microsoft.com/office/drawing/2014/main" id="{D96707EC-5A82-4050-B897-6DBAB63AC957}"/>
              </a:ext>
            </a:extLst>
          </p:cNvPr>
          <p:cNvSpPr txBox="1"/>
          <p:nvPr/>
        </p:nvSpPr>
        <p:spPr>
          <a:xfrm>
            <a:off x="4684616" y="3886329"/>
            <a:ext cx="382239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r>
              <a:rPr lang="en-US" sz="1500" kern="1200" dirty="0">
                <a:solidFill>
                  <a:srgbClr val="FFC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B. </a:t>
            </a:r>
            <a:r>
              <a:rPr lang="en-US" sz="1500" kern="1200" dirty="0" err="1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Giúp</a:t>
            </a:r>
            <a:r>
              <a:rPr lang="en-US" sz="1500" kern="1200" dirty="0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1500" kern="1200" dirty="0" err="1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cơ</a:t>
            </a:r>
            <a:r>
              <a:rPr lang="en-US" sz="1500" kern="1200" dirty="0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1500" kern="1200" dirty="0" err="1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thể</a:t>
            </a:r>
            <a:r>
              <a:rPr lang="en-US" sz="1500" kern="1200" dirty="0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1500" kern="1200" dirty="0" err="1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vận</a:t>
            </a:r>
            <a:r>
              <a:rPr lang="en-US" sz="1500" kern="1200" dirty="0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1500" kern="1200" dirty="0" err="1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động</a:t>
            </a:r>
            <a:r>
              <a:rPr lang="en-US" sz="1500" kern="1200" dirty="0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1500" kern="1200" dirty="0" err="1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và</a:t>
            </a:r>
            <a:r>
              <a:rPr lang="en-US" sz="1500" kern="1200" dirty="0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di </a:t>
            </a:r>
            <a:r>
              <a:rPr lang="en-US" sz="1500" kern="1200" dirty="0" err="1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chuyển</a:t>
            </a:r>
            <a:r>
              <a:rPr lang="en-US" sz="1500" kern="1200" dirty="0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.</a:t>
            </a:r>
            <a:endParaRPr lang="en-US" sz="1500" kern="1200" dirty="0">
              <a:solidFill>
                <a:schemeClr val="bg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1" name="bang a">
            <a:extLst>
              <a:ext uri="{FF2B5EF4-FFF2-40B4-BE49-F238E27FC236}">
                <a16:creationId xmlns:a16="http://schemas.microsoft.com/office/drawing/2014/main" id="{8DD63B39-09F3-4F04-83CD-408FC7619A90}"/>
              </a:ext>
            </a:extLst>
          </p:cNvPr>
          <p:cNvSpPr/>
          <p:nvPr/>
        </p:nvSpPr>
        <p:spPr>
          <a:xfrm flipH="1">
            <a:off x="604750" y="3731748"/>
            <a:ext cx="3937330" cy="542857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  <a:defRPr/>
            </a:pPr>
            <a:endParaRPr lang="en-US" sz="1350" kern="1200">
              <a:solidFill>
                <a:prstClr val="white"/>
              </a:solidFill>
            </a:endParaRPr>
          </a:p>
        </p:txBody>
      </p:sp>
      <p:sp>
        <p:nvSpPr>
          <p:cNvPr id="32" name="bang d">
            <a:extLst>
              <a:ext uri="{FF2B5EF4-FFF2-40B4-BE49-F238E27FC236}">
                <a16:creationId xmlns:a16="http://schemas.microsoft.com/office/drawing/2014/main" id="{A6F11D1C-4D08-4BAF-9A3D-4AC673B9036B}"/>
              </a:ext>
            </a:extLst>
          </p:cNvPr>
          <p:cNvSpPr/>
          <p:nvPr/>
        </p:nvSpPr>
        <p:spPr>
          <a:xfrm flipH="1">
            <a:off x="4601922" y="4468668"/>
            <a:ext cx="3937330" cy="45338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  <a:defRPr/>
            </a:pPr>
            <a:endParaRPr lang="en-US" sz="1350" kern="1200">
              <a:solidFill>
                <a:prstClr val="white"/>
              </a:solidFill>
            </a:endParaRPr>
          </a:p>
        </p:txBody>
      </p:sp>
      <p:sp>
        <p:nvSpPr>
          <p:cNvPr id="33" name="cau hoi a">
            <a:extLst>
              <a:ext uri="{FF2B5EF4-FFF2-40B4-BE49-F238E27FC236}">
                <a16:creationId xmlns:a16="http://schemas.microsoft.com/office/drawing/2014/main" id="{9B5DABB8-849A-4D2D-930C-9CA07BFC5BDE}"/>
              </a:ext>
            </a:extLst>
          </p:cNvPr>
          <p:cNvSpPr txBox="1"/>
          <p:nvPr/>
        </p:nvSpPr>
        <p:spPr>
          <a:xfrm>
            <a:off x="719169" y="3752072"/>
            <a:ext cx="348781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r>
              <a:rPr lang="en-US" sz="1500" kern="1200" dirty="0">
                <a:solidFill>
                  <a:srgbClr val="FFC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A. </a:t>
            </a:r>
            <a:r>
              <a:rPr lang="en-US" sz="1500" kern="1200" dirty="0" err="1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Trao</a:t>
            </a:r>
            <a:r>
              <a:rPr lang="en-US" sz="1500" kern="1200" dirty="0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1500" kern="1200" dirty="0" err="1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đổi</a:t>
            </a:r>
            <a:r>
              <a:rPr lang="en-US" sz="1500" kern="1200" dirty="0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1500" kern="1200" dirty="0" err="1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khí</a:t>
            </a:r>
            <a:r>
              <a:rPr lang="en-US" sz="1500" kern="1200" dirty="0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1500" kern="1200" dirty="0" err="1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với</a:t>
            </a:r>
            <a:r>
              <a:rPr lang="en-US" sz="1500" kern="1200" dirty="0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1500" kern="1200" dirty="0" err="1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môi</a:t>
            </a:r>
            <a:r>
              <a:rPr lang="en-US" sz="1500" kern="1200" dirty="0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1500" kern="1200" dirty="0" err="1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trường</a:t>
            </a:r>
            <a:r>
              <a:rPr lang="en-US" sz="1500" kern="1200" dirty="0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1500" kern="1200" dirty="0" err="1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để</a:t>
            </a:r>
            <a:r>
              <a:rPr lang="en-US" sz="1500" kern="1200" dirty="0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1500" kern="1200" dirty="0" err="1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duy</a:t>
            </a:r>
            <a:r>
              <a:rPr lang="en-US" sz="1500" kern="1200" dirty="0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1500" kern="1200" dirty="0" err="1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trì</a:t>
            </a:r>
            <a:r>
              <a:rPr lang="en-US" sz="1500" kern="1200" dirty="0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1500" kern="1200" dirty="0" err="1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sự</a:t>
            </a:r>
            <a:r>
              <a:rPr lang="en-US" sz="1500" kern="1200" dirty="0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1500" kern="1200" dirty="0" err="1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sống</a:t>
            </a:r>
            <a:r>
              <a:rPr lang="en-US" sz="1500" kern="1200" dirty="0" smtClean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.</a:t>
            </a:r>
            <a:endParaRPr lang="en-US" sz="1500" kern="1200" dirty="0">
              <a:solidFill>
                <a:schemeClr val="bg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4" name="cau hoi d">
            <a:extLst>
              <a:ext uri="{FF2B5EF4-FFF2-40B4-BE49-F238E27FC236}">
                <a16:creationId xmlns:a16="http://schemas.microsoft.com/office/drawing/2014/main" id="{42A746A3-96B8-42A5-8EFA-A104DB6B2F69}"/>
              </a:ext>
            </a:extLst>
          </p:cNvPr>
          <p:cNvSpPr txBox="1"/>
          <p:nvPr/>
        </p:nvSpPr>
        <p:spPr>
          <a:xfrm>
            <a:off x="4684616" y="4525660"/>
            <a:ext cx="348781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Clr>
                <a:prstClr val="white"/>
              </a:buClr>
              <a:buFont typeface="Wingdings" panose="05000000000000000000" pitchFamily="2" charset="2"/>
              <a:buChar char="w"/>
              <a:defRPr/>
            </a:pPr>
            <a:r>
              <a:rPr lang="en-US" sz="1500" kern="1200" dirty="0">
                <a:solidFill>
                  <a:srgbClr val="FFC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D. </a:t>
            </a:r>
            <a:r>
              <a:rPr lang="en-US" sz="1500" kern="1200" dirty="0" err="1" smtClean="0">
                <a:solidFill>
                  <a:prstClr val="white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Chứa</a:t>
            </a:r>
            <a:r>
              <a:rPr lang="en-US" sz="1500" kern="1200" dirty="0" smtClean="0">
                <a:solidFill>
                  <a:prstClr val="white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1500" kern="1200" dirty="0" err="1" smtClean="0">
                <a:solidFill>
                  <a:prstClr val="white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nước</a:t>
            </a:r>
            <a:r>
              <a:rPr lang="en-US" sz="1500" kern="1200" dirty="0" smtClean="0">
                <a:solidFill>
                  <a:prstClr val="white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1500" kern="1200" dirty="0" err="1" smtClean="0">
                <a:solidFill>
                  <a:prstClr val="white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tiểu</a:t>
            </a:r>
            <a:r>
              <a:rPr lang="en-US" sz="1500" kern="1200" dirty="0" smtClean="0">
                <a:solidFill>
                  <a:prstClr val="white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endParaRPr lang="en-US" sz="1500" kern="1200" dirty="0">
              <a:solidFill>
                <a:prstClr val="white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Question">
            <a:hlinkClick r:id="" action="ppaction://media"/>
            <a:extLst>
              <a:ext uri="{FF2B5EF4-FFF2-40B4-BE49-F238E27FC236}">
                <a16:creationId xmlns:a16="http://schemas.microsoft.com/office/drawing/2014/main" id="{94477BC5-B6D0-442B-AA84-FC52C48B00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144001" y="647895"/>
            <a:ext cx="365523" cy="36552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  <a:extLst>
              <a:ext uri="{FF2B5EF4-FFF2-40B4-BE49-F238E27FC236}">
                <a16:creationId xmlns:a16="http://schemas.microsoft.com/office/drawing/2014/main" id="{68BE9F49-5BDC-4DC0-880E-ABA272EC290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144001" y="1109020"/>
            <a:ext cx="365523" cy="36552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  <a:extLst>
              <a:ext uri="{FF2B5EF4-FFF2-40B4-BE49-F238E27FC236}">
                <a16:creationId xmlns:a16="http://schemas.microsoft.com/office/drawing/2014/main" id="{7942E890-12CD-490E-BBD3-364B92887EF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152179" y="1555617"/>
            <a:ext cx="365523" cy="36552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  <a:extLst>
              <a:ext uri="{FF2B5EF4-FFF2-40B4-BE49-F238E27FC236}">
                <a16:creationId xmlns:a16="http://schemas.microsoft.com/office/drawing/2014/main" id="{1959E413-37BE-4F97-ADD0-1237CBCB68D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152179" y="1972809"/>
            <a:ext cx="365523" cy="365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191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39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8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773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5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9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9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2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13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4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8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1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2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5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1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animBg="1"/>
      <p:bldP spid="15" grpId="1" animBg="1"/>
      <p:bldP spid="15" grpId="2" animBg="1"/>
      <p:bldP spid="15" grpId="3" animBg="1"/>
      <p:bldP spid="15" grpId="4" animBg="1"/>
      <p:bldP spid="16" grpId="0" animBg="1"/>
      <p:bldP spid="16" grpId="1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3" grpId="2"/>
      <p:bldP spid="34" grpId="0"/>
      <p:bldP spid="34" grpId="1"/>
      <p:bldP spid="34" grpId="2"/>
    </p:bldLst>
  </p:timing>
</p:sld>
</file>

<file path=ppt/theme/theme1.xml><?xml version="1.0" encoding="utf-8"?>
<a:theme xmlns:a="http://schemas.openxmlformats.org/drawingml/2006/main" name="International Day against Drug Abuse by Slidesgo">
  <a:themeElements>
    <a:clrScheme name="Simple Light">
      <a:dk1>
        <a:srgbClr val="E77A48"/>
      </a:dk1>
      <a:lt1>
        <a:srgbClr val="A3DAEE"/>
      </a:lt1>
      <a:dk2>
        <a:srgbClr val="244B6C"/>
      </a:dk2>
      <a:lt2>
        <a:srgbClr val="70ACC2"/>
      </a:lt2>
      <a:accent1>
        <a:srgbClr val="FFFFFF"/>
      </a:accent1>
      <a:accent2>
        <a:srgbClr val="F5DD54"/>
      </a:accent2>
      <a:accent3>
        <a:srgbClr val="F3A237"/>
      </a:accent3>
      <a:accent4>
        <a:srgbClr val="E77A48"/>
      </a:accent4>
      <a:accent5>
        <a:srgbClr val="244B6C"/>
      </a:accent5>
      <a:accent6>
        <a:srgbClr val="FFFEFB"/>
      </a:accent6>
      <a:hlink>
        <a:srgbClr val="244B6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1177</TotalTime>
  <Words>510</Words>
  <Application>Microsoft Office PowerPoint</Application>
  <PresentationFormat>On-screen Show (16:9)</PresentationFormat>
  <Paragraphs>58</Paragraphs>
  <Slides>17</Slides>
  <Notes>13</Notes>
  <HiddenSlides>0</HiddenSlides>
  <MMClips>28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33" baseType="lpstr">
      <vt:lpstr>Yanone Kaffeesatz</vt:lpstr>
      <vt:lpstr>Acme</vt:lpstr>
      <vt:lpstr>Calibri Light</vt:lpstr>
      <vt:lpstr>Elsie</vt:lpstr>
      <vt:lpstr>Roboto Condensed Light</vt:lpstr>
      <vt:lpstr>Wingdings</vt:lpstr>
      <vt:lpstr>Tahoma</vt:lpstr>
      <vt:lpstr>Calibri</vt:lpstr>
      <vt:lpstr>Caveat</vt:lpstr>
      <vt:lpstr>Arial</vt:lpstr>
      <vt:lpstr>Palanquin</vt:lpstr>
      <vt:lpstr>Josefin Slab</vt:lpstr>
      <vt:lpstr>等线 Light</vt:lpstr>
      <vt:lpstr>International Day against Drug Abuse by Slidesgo</vt:lpstr>
      <vt:lpstr>Office 主题​​</vt:lpstr>
      <vt:lpstr>1_Office Theme</vt:lpstr>
      <vt:lpstr>CHÀO MỪNG CÁC EM  ĐẾN VỚI TIẾT HỌC HÔM NAY!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VẬN DỤNG</vt:lpstr>
      <vt:lpstr>PowerPoint Presentation</vt:lpstr>
      <vt:lpstr>TỔNG KẾT Bây giờ, em có thể: </vt:lpstr>
      <vt:lpstr>TỔNG KẾT Bây giờ, em có thể: </vt:lpstr>
      <vt:lpstr>HƯỚNG DẪN VỀ NHÀ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International Day Against Drug Abuse</dc:title>
  <dc:creator>User</dc:creator>
  <cp:lastModifiedBy>LOP_2E</cp:lastModifiedBy>
  <cp:revision>24</cp:revision>
  <dcterms:modified xsi:type="dcterms:W3CDTF">2022-04-21T09:43:12Z</dcterms:modified>
</cp:coreProperties>
</file>