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007577165" r:id="rId2"/>
    <p:sldId id="297" r:id="rId3"/>
    <p:sldId id="326" r:id="rId4"/>
    <p:sldId id="328" r:id="rId5"/>
    <p:sldId id="327" r:id="rId6"/>
    <p:sldId id="316" r:id="rId7"/>
    <p:sldId id="2007577170" r:id="rId8"/>
    <p:sldId id="329" r:id="rId9"/>
    <p:sldId id="317" r:id="rId10"/>
    <p:sldId id="330" r:id="rId11"/>
    <p:sldId id="298" r:id="rId12"/>
    <p:sldId id="331" r:id="rId13"/>
    <p:sldId id="2007577169" r:id="rId14"/>
    <p:sldId id="2007577167" r:id="rId15"/>
    <p:sldId id="2007577168" r:id="rId16"/>
    <p:sldId id="2007577164" r:id="rId17"/>
    <p:sldId id="3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7" autoAdjust="0"/>
    <p:restoredTop sz="94660"/>
  </p:normalViewPr>
  <p:slideViewPr>
    <p:cSldViewPr snapToGrid="0">
      <p:cViewPr varScale="1">
        <p:scale>
          <a:sx n="40" d="100"/>
          <a:sy n="40" d="100"/>
        </p:scale>
        <p:origin x="82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7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0E330-BD43-FCA3-F4CA-18187949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943BDC-72DD-9DF7-CD87-37ACDDAB4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A9995B-C46E-6D6F-9107-5C7402651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09A93D-38CF-1D53-B541-1B4AFA7976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2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78F77-5C1C-BFB4-71D2-8F4F2E23F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4F0440-2E4A-B04C-2317-32D9969E6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D96B4B-7751-ABE0-AF5E-91CCE6000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4E757D-EB48-4F6F-C1F7-97CF46C70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89E0F-3E73-CB6D-CC6C-EEFBBD13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319E07-3E71-10E8-32B3-E55C37ED4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C09A0B-8DEE-E5CA-7095-A013E2A56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8CA7F8-BA9C-DF46-831C-8820D66A0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932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0A197-8500-A079-E461-EE4E2612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ũ trụ Sakura | Wiki Edens Zero | Fandom">
            <a:extLst>
              <a:ext uri="{FF2B5EF4-FFF2-40B4-BE49-F238E27FC236}">
                <a16:creationId xmlns:a16="http://schemas.microsoft.com/office/drawing/2014/main" id="{7B1A27E4-03EA-5C1A-5F14-AEF21335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DC422-E8E4-9425-7F4E-DB8598DE7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56" y="272512"/>
            <a:ext cx="6585488" cy="6585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F4F29-2746-588E-D388-7DCD49819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56" y="272512"/>
            <a:ext cx="6585488" cy="6585488"/>
          </a:xfrm>
          <a:prstGeom prst="rect">
            <a:avLst/>
          </a:prstGeom>
        </p:spPr>
      </p:pic>
      <p:pic>
        <p:nvPicPr>
          <p:cNvPr id="3" name="Bản ghi Mới 3">
            <a:hlinkClick r:id="" action="ppaction://media"/>
            <a:extLst>
              <a:ext uri="{FF2B5EF4-FFF2-40B4-BE49-F238E27FC236}">
                <a16:creationId xmlns:a16="http://schemas.microsoft.com/office/drawing/2014/main" id="{9E0A24A9-565A-CA47-8444-64FB0129B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585" y="356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3562" y="1024452"/>
            <a:ext cx="9675499" cy="3697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169427" y="2607151"/>
            <a:ext cx="49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7415" y="3371996"/>
            <a:ext cx="48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37729" y="4097087"/>
            <a:ext cx="48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59520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72C2B-C180-AEDB-F0BD-C7A9D7B04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ũ trụ Sakura | Wiki Edens Zero | Fandom">
            <a:extLst>
              <a:ext uri="{FF2B5EF4-FFF2-40B4-BE49-F238E27FC236}">
                <a16:creationId xmlns:a16="http://schemas.microsoft.com/office/drawing/2014/main" id="{5AF74E1F-30C8-F508-1269-CFD26D3AA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3310F-959D-CB94-22A7-6082BE7E3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56" y="272512"/>
            <a:ext cx="6585488" cy="6585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DEE13B-2F5E-4A04-AD3E-9D576128E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56" y="272512"/>
            <a:ext cx="6585488" cy="6585488"/>
          </a:xfrm>
          <a:prstGeom prst="rect">
            <a:avLst/>
          </a:prstGeom>
        </p:spPr>
      </p:pic>
      <p:pic>
        <p:nvPicPr>
          <p:cNvPr id="2" name="Bản ghi Mới 4">
            <a:hlinkClick r:id="" action="ppaction://media"/>
            <a:extLst>
              <a:ext uri="{FF2B5EF4-FFF2-40B4-BE49-F238E27FC236}">
                <a16:creationId xmlns:a16="http://schemas.microsoft.com/office/drawing/2014/main" id="{83C2DBCA-F7F8-484C-450B-729BFAB33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98772" y="506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8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3A1C-475F-A587-7F0C-DC0AC3336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A621978-8F9F-A096-4830-BAADEE8C60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8CE99E8-76EC-08EA-8661-C83EDBC1CD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F13DF846-5326-C17B-3983-151685FA4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2164" y="2345825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89BC7B3-1D90-DFB6-9075-A04A004DA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57" y="4011546"/>
            <a:ext cx="1056732" cy="1007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07C3B7-63EF-8F7C-D806-E3B4BF731E04}"/>
              </a:ext>
            </a:extLst>
          </p:cNvPr>
          <p:cNvSpPr txBox="1"/>
          <p:nvPr/>
        </p:nvSpPr>
        <p:spPr>
          <a:xfrm>
            <a:off x="2831395" y="2436920"/>
            <a:ext cx="718941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F35F4-726F-7A9A-B14E-031C42110966}"/>
              </a:ext>
            </a:extLst>
          </p:cNvPr>
          <p:cNvSpPr txBox="1"/>
          <p:nvPr/>
        </p:nvSpPr>
        <p:spPr>
          <a:xfrm>
            <a:off x="3661084" y="4170939"/>
            <a:ext cx="718941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ACC0F1F2-D6D2-64BE-EC7C-50F89DA5BEFC}"/>
              </a:ext>
            </a:extLst>
          </p:cNvPr>
          <p:cNvSpPr txBox="1"/>
          <p:nvPr/>
        </p:nvSpPr>
        <p:spPr>
          <a:xfrm>
            <a:off x="2423500" y="770771"/>
            <a:ext cx="652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ea typeface="思源黑体 CN Bold" panose="020B08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5A1E6-F8CA-6870-98EF-4232FA2C3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87" y="1676008"/>
            <a:ext cx="1339634" cy="1339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F64996-664B-E974-8887-6265E3081F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58" y="3462399"/>
            <a:ext cx="1521224" cy="15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5B8A-22DE-C81C-6F2B-4991566B7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593EADAE-7BCB-9368-028D-BC6F66B3B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-1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602F6E9-CE39-C30D-E056-9EF22DBB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AF47EBD0-9917-9E7B-0359-E2ECC846B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30" y="1867140"/>
            <a:ext cx="1056732" cy="1007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6A7B8-5073-EDFA-F76B-E93E095689EE}"/>
              </a:ext>
            </a:extLst>
          </p:cNvPr>
          <p:cNvSpPr txBox="1"/>
          <p:nvPr/>
        </p:nvSpPr>
        <p:spPr>
          <a:xfrm>
            <a:off x="1616042" y="1872722"/>
            <a:ext cx="979273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1 câu khuyên bạn làm 1 việc bảo vệ môi trường.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7ACEC241-0C58-F607-154A-860943FD53EB}"/>
              </a:ext>
            </a:extLst>
          </p:cNvPr>
          <p:cNvSpPr txBox="1"/>
          <p:nvPr/>
        </p:nvSpPr>
        <p:spPr>
          <a:xfrm>
            <a:off x="1616042" y="637298"/>
            <a:ext cx="9601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VẬN DỤNG – TRẢI NGHIỆM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FEA06-E372-E340-558F-CE973420A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72" y="2875100"/>
            <a:ext cx="4997882" cy="3286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66B04-8E7F-F93B-96BE-50622CC4C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6645" y="2875100"/>
            <a:ext cx="4997883" cy="3282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2986F-06B9-0B3F-9CD0-A30F7F67A5B1}"/>
              </a:ext>
            </a:extLst>
          </p:cNvPr>
          <p:cNvSpPr txBox="1"/>
          <p:nvPr/>
        </p:nvSpPr>
        <p:spPr>
          <a:xfrm>
            <a:off x="4327085" y="6242511"/>
            <a:ext cx="383183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056AF-D264-76C4-BAB0-85328563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D023D7E-F72F-A5B1-3432-9C6C32195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-155345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C88C251-3AC4-5085-CBCB-BF1EFD5C5F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4ACE570B-2A56-BBC6-FB8E-D5DCEE9AF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3" y="2925019"/>
            <a:ext cx="1056732" cy="1007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05AEC-769B-CFE0-29CD-491C0A98A844}"/>
              </a:ext>
            </a:extLst>
          </p:cNvPr>
          <p:cNvSpPr txBox="1"/>
          <p:nvPr/>
        </p:nvSpPr>
        <p:spPr>
          <a:xfrm>
            <a:off x="1659775" y="3121255"/>
            <a:ext cx="9792739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bài Cỏ non cười rồi ( Tiết 5)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Viết lời xin lỗi (trang      ).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EACD4352-12C8-5A13-27B1-8AC9B5B834E2}"/>
              </a:ext>
            </a:extLst>
          </p:cNvPr>
          <p:cNvSpPr txBox="1"/>
          <p:nvPr/>
        </p:nvSpPr>
        <p:spPr>
          <a:xfrm>
            <a:off x="3096499" y="1282878"/>
            <a:ext cx="9601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Định hướng học tập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64" y="5067986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732006"/>
            <a:ext cx="8374419" cy="25543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học kết thúc</a:t>
            </a:r>
          </a:p>
          <a:p>
            <a:pPr algn="ctr" defTabSz="914377"/>
            <a:r>
              <a:rPr lang="en-US" altLang="zh-CN" sz="5333" b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 </a:t>
            </a:r>
            <a:r>
              <a:rPr lang="en-US" altLang="zh-CN" sz="5333" b="1" dirty="0" err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8959" y="2327255"/>
            <a:ext cx="565571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HỌC</a:t>
            </a:r>
          </a:p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KẾT THÚC</a:t>
            </a:r>
          </a:p>
        </p:txBody>
      </p:sp>
    </p:spTree>
    <p:extLst>
      <p:ext uri="{BB962C8B-B14F-4D97-AF65-F5344CB8AC3E}">
        <p14:creationId xmlns:p14="http://schemas.microsoft.com/office/powerpoint/2010/main" val="30829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4453" y="2205697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5373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500" y="2547009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363" y="405894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3728" y="2287671"/>
            <a:ext cx="718941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656" y="4074061"/>
            <a:ext cx="718941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423500" y="770771"/>
            <a:ext cx="652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66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72EB9-45E8-C418-2BC6-4058406EE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ACD436-F10D-E139-FAE5-7172250E354C}"/>
              </a:ext>
            </a:extLst>
          </p:cNvPr>
          <p:cNvSpPr/>
          <p:nvPr/>
        </p:nvSpPr>
        <p:spPr>
          <a:xfrm>
            <a:off x="2554904" y="2205697"/>
            <a:ext cx="704391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KHÁM PHÁ</a:t>
            </a:r>
            <a:endParaRPr lang="en-US" sz="115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000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 dat">
            <a:hlinkClick r:id="" action="ppaction://media"/>
            <a:extLst>
              <a:ext uri="{FF2B5EF4-FFF2-40B4-BE49-F238E27FC236}">
                <a16:creationId xmlns:a16="http://schemas.microsoft.com/office/drawing/2014/main" id="{5852F3FA-CE6E-5902-62C7-3C073C07F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19958" y="735338"/>
            <a:ext cx="10802885" cy="162388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152" y="2159002"/>
            <a:ext cx="2287573" cy="1726549"/>
            <a:chOff x="457962" y="1381126"/>
            <a:chExt cx="1179535" cy="12111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2" y="1381126"/>
              <a:ext cx="1171693" cy="12111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5621" y="1781175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tưới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cây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971634" y="2159002"/>
            <a:ext cx="2300807" cy="1830617"/>
            <a:chOff x="497526" y="1381126"/>
            <a:chExt cx="1205741" cy="121118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71391" y="1774924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bẻ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cành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075818" y="2159002"/>
            <a:ext cx="2667970" cy="1726549"/>
            <a:chOff x="497526" y="1381126"/>
            <a:chExt cx="1359354" cy="121118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25004" y="1774924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tỉa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lá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276688" y="2159002"/>
            <a:ext cx="2299652" cy="1726549"/>
            <a:chOff x="497526" y="1381126"/>
            <a:chExt cx="1219537" cy="121118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685187" y="1781175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vun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gốc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743200" y="3773919"/>
            <a:ext cx="2851920" cy="1726549"/>
            <a:chOff x="497526" y="1381126"/>
            <a:chExt cx="1450859" cy="121118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45500" y="1772777"/>
              <a:ext cx="140288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chemeClr val="bg1"/>
                  </a:solidFill>
                  <a:latin typeface="UTM Avo" panose="02040603050506020204" pitchFamily="18" charset="0"/>
                </a:rPr>
                <a:t>giẫm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</a:rPr>
                <a:t> lên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</a:rPr>
                <a:t>cỏ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117825" y="3773919"/>
            <a:ext cx="2496341" cy="1839090"/>
            <a:chOff x="497526" y="1381126"/>
            <a:chExt cx="1287608" cy="121118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753258" y="1769650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200834" y="3773919"/>
            <a:ext cx="2937034" cy="1830617"/>
            <a:chOff x="497526" y="1381126"/>
            <a:chExt cx="1385478" cy="121118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753652" y="1752063"/>
              <a:ext cx="112935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sâu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65666" y="2159002"/>
            <a:ext cx="2394080" cy="1726549"/>
            <a:chOff x="497526" y="1381126"/>
            <a:chExt cx="1274420" cy="1211188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642594" y="1774924"/>
              <a:ext cx="112935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cây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1 Minute Timer with Music [ELECTRIC] 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3139" y="4756475"/>
            <a:ext cx="1998169" cy="199816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C9E91-0657-D955-8045-D445EF0C4779}"/>
              </a:ext>
            </a:extLst>
          </p:cNvPr>
          <p:cNvCxnSpPr/>
          <p:nvPr/>
        </p:nvCxnSpPr>
        <p:spPr>
          <a:xfrm>
            <a:off x="1575581" y="1386774"/>
            <a:ext cx="66118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8BD717-FBA9-A9B3-9B25-FA8D20D98A60}"/>
              </a:ext>
            </a:extLst>
          </p:cNvPr>
          <p:cNvCxnSpPr>
            <a:cxnSpLocks/>
          </p:cNvCxnSpPr>
          <p:nvPr/>
        </p:nvCxnSpPr>
        <p:spPr>
          <a:xfrm>
            <a:off x="8854016" y="1386774"/>
            <a:ext cx="1274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9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5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DE6C0-11C8-4D73-7957-343F305EE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86A81CE-9291-5B3B-8CB6-A6BF12E42FB5}"/>
              </a:ext>
            </a:extLst>
          </p:cNvPr>
          <p:cNvGrpSpPr/>
          <p:nvPr/>
        </p:nvGrpSpPr>
        <p:grpSpPr>
          <a:xfrm>
            <a:off x="333796" y="1296831"/>
            <a:ext cx="2291634" cy="1726549"/>
            <a:chOff x="455868" y="1430330"/>
            <a:chExt cx="1181629" cy="12111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3A936D-107B-8FFF-B9AD-8B5BEE642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68" y="1430330"/>
              <a:ext cx="1171693" cy="12111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382629-6383-FE98-649C-0D3D0E4B821D}"/>
                </a:ext>
              </a:extLst>
            </p:cNvPr>
            <p:cNvSpPr txBox="1"/>
            <p:nvPr/>
          </p:nvSpPr>
          <p:spPr>
            <a:xfrm>
              <a:off x="605621" y="1781175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tưới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cây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FDEEEC-5F47-B745-207C-6E14BAE4FC2C}"/>
              </a:ext>
            </a:extLst>
          </p:cNvPr>
          <p:cNvGrpSpPr/>
          <p:nvPr/>
        </p:nvGrpSpPr>
        <p:grpSpPr>
          <a:xfrm>
            <a:off x="2606160" y="1273550"/>
            <a:ext cx="2300807" cy="1830617"/>
            <a:chOff x="497526" y="1381126"/>
            <a:chExt cx="1205741" cy="121118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65047F3-7948-4D93-62A5-DF006C68D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E01CEE9-F9C7-79DF-E5A7-C067D79B0C0D}"/>
                </a:ext>
              </a:extLst>
            </p:cNvPr>
            <p:cNvSpPr txBox="1"/>
            <p:nvPr/>
          </p:nvSpPr>
          <p:spPr>
            <a:xfrm>
              <a:off x="671391" y="1774924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bẻ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cành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98544E-7787-C933-C509-0FC8EAA90A40}"/>
              </a:ext>
            </a:extLst>
          </p:cNvPr>
          <p:cNvGrpSpPr/>
          <p:nvPr/>
        </p:nvGrpSpPr>
        <p:grpSpPr>
          <a:xfrm>
            <a:off x="4831575" y="1345986"/>
            <a:ext cx="2667970" cy="1726549"/>
            <a:chOff x="497526" y="1381126"/>
            <a:chExt cx="1359354" cy="121118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B1CF4B-C036-712F-A9F4-23460BB04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7F9C75C-7DC1-229C-0956-7A957AFD3324}"/>
                </a:ext>
              </a:extLst>
            </p:cNvPr>
            <p:cNvSpPr txBox="1"/>
            <p:nvPr/>
          </p:nvSpPr>
          <p:spPr>
            <a:xfrm>
              <a:off x="825004" y="1774924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tỉa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lá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EC1E07-3E9E-07DE-2912-8427105E8C4F}"/>
              </a:ext>
            </a:extLst>
          </p:cNvPr>
          <p:cNvGrpSpPr/>
          <p:nvPr/>
        </p:nvGrpSpPr>
        <p:grpSpPr>
          <a:xfrm>
            <a:off x="9511208" y="1377618"/>
            <a:ext cx="2299652" cy="1726549"/>
            <a:chOff x="497526" y="1381126"/>
            <a:chExt cx="1219537" cy="121118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F75422B-3E07-1913-B53F-3781029D2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9F8CBA1-B9BA-5FED-2107-EBE511E749EC}"/>
                </a:ext>
              </a:extLst>
            </p:cNvPr>
            <p:cNvSpPr txBox="1"/>
            <p:nvPr/>
          </p:nvSpPr>
          <p:spPr>
            <a:xfrm>
              <a:off x="685187" y="1781175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vun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gốc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89C0175-CB38-A931-410F-EB924833C733}"/>
              </a:ext>
            </a:extLst>
          </p:cNvPr>
          <p:cNvGrpSpPr/>
          <p:nvPr/>
        </p:nvGrpSpPr>
        <p:grpSpPr>
          <a:xfrm>
            <a:off x="1511971" y="3832458"/>
            <a:ext cx="2851920" cy="1726549"/>
            <a:chOff x="497526" y="1381126"/>
            <a:chExt cx="1450859" cy="1211188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3D17669-A9BB-7866-A0A7-8D6A1FCA2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4D1F124-33C1-33C6-8EEF-B620166777D9}"/>
                </a:ext>
              </a:extLst>
            </p:cNvPr>
            <p:cNvSpPr txBox="1"/>
            <p:nvPr/>
          </p:nvSpPr>
          <p:spPr>
            <a:xfrm>
              <a:off x="545500" y="1772777"/>
              <a:ext cx="140288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chemeClr val="bg1"/>
                  </a:solidFill>
                  <a:latin typeface="UTM Avo" panose="02040603050506020204" pitchFamily="18" charset="0"/>
                </a:rPr>
                <a:t>giẫm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</a:rPr>
                <a:t> lên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</a:rPr>
                <a:t>cỏ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C5E01CD-C770-A178-CB71-9939408FE4A5}"/>
              </a:ext>
            </a:extLst>
          </p:cNvPr>
          <p:cNvGrpSpPr/>
          <p:nvPr/>
        </p:nvGrpSpPr>
        <p:grpSpPr>
          <a:xfrm>
            <a:off x="4564027" y="3776994"/>
            <a:ext cx="2496341" cy="1839090"/>
            <a:chOff x="497526" y="1381126"/>
            <a:chExt cx="1287608" cy="121118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D6444DC-C6EA-BB98-1E32-04A896197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6B2E2F6-4F2F-21FB-41F2-1CF246EEC2B0}"/>
                </a:ext>
              </a:extLst>
            </p:cNvPr>
            <p:cNvSpPr txBox="1"/>
            <p:nvPr/>
          </p:nvSpPr>
          <p:spPr>
            <a:xfrm>
              <a:off x="753258" y="1769650"/>
              <a:ext cx="103187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F2953DB-6B77-94A2-C1E4-CBC81F2ABE88}"/>
              </a:ext>
            </a:extLst>
          </p:cNvPr>
          <p:cNvGrpSpPr/>
          <p:nvPr/>
        </p:nvGrpSpPr>
        <p:grpSpPr>
          <a:xfrm>
            <a:off x="7480061" y="3785467"/>
            <a:ext cx="2937034" cy="1830617"/>
            <a:chOff x="497526" y="1381126"/>
            <a:chExt cx="1385478" cy="1211188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D788C24-E62B-FEF4-FB9C-B2D703FD0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1F49B4-8A53-00A1-68AC-BF3C67370052}"/>
                </a:ext>
              </a:extLst>
            </p:cNvPr>
            <p:cNvSpPr txBox="1"/>
            <p:nvPr/>
          </p:nvSpPr>
          <p:spPr>
            <a:xfrm>
              <a:off x="753652" y="1752063"/>
              <a:ext cx="112935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sâu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E49CA12-539B-3D3A-FE72-C4BE693BF928}"/>
              </a:ext>
            </a:extLst>
          </p:cNvPr>
          <p:cNvGrpSpPr/>
          <p:nvPr/>
        </p:nvGrpSpPr>
        <p:grpSpPr>
          <a:xfrm>
            <a:off x="7257249" y="1345985"/>
            <a:ext cx="2394080" cy="1726549"/>
            <a:chOff x="497526" y="1381127"/>
            <a:chExt cx="1274420" cy="1211188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B675D36-E22F-9CA8-4A1A-E1EEFB3D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7"/>
              <a:ext cx="1171693" cy="121118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82AC469-0906-BFC1-B0DD-B07B4DA83EB0}"/>
                </a:ext>
              </a:extLst>
            </p:cNvPr>
            <p:cNvSpPr txBox="1"/>
            <p:nvPr/>
          </p:nvSpPr>
          <p:spPr>
            <a:xfrm>
              <a:off x="642594" y="1774924"/>
              <a:ext cx="112935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cây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79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997BD-02DE-7D70-2774-592B235B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ũ trụ Sakura | Wiki Edens Zero | Fandom">
            <a:extLst>
              <a:ext uri="{FF2B5EF4-FFF2-40B4-BE49-F238E27FC236}">
                <a16:creationId xmlns:a16="http://schemas.microsoft.com/office/drawing/2014/main" id="{7FF99B14-32D3-9CC5-FCA5-33FC7564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1FECF-47BB-7959-A0BE-BDF4DEF3A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56" y="272512"/>
            <a:ext cx="6585488" cy="6585488"/>
          </a:xfrm>
          <a:prstGeom prst="rect">
            <a:avLst/>
          </a:prstGeom>
        </p:spPr>
      </p:pic>
      <p:pic>
        <p:nvPicPr>
          <p:cNvPr id="2" name="Bản ghi Mới 2">
            <a:hlinkClick r:id="" action="ppaction://media"/>
            <a:extLst>
              <a:ext uri="{FF2B5EF4-FFF2-40B4-BE49-F238E27FC236}">
                <a16:creationId xmlns:a16="http://schemas.microsoft.com/office/drawing/2014/main" id="{C93487D2-A7BE-2E61-5B12-6320421CA6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585" y="243671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4002D-7A00-2F64-9EE2-9A1901027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56" y="272512"/>
            <a:ext cx="6585488" cy="65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0623" y="386896"/>
            <a:ext cx="10802885" cy="79673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vuông.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45931" y="1817204"/>
            <a:ext cx="10724512" cy="490170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bông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bông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Xin  ……… 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0586" y="1815391"/>
            <a:ext cx="37754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2606" y="1817204"/>
            <a:ext cx="37754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9764" y="1795098"/>
            <a:ext cx="37754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</a:t>
            </a:r>
          </a:p>
        </p:txBody>
      </p:sp>
      <p:pic>
        <p:nvPicPr>
          <p:cNvPr id="9" name="522341139549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9273" y="6027576"/>
            <a:ext cx="2605659" cy="830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01CA31-4F15-961A-8A34-70909811467B}"/>
              </a:ext>
            </a:extLst>
          </p:cNvPr>
          <p:cNvSpPr/>
          <p:nvPr/>
        </p:nvSpPr>
        <p:spPr>
          <a:xfrm>
            <a:off x="6095999" y="2813538"/>
            <a:ext cx="1894449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A9252-788E-AEA7-B8EA-B83FB6D854DE}"/>
              </a:ext>
            </a:extLst>
          </p:cNvPr>
          <p:cNvSpPr/>
          <p:nvPr/>
        </p:nvSpPr>
        <p:spPr>
          <a:xfrm>
            <a:off x="3962197" y="4742268"/>
            <a:ext cx="1566406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D82A1-9E45-1B81-46EC-FDF569E1575D}"/>
              </a:ext>
            </a:extLst>
          </p:cNvPr>
          <p:cNvSpPr/>
          <p:nvPr/>
        </p:nvSpPr>
        <p:spPr>
          <a:xfrm>
            <a:off x="2119650" y="5406306"/>
            <a:ext cx="1331742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077650" y="1251639"/>
            <a:ext cx="2058050" cy="5655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81953" y="1252000"/>
            <a:ext cx="2028094" cy="5655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34703" y="1251639"/>
            <a:ext cx="1779647" cy="56556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417 L 0.13633 0.494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0763 0.215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52318 0.593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59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3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363</Words>
  <Application>Microsoft Office PowerPoint</Application>
  <PresentationFormat>Widescreen</PresentationFormat>
  <Paragraphs>64</Paragraphs>
  <Slides>17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Avo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Mr. Dung</cp:lastModifiedBy>
  <cp:revision>90</cp:revision>
  <dcterms:created xsi:type="dcterms:W3CDTF">2021-07-13T00:48:11Z</dcterms:created>
  <dcterms:modified xsi:type="dcterms:W3CDTF">2024-03-10T13:55:24Z</dcterms:modified>
</cp:coreProperties>
</file>