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0"/>
  </p:notesMasterIdLst>
  <p:sldIdLst>
    <p:sldId id="260" r:id="rId3"/>
    <p:sldId id="339" r:id="rId4"/>
    <p:sldId id="338" r:id="rId5"/>
    <p:sldId id="282" r:id="rId6"/>
    <p:sldId id="289" r:id="rId7"/>
    <p:sldId id="306" r:id="rId8"/>
    <p:sldId id="284" r:id="rId9"/>
    <p:sldId id="285" r:id="rId10"/>
    <p:sldId id="290" r:id="rId11"/>
    <p:sldId id="298" r:id="rId12"/>
    <p:sldId id="307" r:id="rId13"/>
    <p:sldId id="310" r:id="rId14"/>
    <p:sldId id="256" r:id="rId15"/>
    <p:sldId id="258" r:id="rId16"/>
    <p:sldId id="263" r:id="rId17"/>
    <p:sldId id="262" r:id="rId18"/>
    <p:sldId id="309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3 IcielNovecento sans E" panose="00000900000000000000" pitchFamily="2" charset="0"/>
              </a:rPr>
              <a:t>Củng cố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#9Slide03 IcielNovecento sans E" panose="00000900000000000000" pitchFamily="2" charset="0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92" grpId="0"/>
      <p:bldP spid="292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8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7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494616" y="1572168"/>
            <a:ext cx="45649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36" grpId="0"/>
      <p:bldP spid="236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0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6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216026" y="1522374"/>
            <a:ext cx="48608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38" grpId="0"/>
      <p:bldP spid="13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63A4E-F370-4E43-88DF-FF35117A42C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E3902-3291-4BB3-9961-88462FB345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56465" y="17875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hq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4136" y="3952411"/>
            <a:ext cx="6015297" cy="2442777"/>
            <a:chOff x="854136" y="3952411"/>
            <a:chExt cx="6015297" cy="2442777"/>
          </a:xfrm>
        </p:grpSpPr>
        <p:pic>
          <p:nvPicPr>
            <p:cNvPr id="70" name="Picture 2" descr="Hình ảnh Hạt Hạt Vẽ Tay Phim Hoạt Hình Vẽ Tay Phim Hoạt Hình, Quả Hạch, Món  ăn, Snack miễn phí tải tập tin PNG PSDComment và Vector">
              <a:extLst>
                <a:ext uri="{FF2B5EF4-FFF2-40B4-BE49-F238E27FC236}">
                  <a16:creationId xmlns:a16="http://schemas.microsoft.com/office/drawing/2014/main" id="{E6DCF71B-8B60-8E41-B2BA-4B0E663402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000" y1="29083" x2="40000" y2="29083"/>
                          <a14:foregroundMark x1="39167" y1="26917" x2="39167" y2="26917"/>
                          <a14:foregroundMark x1="39167" y1="27500" x2="39167" y2="27500"/>
                          <a14:foregroundMark x1="38667" y1="27750" x2="44667" y2="26667"/>
                          <a14:foregroundMark x1="29167" y1="49250" x2="31333" y2="60417"/>
                          <a14:foregroundMark x1="40583" y1="76167" x2="40583" y2="76167"/>
                          <a14:foregroundMark x1="40583" y1="76167" x2="46583" y2="7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6515">
              <a:off x="6069058" y="4925933"/>
              <a:ext cx="623591" cy="623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3608D3-90AD-2D46-97EE-B52A664FA480}"/>
                </a:ext>
              </a:extLst>
            </p:cNvPr>
            <p:cNvGrpSpPr/>
            <p:nvPr/>
          </p:nvGrpSpPr>
          <p:grpSpPr>
            <a:xfrm>
              <a:off x="854136" y="3952411"/>
              <a:ext cx="6015297" cy="2442777"/>
              <a:chOff x="854136" y="4153579"/>
              <a:chExt cx="6015297" cy="244277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98F00AE-2B44-5E41-B2B8-89E6B87B191F}"/>
                  </a:ext>
                </a:extLst>
              </p:cNvPr>
              <p:cNvGrpSpPr/>
              <p:nvPr/>
            </p:nvGrpSpPr>
            <p:grpSpPr>
              <a:xfrm>
                <a:off x="931388" y="4905263"/>
                <a:ext cx="5938045" cy="1691093"/>
                <a:chOff x="931388" y="4941839"/>
                <a:chExt cx="5938045" cy="1691093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FBA600C-AC86-5049-8C6A-68D7B989208D}"/>
                    </a:ext>
                  </a:extLst>
                </p:cNvPr>
                <p:cNvGrpSpPr/>
                <p:nvPr/>
              </p:nvGrpSpPr>
              <p:grpSpPr>
                <a:xfrm>
                  <a:off x="931388" y="4951931"/>
                  <a:ext cx="5938045" cy="1681001"/>
                  <a:chOff x="1643598" y="3362525"/>
                  <a:chExt cx="6531851" cy="1849100"/>
                </a:xfrm>
              </p:grpSpPr>
              <p:pic>
                <p:nvPicPr>
                  <p:cNvPr id="60" name="Picture 59">
                    <a:extLst>
                      <a:ext uri="{FF2B5EF4-FFF2-40B4-BE49-F238E27FC236}">
                        <a16:creationId xmlns:a16="http://schemas.microsoft.com/office/drawing/2014/main" id="{B86B87BC-8A3A-2F4C-AFC3-AB4FDD2CAA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4933" b="58296" l="6442" r="58896">
                                <a14:foregroundMark x1="17485" y1="51570" x2="30061" y2="54709"/>
                                <a14:foregroundMark x1="30061" y1="54709" x2="50920" y2="51121"/>
                                <a14:foregroundMark x1="50920" y1="50673" x2="52147" y2="51570"/>
                                <a14:foregroundMark x1="52147" y1="51570" x2="53374" y2="51570"/>
                                <a14:foregroundMark x1="16258" y1="51121" x2="15337" y2="51121"/>
                                <a14:foregroundMark x1="15337" y1="50673" x2="17791" y2="48879"/>
                                <a14:foregroundMark x1="51227" y1="5381" x2="51227" y2="5381"/>
                                <a14:foregroundMark x1="35583" y1="56054" x2="35583" y2="56054"/>
                                <a14:foregroundMark x1="35583" y1="56502" x2="31288" y2="55605"/>
                                <a14:foregroundMark x1="35583" y1="58296" x2="35583" y2="58296"/>
                              </a14:backgroundRemoval>
                            </a14:imgEffect>
                            <a14:imgEffect>
                              <a14:sharpenSoften amount="380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4074" b="40359"/>
                  <a:stretch/>
                </p:blipFill>
                <p:spPr>
                  <a:xfrm>
                    <a:off x="1643598" y="3362525"/>
                    <a:ext cx="2729464" cy="1689100"/>
                  </a:xfrm>
                  <a:prstGeom prst="rect">
                    <a:avLst/>
                  </a:prstGeom>
                </p:spPr>
              </p:pic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E479F746-8B9E-644D-8E80-7E8403783680}"/>
                      </a:ext>
                    </a:extLst>
                  </p:cNvPr>
                  <p:cNvGrpSpPr/>
                  <p:nvPr/>
                </p:nvGrpSpPr>
                <p:grpSpPr>
                  <a:xfrm>
                    <a:off x="6956005" y="4131892"/>
                    <a:ext cx="1219444" cy="685951"/>
                    <a:chOff x="5426516" y="4107225"/>
                    <a:chExt cx="1219444" cy="685951"/>
                  </a:xfrm>
                </p:grpSpPr>
                <p:pic>
                  <p:nvPicPr>
                    <p:cNvPr id="66" name="Picture 2" descr="Hình ảnh Hạt Hạt Vẽ Tay Phim Hoạt Hình Vẽ Tay Phim Hoạt Hình, Quả Hạch, Món  ăn, Snack miễn phí tải tập tin PNG PSDComment và Vector">
                      <a:extLst>
                        <a:ext uri="{FF2B5EF4-FFF2-40B4-BE49-F238E27FC236}">
                          <a16:creationId xmlns:a16="http://schemas.microsoft.com/office/drawing/2014/main" id="{EBB35F17-D667-4F48-A237-840CBB3D3AB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hq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>
                                  <a14:foregroundMark x1="40000" y1="29083" x2="40000" y2="29083"/>
                                  <a14:foregroundMark x1="39167" y1="26917" x2="39167" y2="26917"/>
                                  <a14:foregroundMark x1="39167" y1="27500" x2="39167" y2="27500"/>
                                  <a14:foregroundMark x1="38667" y1="27750" x2="44667" y2="26667"/>
                                  <a14:foregroundMark x1="29167" y1="49250" x2="31333" y2="60417"/>
                                  <a14:foregroundMark x1="40583" y1="76167" x2="40583" y2="76167"/>
                                  <a14:foregroundMark x1="40583" y1="76167" x2="46583" y2="7725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426516" y="4107225"/>
                      <a:ext cx="685950" cy="685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7" name="Picture 2" descr="Hình ảnh Hạt Hạt Vẽ Tay Phim Hoạt Hình Vẽ Tay Phim Hoạt Hình, Quả Hạch, Món  ăn, Snack miễn phí tải tập tin PNG PSDComment và Vector">
                      <a:extLst>
                        <a:ext uri="{FF2B5EF4-FFF2-40B4-BE49-F238E27FC236}">
                          <a16:creationId xmlns:a16="http://schemas.microsoft.com/office/drawing/2014/main" id="{A5896622-F722-174C-A225-7AC65F028FC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hqprint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>
                                  <a14:foregroundMark x1="40000" y1="29083" x2="40000" y2="29083"/>
                                  <a14:foregroundMark x1="39167" y1="26917" x2="39167" y2="26917"/>
                                  <a14:foregroundMark x1="39167" y1="27500" x2="39167" y2="27500"/>
                                  <a14:foregroundMark x1="38667" y1="27750" x2="44667" y2="26667"/>
                                  <a14:foregroundMark x1="29167" y1="49250" x2="31333" y2="60417"/>
                                  <a14:foregroundMark x1="40583" y1="76167" x2="40583" y2="76167"/>
                                  <a14:foregroundMark x1="40583" y1="76167" x2="46583" y2="7725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960010" y="4107226"/>
                      <a:ext cx="685950" cy="685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65" name="Picture 64">
                    <a:extLst>
                      <a:ext uri="{FF2B5EF4-FFF2-40B4-BE49-F238E27FC236}">
                        <a16:creationId xmlns:a16="http://schemas.microsoft.com/office/drawing/2014/main" id="{C8A20A94-3EB9-0C42-828C-90505EA08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8759" b="89051" l="9412" r="92941">
                                <a14:foregroundMark x1="15294" y1="75182" x2="60000" y2="76642"/>
                                <a14:foregroundMark x1="60000" y1="76642" x2="84706" y2="72993"/>
                                <a14:foregroundMark x1="84706" y1="72263" x2="92941" y2="70073"/>
                                <a14:foregroundMark x1="92941" y1="69343" x2="92941" y2="56204"/>
                                <a14:foregroundMark x1="32941" y1="68613" x2="15294" y2="64964"/>
                                <a14:foregroundMark x1="15294" y1="64964" x2="10588" y2="71533"/>
                              </a14:backgroundRemoval>
                            </a14:imgEffect>
                            <a14:imgEffect>
                              <a14:sharpenSoften amount="530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5884" y="3471725"/>
                    <a:ext cx="1079499" cy="17399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F1B93D88-305A-CB4B-A17A-BD9D23E305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2783528" y="4941839"/>
                  <a:ext cx="2481330" cy="1535546"/>
                </a:xfrm>
                <a:prstGeom prst="rect">
                  <a:avLst/>
                </a:prstGeom>
              </p:spPr>
            </p:pic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9D0B8A8-C39D-A34A-A939-FF28F49BFC36}"/>
                  </a:ext>
                </a:extLst>
              </p:cNvPr>
              <p:cNvSpPr txBox="1"/>
              <p:nvPr/>
            </p:nvSpPr>
            <p:spPr>
              <a:xfrm>
                <a:off x="854136" y="4153579"/>
                <a:ext cx="21435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/>
                  <a:t>b) Hôm nay: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80429" y="4792253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</a:t>
            </a:r>
            <a:r>
              <a:rPr lang="en-VN" sz="2800"/>
              <a:t>sóc </a:t>
            </a:r>
            <a:r>
              <a:rPr lang="en-VN" sz="2800" smtClean="0"/>
              <a:t>cần</a:t>
            </a:r>
            <a:r>
              <a:rPr lang="en-US" sz="2800" smtClean="0"/>
              <a:t>      </a:t>
            </a:r>
            <a:r>
              <a:rPr lang="en-VN" sz="2800" smtClean="0"/>
              <a:t> giỏ </a:t>
            </a:r>
            <a:r>
              <a:rPr lang="en-VN" sz="2800"/>
              <a:t>và </a:t>
            </a:r>
            <a:r>
              <a:rPr lang="en-US" sz="2800" smtClean="0"/>
              <a:t>       </a:t>
            </a:r>
            <a:r>
              <a:rPr lang="en-VN" sz="2800" smtClean="0"/>
              <a:t>túi </a:t>
            </a:r>
            <a:r>
              <a:rPr lang="en-VN" sz="2800" dirty="0"/>
              <a:t>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91651" y="665018"/>
            <a:ext cx="581891" cy="43226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?</a:t>
            </a:r>
            <a:endParaRPr lang="en-US" sz="2800"/>
          </a:p>
        </p:txBody>
      </p:sp>
      <p:sp>
        <p:nvSpPr>
          <p:cNvPr id="16" name="Rounded Rectangle 15"/>
          <p:cNvSpPr/>
          <p:nvPr/>
        </p:nvSpPr>
        <p:spPr>
          <a:xfrm>
            <a:off x="3219361" y="1334292"/>
            <a:ext cx="581891" cy="43226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?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43205" y="3583169"/>
            <a:ext cx="5239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khó: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các số </a:t>
            </a:r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ba chữ số thành 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trăm</a:t>
            </a:r>
            <a:r>
              <a:rPr lang="en-US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chục, đơn vị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đỡ cậu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đậu này nhé.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147" y="913412"/>
            <a:ext cx="10063232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415048" y="3106698"/>
            <a:ext cx="3419303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156 = ….. + …… + 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8443" y="382535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721141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6909" y="4408929"/>
            <a:ext cx="4391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109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14800" y="1190753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109 = ….. + ……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77193" y="66747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1300" y="1044757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Viết 130 = ….. + …..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619" y="4429991"/>
            <a:ext cx="452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</a:t>
            </a: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2062179" y="701885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5587" y="959060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ngày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10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tháng 3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4000" y="1610154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2179" y="2173498"/>
            <a:ext cx="8070058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cs typeface="+mn-cs"/>
              </a:rPr>
              <a:t> số thành tổng các trăm, chục, đơn vị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36573" y="3277423"/>
            <a:ext cx="2885891" cy="1722976"/>
          </a:xfrm>
          <a:prstGeom prst="cloud">
            <a:avLst/>
          </a:prstGeom>
          <a:ln w="38100">
            <a:solidFill>
              <a:srgbClr val="6850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55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smtClean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các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1" y="3644103"/>
            <a:ext cx="4452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/>
              <a:t>Số </a:t>
            </a:r>
            <a:r>
              <a:rPr lang="en-VN" sz="2800" smtClean="0"/>
              <a:t>3</a:t>
            </a:r>
            <a:r>
              <a:rPr lang="en-US" sz="2800" smtClean="0"/>
              <a:t>6</a:t>
            </a:r>
            <a:r>
              <a:rPr lang="en-VN" sz="2800" smtClean="0"/>
              <a:t>5 </a:t>
            </a:r>
            <a:r>
              <a:rPr lang="en-VN" sz="2800" dirty="0"/>
              <a:t>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</a:t>
            </a:r>
            <a:r>
              <a:rPr lang="en-VN" sz="2800"/>
              <a:t>, </a:t>
            </a:r>
            <a:r>
              <a:rPr lang="en-US" sz="2800" smtClean="0"/>
              <a:t>6</a:t>
            </a:r>
            <a:r>
              <a:rPr lang="en-VN" sz="2800" smtClean="0"/>
              <a:t> </a:t>
            </a:r>
            <a:r>
              <a:rPr lang="en-VN" sz="2800" dirty="0"/>
              <a:t>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</a:t>
            </a:r>
            <a:r>
              <a:rPr lang="en-VN" sz="2800"/>
              <a:t>: </a:t>
            </a:r>
            <a:r>
              <a:rPr lang="en-VN" sz="2800" smtClean="0"/>
              <a:t>3</a:t>
            </a:r>
            <a:r>
              <a:rPr lang="en-US" sz="2800" smtClean="0"/>
              <a:t>6</a:t>
            </a:r>
            <a:r>
              <a:rPr lang="en-VN" sz="2800" smtClean="0"/>
              <a:t>5 </a:t>
            </a:r>
            <a:r>
              <a:rPr lang="en-VN" sz="2800" dirty="0"/>
              <a:t>= 300 </a:t>
            </a:r>
            <a:r>
              <a:rPr lang="en-VN" sz="2800"/>
              <a:t>+ </a:t>
            </a:r>
            <a:r>
              <a:rPr lang="en-US" sz="2800" smtClean="0"/>
              <a:t>6</a:t>
            </a:r>
            <a:r>
              <a:rPr lang="en-VN" sz="2800" smtClean="0"/>
              <a:t>0 </a:t>
            </a:r>
            <a:r>
              <a:rPr lang="en-VN" sz="2800" dirty="0"/>
              <a:t>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397</Words>
  <Application>Microsoft Office PowerPoint</Application>
  <PresentationFormat>Widescreen</PresentationFormat>
  <Paragraphs>69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IcielNovecento sans E</vt:lpstr>
      <vt:lpstr>Arial</vt:lpstr>
      <vt:lpstr>Calibri</vt:lpstr>
      <vt:lpstr>等线</vt:lpstr>
      <vt:lpstr>HP001 5 hàng</vt:lpstr>
      <vt:lpstr>Times New Roman</vt:lpstr>
      <vt:lpstr>UTM Cookies</vt:lpstr>
      <vt:lpstr>UTM Zebrawood</vt:lpstr>
      <vt:lpstr>Wingdings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232</cp:revision>
  <dcterms:created xsi:type="dcterms:W3CDTF">2021-06-02T01:34:28Z</dcterms:created>
  <dcterms:modified xsi:type="dcterms:W3CDTF">2022-03-10T14:44:41Z</dcterms:modified>
</cp:coreProperties>
</file>