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3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02E"/>
    <a:srgbClr val="FFFFFF"/>
    <a:srgbClr val="FA932C"/>
    <a:srgbClr val="FA942A"/>
    <a:srgbClr val="D1F0F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7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4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8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06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9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6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7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3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20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513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091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50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6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51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245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1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1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492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785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8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580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351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18D6-0360-45DA-9101-56CFEB53810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56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235" y="2980587"/>
            <a:ext cx="9876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CHÀO MỪNG CÁC CON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VỚI TIẾT TOÁN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0"/>
            <a:ext cx="2951922" cy="2120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58" y="1813011"/>
            <a:ext cx="6102212" cy="37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3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1158314" y="371309"/>
            <a:ext cx="4370421" cy="647114"/>
            <a:chOff x="149988" y="1492552"/>
            <a:chExt cx="2808957" cy="632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49988" y="1492552"/>
              <a:ext cx="2338709" cy="632877"/>
              <a:chOff x="149988" y="1492552"/>
              <a:chExt cx="2338709" cy="632877"/>
            </a:xfrm>
          </p:grpSpPr>
          <p:sp>
            <p:nvSpPr>
              <p:cNvPr id="5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49988" y="1492552"/>
                <a:ext cx="2338709" cy="632877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325532" y="1511935"/>
                <a:ext cx="1987620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tập vận dụng: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92552"/>
              <a:ext cx="328303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529915" y="1302835"/>
            <a:ext cx="8859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thỏ có một số bánh chia đều cho 2 thỏ con thì vừa đủ, nếu có 3 bạn của thỏ con sang chơi, thì số bánh đó cũng đủ chia đều cho 5 bạn. Hỏi thỏ mẹ có ít nhất bao nhiêu chiếc bánh?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170FB-3291-BF32-7CFB-85B43397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49514" y="4171958"/>
            <a:ext cx="2847390" cy="2135543"/>
          </a:xfrm>
          <a:prstGeom prst="rect">
            <a:avLst/>
          </a:prstGeom>
        </p:spPr>
      </p:pic>
      <p:pic>
        <p:nvPicPr>
          <p:cNvPr id="9" name="Picture 8" descr="A picture containing domestic cat&#10;&#10;Description automatically generated">
            <a:extLst>
              <a:ext uri="{FF2B5EF4-FFF2-40B4-BE49-F238E27FC236}">
                <a16:creationId xmlns:a16="http://schemas.microsoft.com/office/drawing/2014/main" id="{B96D0579-57C3-3A80-F38C-BDFF5424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612" y="3981157"/>
            <a:ext cx="4157133" cy="2339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4B210-C805-C747-7A27-1942083B9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8911" y="4135105"/>
            <a:ext cx="3294894" cy="2116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313" y="3364939"/>
            <a:ext cx="2150961" cy="295552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C52034E-4A59-FFA7-C746-B07F121B9E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2871" y="4474695"/>
            <a:ext cx="1108844" cy="1676885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168A472-0CDD-DBA9-C96F-E9FC3E7777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55888" y="4358869"/>
            <a:ext cx="1317536" cy="1876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AA5F2B-F238-8069-1DFD-1AC3D980E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972640" y="4442170"/>
            <a:ext cx="1135540" cy="1709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4B210-C805-C747-7A27-1942083B9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1311" y="4287505"/>
            <a:ext cx="3294894" cy="2116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AA5F2B-F238-8069-1DFD-1AC3D980E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61394" y="4442169"/>
            <a:ext cx="1135540" cy="17094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4170FB-3291-BF32-7CFB-85B43397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46415" y="4038417"/>
            <a:ext cx="2847390" cy="213554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168A472-0CDD-DBA9-C96F-E9FC3E7777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36876" y="4297951"/>
            <a:ext cx="1317536" cy="18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73255 0.028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14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61341 0.0064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2331 0.0034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50573 0.0023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46276 0.0437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3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0" y="821168"/>
            <a:ext cx="786452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8281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normalizeH="0" baseline="0" noProof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normalizeH="0" baseline="0" noProof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Tiết</a:t>
            </a:r>
            <a:r>
              <a:rPr kumimoji="0" lang="en-GB" sz="4000" b="1" i="0" u="none" strike="noStrike" kern="1200" normalizeH="0" baseline="0" noProof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 1</a:t>
            </a:r>
            <a:endParaRPr kumimoji="0" lang="vi-VN" sz="5400" b="1" i="0" u="none" strike="noStrike" kern="120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nghĩa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liên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= </a:t>
                  </a:r>
                  <a:r>
                    <a:rPr lang="en-US" sz="280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= </a:t>
                  </a:r>
                  <a:r>
                    <a:rPr lang="en-US" sz="280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19778" y="1866625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7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8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tắt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057236" y="3194226"/>
            <a:ext cx="626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: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39" y="1834472"/>
            <a:ext cx="4891329" cy="41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169778" y="3712520"/>
            <a:ext cx="626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ô: ….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273288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566" y="2218163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315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 Trần</cp:lastModifiedBy>
  <cp:revision>24</cp:revision>
  <dcterms:created xsi:type="dcterms:W3CDTF">2022-02-13T14:50:49Z</dcterms:created>
  <dcterms:modified xsi:type="dcterms:W3CDTF">2023-02-13T15:56:24Z</dcterms:modified>
</cp:coreProperties>
</file>