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  <p:sldMasterId id="2147483736" r:id="rId2"/>
  </p:sldMasterIdLst>
  <p:notesMasterIdLst>
    <p:notesMasterId r:id="rId14"/>
  </p:notesMasterIdLst>
  <p:sldIdLst>
    <p:sldId id="297" r:id="rId3"/>
    <p:sldId id="296" r:id="rId4"/>
    <p:sldId id="291" r:id="rId5"/>
    <p:sldId id="298" r:id="rId6"/>
    <p:sldId id="292" r:id="rId7"/>
    <p:sldId id="300" r:id="rId8"/>
    <p:sldId id="301" r:id="rId9"/>
    <p:sldId id="303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2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04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8" r:id="rId2"/>
    <p:sldLayoutId id="2147483749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"/>
          <p:cNvSpPr/>
          <p:nvPr/>
        </p:nvSpPr>
        <p:spPr>
          <a:xfrm>
            <a:off x="2867660" y="1442085"/>
            <a:ext cx="6456680" cy="20161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sz="2400">
              <a:solidFill>
                <a:srgbClr val="3992B5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35120" y="1803551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Việt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3163" y="246633"/>
            <a:ext cx="9393381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9911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Chào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mừng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đến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tiết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DELL\Downloads\2021 - LOGO TRO CHOI\CAY V2.jpg"/>
          <p:cNvPicPr>
            <a:picLocks noChangeAspect="1" noChangeArrowheads="1"/>
          </p:cNvPicPr>
          <p:nvPr/>
        </p:nvPicPr>
        <p:blipFill>
          <a:blip r:embed="rId2" cstate="print"/>
          <a:srcRect l="8838" t="10506" r="5932" b="17177"/>
          <a:stretch>
            <a:fillRect/>
          </a:stretch>
        </p:blipFill>
        <p:spPr bwMode="auto">
          <a:xfrm>
            <a:off x="215463" y="3408525"/>
            <a:ext cx="2701158" cy="2882416"/>
          </a:xfrm>
          <a:prstGeom prst="rect">
            <a:avLst/>
          </a:prstGeom>
          <a:noFill/>
        </p:spPr>
      </p:pic>
      <p:pic>
        <p:nvPicPr>
          <p:cNvPr id="13" name="Picture 5" descr="C:\Users\DELL\Downloads\2021 - LOGO TRO CHOI\CAY V2.jpg"/>
          <p:cNvPicPr>
            <a:picLocks noChangeAspect="1" noChangeArrowheads="1"/>
          </p:cNvPicPr>
          <p:nvPr/>
        </p:nvPicPr>
        <p:blipFill>
          <a:blip r:embed="rId2" cstate="print"/>
          <a:srcRect l="8838" t="10506" r="5932" b="17177"/>
          <a:stretch>
            <a:fillRect/>
          </a:stretch>
        </p:blipFill>
        <p:spPr bwMode="auto">
          <a:xfrm>
            <a:off x="9400904" y="2727433"/>
            <a:ext cx="2775329" cy="3269217"/>
          </a:xfrm>
          <a:prstGeom prst="rect">
            <a:avLst/>
          </a:prstGeom>
          <a:noFill/>
        </p:spPr>
      </p:pic>
      <p:pic>
        <p:nvPicPr>
          <p:cNvPr id="16" name="Picture 3" descr="C:\Users\DELL\Downloads\2021 - KHO LOGO KHÔNG NỀN\co_1b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0223" y="5849006"/>
            <a:ext cx="7584706" cy="993227"/>
          </a:xfrm>
          <a:prstGeom prst="rect">
            <a:avLst/>
          </a:prstGeom>
          <a:noFill/>
        </p:spPr>
      </p:pic>
      <p:pic>
        <p:nvPicPr>
          <p:cNvPr id="17" name="Picture 3" descr="C:\Users\DELL\Downloads\2021 - KHO LOGO KHÔNG NỀN\co_1b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539" y="5849006"/>
            <a:ext cx="7020416" cy="993227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2294194" y="780269"/>
            <a:ext cx="6569532" cy="725715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14623" y="1991463"/>
            <a:ext cx="7752446" cy="7257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8405" y="76200"/>
            <a:ext cx="11937609" cy="6705600"/>
            <a:chOff x="118404" y="76200"/>
            <a:chExt cx="11937609" cy="6705600"/>
          </a:xfrm>
        </p:grpSpPr>
        <p:pic>
          <p:nvPicPr>
            <p:cNvPr id="10" name="Picture 2" descr="C:\Users\DELL\Downloads\2021 - KHO LOGO KHÔNG NỀN\bo_ngam_cam_hoa_1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08567" y="84407"/>
              <a:ext cx="1447434" cy="1702189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118404" y="76200"/>
              <a:ext cx="11937609" cy="6705600"/>
            </a:xfrm>
            <a:prstGeom prst="rect">
              <a:avLst/>
            </a:prstGeom>
            <a:noFill/>
            <a:ln w="57150">
              <a:solidFill>
                <a:srgbClr val="FF99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3" descr="C:\Users\DELL\Downloads\2021 - LOGO TRO CHOI\BUOM TC 6.jpg"/>
          <p:cNvPicPr>
            <a:picLocks noChangeAspect="1" noChangeArrowheads="1"/>
          </p:cNvPicPr>
          <p:nvPr/>
        </p:nvPicPr>
        <p:blipFill>
          <a:blip r:embed="rId5" cstate="print"/>
          <a:srcRect b="12807"/>
          <a:stretch>
            <a:fillRect/>
          </a:stretch>
        </p:blipFill>
        <p:spPr bwMode="auto">
          <a:xfrm>
            <a:off x="9572415" y="1469673"/>
            <a:ext cx="814306" cy="586351"/>
          </a:xfrm>
          <a:prstGeom prst="rect">
            <a:avLst/>
          </a:prstGeom>
          <a:noFill/>
        </p:spPr>
      </p:pic>
      <p:pic>
        <p:nvPicPr>
          <p:cNvPr id="15" name="Picture 3" descr="C:\Users\DELL\Downloads\2021 - LOGO TRO CHOI\BUOM TC 6.jpg"/>
          <p:cNvPicPr>
            <a:picLocks noChangeAspect="1" noChangeArrowheads="1"/>
          </p:cNvPicPr>
          <p:nvPr/>
        </p:nvPicPr>
        <p:blipFill>
          <a:blip r:embed="rId5" cstate="print"/>
          <a:srcRect b="12807"/>
          <a:stretch>
            <a:fillRect/>
          </a:stretch>
        </p:blipFill>
        <p:spPr bwMode="auto">
          <a:xfrm rot="2129934">
            <a:off x="11312778" y="1879414"/>
            <a:ext cx="787742" cy="56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03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2" grpId="2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DELL\Downloads\2021 - LOGO TRO CHOI\CAY V2.jpg"/>
          <p:cNvPicPr>
            <a:picLocks noChangeAspect="1" noChangeArrowheads="1"/>
          </p:cNvPicPr>
          <p:nvPr/>
        </p:nvPicPr>
        <p:blipFill>
          <a:blip r:embed="rId2" cstate="print"/>
          <a:srcRect l="8838" t="10506" r="5932" b="17177"/>
          <a:stretch>
            <a:fillRect/>
          </a:stretch>
        </p:blipFill>
        <p:spPr bwMode="auto">
          <a:xfrm>
            <a:off x="294293" y="3578775"/>
            <a:ext cx="2674185" cy="2838293"/>
          </a:xfrm>
          <a:prstGeom prst="rect">
            <a:avLst/>
          </a:prstGeom>
          <a:noFill/>
        </p:spPr>
      </p:pic>
      <p:pic>
        <p:nvPicPr>
          <p:cNvPr id="10" name="Picture 5" descr="C:\Users\DELL\Downloads\2021 - LOGO TRO CHOI\CAY V2.jpg"/>
          <p:cNvPicPr>
            <a:picLocks noChangeAspect="1" noChangeArrowheads="1"/>
          </p:cNvPicPr>
          <p:nvPr/>
        </p:nvPicPr>
        <p:blipFill>
          <a:blip r:embed="rId2" cstate="print"/>
          <a:srcRect l="8838" t="10506" r="5932" b="17177"/>
          <a:stretch>
            <a:fillRect/>
          </a:stretch>
        </p:blipFill>
        <p:spPr bwMode="auto">
          <a:xfrm>
            <a:off x="9490842" y="2727433"/>
            <a:ext cx="2685392" cy="3269217"/>
          </a:xfrm>
          <a:prstGeom prst="rect">
            <a:avLst/>
          </a:prstGeom>
          <a:noFill/>
        </p:spPr>
      </p:pic>
      <p:pic>
        <p:nvPicPr>
          <p:cNvPr id="11" name="Picture 3" descr="C:\Users\DELL\Downloads\2021 - KHO LOGO KHÔNG NỀN\co_1b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0223" y="5849006"/>
            <a:ext cx="7584706" cy="993227"/>
          </a:xfrm>
          <a:prstGeom prst="rect">
            <a:avLst/>
          </a:prstGeom>
          <a:noFill/>
        </p:spPr>
      </p:pic>
      <p:pic>
        <p:nvPicPr>
          <p:cNvPr id="12" name="Picture 3" descr="C:\Users\DELL\Downloads\2021 - KHO LOGO KHÔNG NỀN\co_1b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539" y="5864772"/>
            <a:ext cx="7020416" cy="993227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2972111" y="2104322"/>
            <a:ext cx="6163131" cy="725715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71459" y="3365563"/>
            <a:ext cx="6163131" cy="725715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50110" y="746486"/>
            <a:ext cx="2367645" cy="72571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405" y="76200"/>
            <a:ext cx="11937609" cy="6705600"/>
            <a:chOff x="118404" y="76200"/>
            <a:chExt cx="11937609" cy="6705600"/>
          </a:xfrm>
        </p:grpSpPr>
        <p:pic>
          <p:nvPicPr>
            <p:cNvPr id="7" name="Picture 2" descr="C:\Users\DELL\Downloads\2021 - KHO LOGO KHÔNG NỀN\bo_ngam_cam_hoa_1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08567" y="84407"/>
              <a:ext cx="1447434" cy="1702189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18404" y="76200"/>
              <a:ext cx="11937609" cy="6705600"/>
            </a:xfrm>
            <a:prstGeom prst="rect">
              <a:avLst/>
            </a:prstGeom>
            <a:noFill/>
            <a:ln w="57150">
              <a:solidFill>
                <a:srgbClr val="FF99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09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896471"/>
            <a:ext cx="11343861" cy="4594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2" b="60874"/>
          <a:stretch/>
        </p:blipFill>
        <p:spPr>
          <a:xfrm>
            <a:off x="1345095" y="1641617"/>
            <a:ext cx="9634330" cy="2786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582" y="1934822"/>
            <a:ext cx="767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bảy </a:t>
            </a:r>
            <a:r>
              <a:rPr kumimoji="0" lang="en-US" sz="3200" b="1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13 tháng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549" y="2573008"/>
            <a:ext cx="309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Đọc mở rông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5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57" y="747457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500939" y="1249412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1402" y="238741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699" y="109855"/>
            <a:ext cx="11303977" cy="17892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đọc 1 bài thơ về tình </a:t>
            </a:r>
            <a:r>
              <a:rPr lang="en-US" sz="3600" smtClean="0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bạn. Khi đọc, chú ý những thông tin sau</a:t>
            </a:r>
            <a:endParaRPr lang="en-US" sz="3600">
              <a:solidFill>
                <a:sysClr val="windowText" lastClr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18500"/>
              </p:ext>
            </p:extLst>
          </p:nvPr>
        </p:nvGraphicFramePr>
        <p:xfrm>
          <a:off x="436728" y="2370221"/>
          <a:ext cx="10259345" cy="273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300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FFFF00"/>
                          </a:solidFill>
                          <a:latin typeface="+mn-lt"/>
                          <a:cs typeface="Arial-Rounded" panose="020B0500000000000000" pitchFamily="34" charset="0"/>
                        </a:rPr>
                        <a:t>Tên bài thơ</a:t>
                      </a:r>
                    </a:p>
                    <a:p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FFFF00"/>
                          </a:solidFill>
                          <a:latin typeface="+mn-lt"/>
                          <a:cs typeface="Arial-Rounded" panose="020B0500000000000000" pitchFamily="34" charset="0"/>
                        </a:rPr>
                        <a:t>Tên 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FFFF00"/>
                          </a:solidFill>
                          <a:latin typeface="+mn-lt"/>
                          <a:cs typeface="Arial-Rounded" panose="020B0500000000000000" pitchFamily="34" charset="0"/>
                        </a:rPr>
                        <a:t>Điều em thích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68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Công</a:t>
                      </a:r>
                      <a:r>
                        <a:rPr lang="en-US" sz="2400" baseline="0" smtClean="0">
                          <a:latin typeface="+mn-lt"/>
                        </a:rPr>
                        <a:t> Minh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Chú</a:t>
                      </a:r>
                      <a:r>
                        <a:rPr lang="en-US" sz="2400" baseline="0" smtClean="0">
                          <a:latin typeface="+mn-lt"/>
                        </a:rPr>
                        <a:t> bò tìm bạn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Phạm</a:t>
                      </a:r>
                      <a:r>
                        <a:rPr lang="en-US" sz="2400" baseline="0" smtClean="0">
                          <a:latin typeface="+mn-lt"/>
                        </a:rPr>
                        <a:t> Hổ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68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Đan</a:t>
                      </a:r>
                      <a:r>
                        <a:rPr lang="en-US" sz="2400" baseline="0" smtClean="0">
                          <a:latin typeface="+mn-lt"/>
                        </a:rPr>
                        <a:t> Nguyên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Tình</a:t>
                      </a:r>
                      <a:r>
                        <a:rPr lang="en-US" sz="2400" baseline="0" smtClean="0">
                          <a:latin typeface="+mn-lt"/>
                        </a:rPr>
                        <a:t> bạn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Trần</a:t>
                      </a:r>
                      <a:r>
                        <a:rPr lang="en-US" sz="2400" baseline="0" smtClean="0">
                          <a:latin typeface="+mn-lt"/>
                        </a:rPr>
                        <a:t> Thị Hương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68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Nhật</a:t>
                      </a:r>
                      <a:r>
                        <a:rPr lang="en-US" sz="2400" baseline="0" smtClean="0">
                          <a:latin typeface="+mn-lt"/>
                        </a:rPr>
                        <a:t> Quang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Bạn</a:t>
                      </a:r>
                      <a:r>
                        <a:rPr lang="en-US" sz="2400" baseline="0" smtClean="0">
                          <a:latin typeface="+mn-lt"/>
                        </a:rPr>
                        <a:t> mới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Trần</a:t>
                      </a:r>
                      <a:r>
                        <a:rPr lang="en-US" sz="2400" baseline="0" smtClean="0">
                          <a:latin typeface="+mn-lt"/>
                        </a:rPr>
                        <a:t> Đăng Khoa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68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Danh Phú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Tặng</a:t>
                      </a:r>
                      <a:r>
                        <a:rPr lang="en-US" sz="2400" baseline="0" smtClean="0">
                          <a:latin typeface="+mn-lt"/>
                        </a:rPr>
                        <a:t> bạn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+mn-lt"/>
                        </a:rPr>
                        <a:t>Nguyễn</a:t>
                      </a:r>
                      <a:r>
                        <a:rPr lang="en-US" sz="2400" baseline="0" smtClean="0">
                          <a:latin typeface="+mn-lt"/>
                        </a:rPr>
                        <a:t> Lâm Thắng</a:t>
                      </a:r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31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úng ta đều là bạ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35" y="1519555"/>
            <a:ext cx="3586480" cy="5097145"/>
          </a:xfrm>
          <a:prstGeom prst="rect">
            <a:avLst/>
          </a:prstGeom>
        </p:spPr>
      </p:pic>
      <p:pic>
        <p:nvPicPr>
          <p:cNvPr id="4" name="Picture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70" y="1710690"/>
            <a:ext cx="6130290" cy="459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405" y="76200"/>
            <a:ext cx="11937609" cy="6753663"/>
            <a:chOff x="118404" y="76200"/>
            <a:chExt cx="11937609" cy="6753663"/>
          </a:xfrm>
        </p:grpSpPr>
        <p:pic>
          <p:nvPicPr>
            <p:cNvPr id="6" name="Picture 5" descr="C:\Users\DELL\Downloads\2021 - KHO LOGO KHÔNG NỀN\co_9-removebg-previ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680" y="6202016"/>
              <a:ext cx="1033150" cy="627847"/>
            </a:xfrm>
            <a:prstGeom prst="rect">
              <a:avLst/>
            </a:prstGeom>
            <a:noFill/>
          </p:spPr>
        </p:pic>
        <p:pic>
          <p:nvPicPr>
            <p:cNvPr id="7" name="Picture 2" descr="C:\Users\DELL\Downloads\2021 - KHO LOGO KHÔNG NỀN\bo_ngam_cam_hoa_1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08567" y="84407"/>
              <a:ext cx="1447434" cy="1702189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18404" y="76200"/>
              <a:ext cx="11937609" cy="6705600"/>
            </a:xfrm>
            <a:prstGeom prst="rect">
              <a:avLst/>
            </a:prstGeom>
            <a:noFill/>
            <a:ln w="57150">
              <a:solidFill>
                <a:srgbClr val="FF99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73831" y="217271"/>
            <a:ext cx="3944007" cy="664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Ngỗng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Ngỗng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Ngỗng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Ngỗng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42" y="483740"/>
            <a:ext cx="4633714" cy="57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2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14165" y="1596572"/>
            <a:ext cx="6676578" cy="346891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405" y="76200"/>
            <a:ext cx="11937609" cy="6753664"/>
            <a:chOff x="118404" y="76200"/>
            <a:chExt cx="11937609" cy="6753664"/>
          </a:xfrm>
        </p:grpSpPr>
        <p:pic>
          <p:nvPicPr>
            <p:cNvPr id="4" name="Picture 3" descr="C:\Users\DELL\Downloads\2021 - KHO LOGO KHÔNG NỀN\co_9-removebg-previ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680" y="4700588"/>
              <a:ext cx="1982988" cy="2129276"/>
            </a:xfrm>
            <a:prstGeom prst="rect">
              <a:avLst/>
            </a:prstGeom>
            <a:noFill/>
          </p:spPr>
        </p:pic>
        <p:pic>
          <p:nvPicPr>
            <p:cNvPr id="5" name="Picture 2" descr="C:\Users\DELL\Downloads\2021 - KHO LOGO KHÔNG NỀN\bo_ngam_cam_hoa_1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08567" y="84407"/>
              <a:ext cx="1447434" cy="1702189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18404" y="76200"/>
              <a:ext cx="11937609" cy="6705600"/>
            </a:xfrm>
            <a:prstGeom prst="rect">
              <a:avLst/>
            </a:prstGeom>
            <a:noFill/>
            <a:ln w="57150">
              <a:solidFill>
                <a:srgbClr val="FF99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51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480" y="1749974"/>
            <a:ext cx="1002686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thích 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 nào trong kh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thơ/ bài thơ?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286" y="3195147"/>
            <a:ext cx="1002686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 thơ/ bài thơ có gì hay?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405" y="76200"/>
            <a:ext cx="11937609" cy="6753664"/>
            <a:chOff x="118404" y="76200"/>
            <a:chExt cx="11937609" cy="6753664"/>
          </a:xfrm>
        </p:grpSpPr>
        <p:pic>
          <p:nvPicPr>
            <p:cNvPr id="5" name="Picture 4" descr="C:\Users\DELL\Downloads\2021 - KHO LOGO KHÔNG NỀN\co_9-removebg-previ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680" y="4700588"/>
              <a:ext cx="1982988" cy="2129276"/>
            </a:xfrm>
            <a:prstGeom prst="rect">
              <a:avLst/>
            </a:prstGeom>
            <a:noFill/>
          </p:spPr>
        </p:pic>
        <p:pic>
          <p:nvPicPr>
            <p:cNvPr id="6" name="Picture 2" descr="C:\Users\DELL\Downloads\2021 - KHO LOGO KHÔNG NỀN\bo_ngam_cam_hoa_1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08567" y="84407"/>
              <a:ext cx="1447434" cy="170218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18404" y="76200"/>
              <a:ext cx="11937609" cy="6705600"/>
            </a:xfrm>
            <a:prstGeom prst="rect">
              <a:avLst/>
            </a:prstGeom>
            <a:noFill/>
            <a:ln w="57150">
              <a:solidFill>
                <a:srgbClr val="FF99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24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DELL\Downloads\2021 - LOGO TRO CHOI\CAY V2.jpg"/>
          <p:cNvPicPr>
            <a:picLocks noChangeAspect="1" noChangeArrowheads="1"/>
          </p:cNvPicPr>
          <p:nvPr/>
        </p:nvPicPr>
        <p:blipFill>
          <a:blip r:embed="rId2" cstate="print"/>
          <a:srcRect l="8838" t="10506" r="5932" b="17177"/>
          <a:stretch>
            <a:fillRect/>
          </a:stretch>
        </p:blipFill>
        <p:spPr bwMode="auto">
          <a:xfrm>
            <a:off x="215463" y="3373821"/>
            <a:ext cx="2580234" cy="2917120"/>
          </a:xfrm>
          <a:prstGeom prst="rect">
            <a:avLst/>
          </a:prstGeom>
          <a:noFill/>
        </p:spPr>
      </p:pic>
      <p:pic>
        <p:nvPicPr>
          <p:cNvPr id="2053" name="Picture 5" descr="C:\Users\DELL\Downloads\2021 - LOGO TRO CHOI\CAY V2.jpg"/>
          <p:cNvPicPr>
            <a:picLocks noChangeAspect="1" noChangeArrowheads="1"/>
          </p:cNvPicPr>
          <p:nvPr/>
        </p:nvPicPr>
        <p:blipFill>
          <a:blip r:embed="rId2" cstate="print"/>
          <a:srcRect l="8838" t="10506" r="5932" b="17177"/>
          <a:stretch>
            <a:fillRect/>
          </a:stretch>
        </p:blipFill>
        <p:spPr bwMode="auto">
          <a:xfrm>
            <a:off x="8838786" y="2065282"/>
            <a:ext cx="3337448" cy="3931369"/>
          </a:xfrm>
          <a:prstGeom prst="rect">
            <a:avLst/>
          </a:prstGeom>
          <a:noFill/>
        </p:spPr>
      </p:pic>
      <p:pic>
        <p:nvPicPr>
          <p:cNvPr id="2051" name="Picture 3" descr="C:\Users\DELL\Downloads\2021 - LOGO TRO CHOI\BUOM TC 6.jpg"/>
          <p:cNvPicPr>
            <a:picLocks noChangeAspect="1" noChangeArrowheads="1"/>
          </p:cNvPicPr>
          <p:nvPr/>
        </p:nvPicPr>
        <p:blipFill>
          <a:blip r:embed="rId3" cstate="print"/>
          <a:srcRect b="12807"/>
          <a:stretch>
            <a:fillRect/>
          </a:stretch>
        </p:blipFill>
        <p:spPr bwMode="auto">
          <a:xfrm>
            <a:off x="9572415" y="1469673"/>
            <a:ext cx="814306" cy="586351"/>
          </a:xfrm>
          <a:prstGeom prst="rect">
            <a:avLst/>
          </a:prstGeom>
          <a:noFill/>
        </p:spPr>
      </p:pic>
      <p:pic>
        <p:nvPicPr>
          <p:cNvPr id="9" name="Picture 3" descr="C:\Users\DELL\Downloads\2021 - LOGO TRO CHOI\BUOM TC 6.jpg"/>
          <p:cNvPicPr>
            <a:picLocks noChangeAspect="1" noChangeArrowheads="1"/>
          </p:cNvPicPr>
          <p:nvPr/>
        </p:nvPicPr>
        <p:blipFill>
          <a:blip r:embed="rId3" cstate="print"/>
          <a:srcRect b="12807"/>
          <a:stretch>
            <a:fillRect/>
          </a:stretch>
        </p:blipFill>
        <p:spPr bwMode="auto">
          <a:xfrm rot="2129934">
            <a:off x="11312778" y="1879414"/>
            <a:ext cx="787742" cy="567224"/>
          </a:xfrm>
          <a:prstGeom prst="rect">
            <a:avLst/>
          </a:prstGeom>
          <a:noFill/>
        </p:spPr>
      </p:pic>
      <p:pic>
        <p:nvPicPr>
          <p:cNvPr id="3075" name="Picture 3" descr="C:\Users\DELL\Downloads\2021 - KHO LOGO KHÔNG NỀN\co_1b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8333" y="5580993"/>
            <a:ext cx="7460334" cy="1277008"/>
          </a:xfrm>
          <a:prstGeom prst="rect">
            <a:avLst/>
          </a:prstGeom>
          <a:noFill/>
        </p:spPr>
      </p:pic>
      <p:pic>
        <p:nvPicPr>
          <p:cNvPr id="11" name="Picture 3" descr="C:\Users\DELL\Downloads\2021 - KHO LOGO KHÔNG NỀN\co_1b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1" y="5580993"/>
            <a:ext cx="6945086" cy="1277008"/>
          </a:xfrm>
          <a:prstGeom prst="rect">
            <a:avLst/>
          </a:prstGeom>
          <a:noFill/>
        </p:spPr>
      </p:pic>
      <p:pic>
        <p:nvPicPr>
          <p:cNvPr id="12" name="Picture 2" descr="C:\Users\DELL\Downloads\2021 - KHUNG VIET CHU KHÔNG NỀN\KHUNG_CHU_4-removebg-preview.png"/>
          <p:cNvPicPr>
            <a:picLocks noChangeAspect="1" noChangeArrowheads="1"/>
          </p:cNvPicPr>
          <p:nvPr/>
        </p:nvPicPr>
        <p:blipFill>
          <a:blip r:embed="rId5" cstate="print"/>
          <a:srcRect t="11906" b="15069"/>
          <a:stretch>
            <a:fillRect/>
          </a:stretch>
        </p:blipFill>
        <p:spPr bwMode="auto">
          <a:xfrm>
            <a:off x="2680138" y="663741"/>
            <a:ext cx="6274676" cy="405699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159127" y="2105525"/>
            <a:ext cx="7134985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CỦNG CỐ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405" y="76200"/>
            <a:ext cx="11937609" cy="6705600"/>
          </a:xfrm>
          <a:prstGeom prst="rect">
            <a:avLst/>
          </a:prstGeom>
          <a:noFill/>
          <a:ln w="57150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5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</TotalTime>
  <Words>190</Words>
  <Application>Microsoft Office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SimSun</vt:lpstr>
      <vt:lpstr>SimSun</vt:lpstr>
      <vt:lpstr>Arial</vt:lpstr>
      <vt:lpstr>Arial-Rounded</vt:lpstr>
      <vt:lpstr>Calibri</vt:lpstr>
      <vt:lpstr>Calibri Light</vt:lpstr>
      <vt:lpstr>HP001 4 hàng</vt:lpstr>
      <vt:lpstr>HP001 5H</vt:lpstr>
      <vt:lpstr>Times New Roman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subject>9Slide.vn</dc:subject>
  <dc:creator>Administrator</dc:creator>
  <dc:description>9Slide.vn</dc:description>
  <cp:lastModifiedBy>Windows User</cp:lastModifiedBy>
  <cp:revision>20</cp:revision>
  <dcterms:created xsi:type="dcterms:W3CDTF">2021-05-26T07:40:58Z</dcterms:created>
  <dcterms:modified xsi:type="dcterms:W3CDTF">2021-11-13T08:30:11Z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