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57" r:id="rId3"/>
    <p:sldId id="262" r:id="rId4"/>
    <p:sldId id="296" r:id="rId5"/>
    <p:sldId id="285" r:id="rId6"/>
    <p:sldId id="286" r:id="rId7"/>
    <p:sldId id="292" r:id="rId8"/>
    <p:sldId id="293" r:id="rId9"/>
    <p:sldId id="291" r:id="rId10"/>
    <p:sldId id="290" r:id="rId11"/>
    <p:sldId id="295" r:id="rId12"/>
    <p:sldId id="297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11E7-D49F-48E4-A9B0-51C21EA416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1E9D-D416-42D0-A845-D77A6F5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0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031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9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5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6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46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3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5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9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355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35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C616-53D5-4EE6-8602-1E03A9EFE81D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7F28-AD26-4DC3-8456-64DA5C62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03/11/2021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46785" y="205835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B1C5C-84A4-4FE5-A963-183171DA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19" y="1120450"/>
            <a:ext cx="7907661" cy="26481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D7CC11-DC14-4976-B5E3-A7ADBBE0C89E}"/>
              </a:ext>
            </a:extLst>
          </p:cNvPr>
          <p:cNvSpPr/>
          <p:nvPr/>
        </p:nvSpPr>
        <p:spPr>
          <a:xfrm>
            <a:off x="683582" y="497149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EE386-9D34-4A1E-B3BB-4B34533F7622}"/>
              </a:ext>
            </a:extLst>
          </p:cNvPr>
          <p:cNvSpPr txBox="1"/>
          <p:nvPr/>
        </p:nvSpPr>
        <p:spPr>
          <a:xfrm>
            <a:off x="1269507" y="497151"/>
            <a:ext cx="387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4E08-0680-4122-AE42-350F8FE4936F}"/>
              </a:ext>
            </a:extLst>
          </p:cNvPr>
          <p:cNvSpPr txBox="1"/>
          <p:nvPr/>
        </p:nvSpPr>
        <p:spPr>
          <a:xfrm>
            <a:off x="750227" y="3996877"/>
            <a:ext cx="1014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13 kg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C2FB-F952-4853-8870-4D2FBFE6CC79}"/>
              </a:ext>
            </a:extLst>
          </p:cNvPr>
          <p:cNvSpPr txBox="1"/>
          <p:nvPr/>
        </p:nvSpPr>
        <p:spPr>
          <a:xfrm>
            <a:off x="733952" y="4495506"/>
            <a:ext cx="983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9 kg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EC7B2-0060-419A-B9F3-9A14C430DF4D}"/>
              </a:ext>
            </a:extLst>
          </p:cNvPr>
          <p:cNvSpPr txBox="1"/>
          <p:nvPr/>
        </p:nvSpPr>
        <p:spPr>
          <a:xfrm>
            <a:off x="1668126" y="5295559"/>
            <a:ext cx="854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8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B1C5C-84A4-4FE5-A963-183171DA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97" y="1013918"/>
            <a:ext cx="8822064" cy="26481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5D7CC11-DC14-4976-B5E3-A7ADBBE0C89E}"/>
              </a:ext>
            </a:extLst>
          </p:cNvPr>
          <p:cNvSpPr/>
          <p:nvPr/>
        </p:nvSpPr>
        <p:spPr>
          <a:xfrm>
            <a:off x="683582" y="497149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EE386-9D34-4A1E-B3BB-4B34533F7622}"/>
              </a:ext>
            </a:extLst>
          </p:cNvPr>
          <p:cNvSpPr txBox="1"/>
          <p:nvPr/>
        </p:nvSpPr>
        <p:spPr>
          <a:xfrm>
            <a:off x="1269507" y="497151"/>
            <a:ext cx="387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4E08-0680-4122-AE42-350F8FE4936F}"/>
              </a:ext>
            </a:extLst>
          </p:cNvPr>
          <p:cNvSpPr txBox="1"/>
          <p:nvPr/>
        </p:nvSpPr>
        <p:spPr>
          <a:xfrm>
            <a:off x="750227" y="3996877"/>
            <a:ext cx="1014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13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C2FB-F952-4853-8870-4D2FBFE6CC79}"/>
              </a:ext>
            </a:extLst>
          </p:cNvPr>
          <p:cNvSpPr txBox="1"/>
          <p:nvPr/>
        </p:nvSpPr>
        <p:spPr>
          <a:xfrm>
            <a:off x="733952" y="4495506"/>
            <a:ext cx="983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9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96652F-0300-4B8D-9DC6-472C5AF56DAE}"/>
              </a:ext>
            </a:extLst>
          </p:cNvPr>
          <p:cNvCxnSpPr>
            <a:cxnSpLocks/>
          </p:cNvCxnSpPr>
          <p:nvPr/>
        </p:nvCxnSpPr>
        <p:spPr>
          <a:xfrm flipH="1" flipV="1">
            <a:off x="5007006" y="2556769"/>
            <a:ext cx="376908" cy="160284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42808F-0C17-45ED-9969-7E6A9E0121FB}"/>
              </a:ext>
            </a:extLst>
          </p:cNvPr>
          <p:cNvCxnSpPr>
            <a:cxnSpLocks/>
          </p:cNvCxnSpPr>
          <p:nvPr/>
        </p:nvCxnSpPr>
        <p:spPr>
          <a:xfrm flipV="1">
            <a:off x="5452369" y="2805344"/>
            <a:ext cx="2830497" cy="1347859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8D6ED1-3DB1-49E3-9CDD-BEA29B049EDC}"/>
              </a:ext>
            </a:extLst>
          </p:cNvPr>
          <p:cNvCxnSpPr>
            <a:cxnSpLocks/>
          </p:cNvCxnSpPr>
          <p:nvPr/>
        </p:nvCxnSpPr>
        <p:spPr>
          <a:xfrm flipH="1" flipV="1">
            <a:off x="2183907" y="2743200"/>
            <a:ext cx="3004500" cy="1865582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BDF118-93F3-4E04-873A-B60D73207F12}"/>
              </a:ext>
            </a:extLst>
          </p:cNvPr>
          <p:cNvCxnSpPr>
            <a:cxnSpLocks/>
          </p:cNvCxnSpPr>
          <p:nvPr/>
        </p:nvCxnSpPr>
        <p:spPr>
          <a:xfrm flipH="1" flipV="1">
            <a:off x="4341181" y="3417903"/>
            <a:ext cx="829470" cy="1226388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0517EA-AE9C-48AB-AEF7-3111E612D911}"/>
              </a:ext>
            </a:extLst>
          </p:cNvPr>
          <p:cNvCxnSpPr>
            <a:cxnSpLocks/>
          </p:cNvCxnSpPr>
          <p:nvPr/>
        </p:nvCxnSpPr>
        <p:spPr>
          <a:xfrm flipV="1">
            <a:off x="5170651" y="3435658"/>
            <a:ext cx="919431" cy="1208634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818D7D-7CF4-449B-BFF1-8C5BA5F742D9}"/>
              </a:ext>
            </a:extLst>
          </p:cNvPr>
          <p:cNvSpPr txBox="1"/>
          <p:nvPr/>
        </p:nvSpPr>
        <p:spPr>
          <a:xfrm>
            <a:off x="1189608" y="5031283"/>
            <a:ext cx="748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1A4AB8-FBBE-4D2B-B002-E3D85B228741}"/>
              </a:ext>
            </a:extLst>
          </p:cNvPr>
          <p:cNvSpPr txBox="1"/>
          <p:nvPr/>
        </p:nvSpPr>
        <p:spPr>
          <a:xfrm>
            <a:off x="1218958" y="5503066"/>
            <a:ext cx="27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6193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18: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339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352C9-A42C-4030-9C5F-6CCBEFB01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2" y="1004728"/>
            <a:ext cx="9891678" cy="39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2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324D9-54E1-489C-8699-6AD38B33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46" y="1068249"/>
            <a:ext cx="9064101" cy="3386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CA2B40-0648-4BA4-A12A-BF2B46785656}"/>
              </a:ext>
            </a:extLst>
          </p:cNvPr>
          <p:cNvSpPr txBox="1"/>
          <p:nvPr/>
        </p:nvSpPr>
        <p:spPr>
          <a:xfrm>
            <a:off x="1736943" y="4801369"/>
            <a:ext cx="567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B4DE0-7D02-49C0-BFFE-36CEC5418DE1}"/>
              </a:ext>
            </a:extLst>
          </p:cNvPr>
          <p:cNvSpPr txBox="1"/>
          <p:nvPr/>
        </p:nvSpPr>
        <p:spPr>
          <a:xfrm>
            <a:off x="7301099" y="4823141"/>
            <a:ext cx="134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1DA14-6830-481E-A693-2A67FC3F2923}"/>
              </a:ext>
            </a:extLst>
          </p:cNvPr>
          <p:cNvSpPr txBox="1"/>
          <p:nvPr/>
        </p:nvSpPr>
        <p:spPr>
          <a:xfrm>
            <a:off x="1668126" y="5295559"/>
            <a:ext cx="586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2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" y="186770"/>
            <a:ext cx="2021926" cy="780200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C628CF3-1713-4C08-951B-44901FC0D8B6}"/>
              </a:ext>
            </a:extLst>
          </p:cNvPr>
          <p:cNvSpPr/>
          <p:nvPr/>
        </p:nvSpPr>
        <p:spPr>
          <a:xfrm>
            <a:off x="665826" y="923277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0B8EF-F10E-4CB5-B232-86DF18D5EC9E}"/>
              </a:ext>
            </a:extLst>
          </p:cNvPr>
          <p:cNvSpPr txBox="1"/>
          <p:nvPr/>
        </p:nvSpPr>
        <p:spPr>
          <a:xfrm>
            <a:off x="1162976" y="1038688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FDB13-22A6-42D8-8EDB-B5FB06F578DA}"/>
              </a:ext>
            </a:extLst>
          </p:cNvPr>
          <p:cNvSpPr txBox="1"/>
          <p:nvPr/>
        </p:nvSpPr>
        <p:spPr>
          <a:xfrm>
            <a:off x="692458" y="1802166"/>
            <a:ext cx="105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40 kg + 20 kg =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60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8 kg + 5 kg = 13 kg       25 kg + 31 kg = 56 kg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60 kg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4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0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= 2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0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13 kg - 8 kg =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5 kg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56 kg  - 31 kg = 25 kg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B2B81-83A6-48A2-B760-A63BE97088A0}"/>
              </a:ext>
            </a:extLst>
          </p:cNvPr>
          <p:cNvSpPr txBox="1"/>
          <p:nvPr/>
        </p:nvSpPr>
        <p:spPr>
          <a:xfrm>
            <a:off x="612560" y="2904477"/>
            <a:ext cx="9703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b)  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10 l = 40 l               7 l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6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= 13 l                45 l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23 l = 68 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40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– 10 l = 30 l               13 l – 7 l = 6 l                 68 l – 23 l = 45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03BF9-6766-40C4-97A5-1EE5BE3057F7}"/>
              </a:ext>
            </a:extLst>
          </p:cNvPr>
          <p:cNvSpPr txBox="1"/>
          <p:nvPr/>
        </p:nvSpPr>
        <p:spPr>
          <a:xfrm>
            <a:off x="2743019" y="636836"/>
            <a:ext cx="722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CC7DA-E2F2-4037-8900-95399665A833}"/>
              </a:ext>
            </a:extLst>
          </p:cNvPr>
          <p:cNvSpPr txBox="1"/>
          <p:nvPr/>
        </p:nvSpPr>
        <p:spPr>
          <a:xfrm>
            <a:off x="6643215" y="1028721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B01FCD-F618-433D-8868-81C901A4E41E}"/>
              </a:ext>
            </a:extLst>
          </p:cNvPr>
          <p:cNvSpPr txBox="1"/>
          <p:nvPr/>
        </p:nvSpPr>
        <p:spPr>
          <a:xfrm>
            <a:off x="889149" y="4897120"/>
            <a:ext cx="84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a)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EEE3C-6779-4621-BFE9-E43BC13940BB}"/>
              </a:ext>
            </a:extLst>
          </p:cNvPr>
          <p:cNvSpPr txBox="1"/>
          <p:nvPr/>
        </p:nvSpPr>
        <p:spPr>
          <a:xfrm>
            <a:off x="865637" y="3739424"/>
            <a:ext cx="824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kèm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23DF0F-EF03-4479-A8AA-15812D717FBF}"/>
              </a:ext>
            </a:extLst>
          </p:cNvPr>
          <p:cNvSpPr txBox="1"/>
          <p:nvPr/>
        </p:nvSpPr>
        <p:spPr>
          <a:xfrm>
            <a:off x="915289" y="4119805"/>
            <a:ext cx="980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kèm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78402-BCB8-4881-AAF4-BA47A8927A3B}"/>
              </a:ext>
            </a:extLst>
          </p:cNvPr>
          <p:cNvSpPr txBox="1"/>
          <p:nvPr/>
        </p:nvSpPr>
        <p:spPr>
          <a:xfrm>
            <a:off x="1004952" y="5310819"/>
            <a:ext cx="656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8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CC86D-9E99-4138-A266-65F72127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97" y="1837098"/>
            <a:ext cx="5330042" cy="32837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5DF7E9-0539-4A7F-8D8A-726E56153031}"/>
              </a:ext>
            </a:extLst>
          </p:cNvPr>
          <p:cNvSpPr/>
          <p:nvPr/>
        </p:nvSpPr>
        <p:spPr>
          <a:xfrm>
            <a:off x="452762" y="337351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FFFF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2BEA7-0BA8-48E7-AC24-EA0FFB098302}"/>
              </a:ext>
            </a:extLst>
          </p:cNvPr>
          <p:cNvSpPr txBox="1"/>
          <p:nvPr/>
        </p:nvSpPr>
        <p:spPr>
          <a:xfrm>
            <a:off x="949912" y="452762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68C14-90AB-428F-A1AD-7C8AF38A04F1}"/>
              </a:ext>
            </a:extLst>
          </p:cNvPr>
          <p:cNvSpPr txBox="1"/>
          <p:nvPr/>
        </p:nvSpPr>
        <p:spPr>
          <a:xfrm>
            <a:off x="665644" y="991942"/>
            <a:ext cx="1068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9B442-3FF7-4C46-BFB6-DED8C991148A}"/>
              </a:ext>
            </a:extLst>
          </p:cNvPr>
          <p:cNvSpPr txBox="1"/>
          <p:nvPr/>
        </p:nvSpPr>
        <p:spPr>
          <a:xfrm>
            <a:off x="520701" y="2253478"/>
            <a:ext cx="57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74178-2896-4D39-9C77-84DE132C408C}"/>
              </a:ext>
            </a:extLst>
          </p:cNvPr>
          <p:cNvSpPr txBox="1"/>
          <p:nvPr/>
        </p:nvSpPr>
        <p:spPr>
          <a:xfrm>
            <a:off x="486670" y="2867517"/>
            <a:ext cx="57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chó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con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CD0EF5E-F648-4226-95B8-DBF2CE513B9D}"/>
              </a:ext>
            </a:extLst>
          </p:cNvPr>
          <p:cNvSpPr/>
          <p:nvPr/>
        </p:nvSpPr>
        <p:spPr>
          <a:xfrm>
            <a:off x="4163627" y="2086253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90F6CF14-53C5-4B85-A239-EC64C8D07549}"/>
              </a:ext>
            </a:extLst>
          </p:cNvPr>
          <p:cNvSpPr/>
          <p:nvPr/>
        </p:nvSpPr>
        <p:spPr>
          <a:xfrm>
            <a:off x="4182861" y="2771313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406A3-5E31-4B0B-BB83-5ED9397A75CB}"/>
              </a:ext>
            </a:extLst>
          </p:cNvPr>
          <p:cNvSpPr txBox="1"/>
          <p:nvPr/>
        </p:nvSpPr>
        <p:spPr>
          <a:xfrm>
            <a:off x="681377" y="3922479"/>
            <a:ext cx="567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13C0B-885C-4673-B81A-559D89FF35CA}"/>
              </a:ext>
            </a:extLst>
          </p:cNvPr>
          <p:cNvSpPr txBox="1"/>
          <p:nvPr/>
        </p:nvSpPr>
        <p:spPr>
          <a:xfrm>
            <a:off x="1762308" y="4405890"/>
            <a:ext cx="193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618C2-C22C-474C-8C12-9429D97FC0EF}"/>
              </a:ext>
            </a:extLst>
          </p:cNvPr>
          <p:cNvSpPr txBox="1"/>
          <p:nvPr/>
        </p:nvSpPr>
        <p:spPr>
          <a:xfrm>
            <a:off x="594804" y="4833920"/>
            <a:ext cx="586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chì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5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CD0BA-EA71-4B81-AC43-90ED674B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67" y="1881488"/>
            <a:ext cx="5498717" cy="33876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0B8EE5-56E4-4FE3-85A1-E7DB26C3980D}"/>
              </a:ext>
            </a:extLst>
          </p:cNvPr>
          <p:cNvSpPr/>
          <p:nvPr/>
        </p:nvSpPr>
        <p:spPr>
          <a:xfrm>
            <a:off x="452762" y="337351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0DCF9-2807-44F1-9B3D-22217886EE02}"/>
              </a:ext>
            </a:extLst>
          </p:cNvPr>
          <p:cNvSpPr txBox="1"/>
          <p:nvPr/>
        </p:nvSpPr>
        <p:spPr>
          <a:xfrm>
            <a:off x="949912" y="452762"/>
            <a:ext cx="12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7C18E-4C1F-4EF7-ACBF-D2C4D37E591A}"/>
              </a:ext>
            </a:extLst>
          </p:cNvPr>
          <p:cNvSpPr txBox="1"/>
          <p:nvPr/>
        </p:nvSpPr>
        <p:spPr>
          <a:xfrm>
            <a:off x="665644" y="991942"/>
            <a:ext cx="1068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FDB5F-7635-4C75-8020-4C143A41EAA8}"/>
              </a:ext>
            </a:extLst>
          </p:cNvPr>
          <p:cNvSpPr txBox="1"/>
          <p:nvPr/>
        </p:nvSpPr>
        <p:spPr>
          <a:xfrm>
            <a:off x="600600" y="2448787"/>
            <a:ext cx="57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a)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95441-6315-4A14-80EC-3089DB8F274A}"/>
              </a:ext>
            </a:extLst>
          </p:cNvPr>
          <p:cNvSpPr txBox="1"/>
          <p:nvPr/>
        </p:nvSpPr>
        <p:spPr>
          <a:xfrm>
            <a:off x="593202" y="3080581"/>
            <a:ext cx="57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b)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      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.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7ADFDD1-C1AB-47C2-9E61-34047E8ACB3E}"/>
              </a:ext>
            </a:extLst>
          </p:cNvPr>
          <p:cNvSpPr/>
          <p:nvPr/>
        </p:nvSpPr>
        <p:spPr>
          <a:xfrm>
            <a:off x="4252402" y="2317073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656453D-EF76-4E84-8D3D-1B9BC50F9F7A}"/>
              </a:ext>
            </a:extLst>
          </p:cNvPr>
          <p:cNvSpPr/>
          <p:nvPr/>
        </p:nvSpPr>
        <p:spPr>
          <a:xfrm>
            <a:off x="4298270" y="3037643"/>
            <a:ext cx="594804" cy="612648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53A43-1DBC-498A-9B75-8D415FAD4B13}"/>
              </a:ext>
            </a:extLst>
          </p:cNvPr>
          <p:cNvSpPr txBox="1"/>
          <p:nvPr/>
        </p:nvSpPr>
        <p:spPr>
          <a:xfrm>
            <a:off x="949910" y="3983718"/>
            <a:ext cx="397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C0B8F-92E7-4BAF-A3BF-74D9982C987F}"/>
              </a:ext>
            </a:extLst>
          </p:cNvPr>
          <p:cNvSpPr txBox="1"/>
          <p:nvPr/>
        </p:nvSpPr>
        <p:spPr>
          <a:xfrm>
            <a:off x="988138" y="4934896"/>
            <a:ext cx="292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7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F454FF7-51C5-49C8-BF78-2A865036007C}"/>
              </a:ext>
            </a:extLst>
          </p:cNvPr>
          <p:cNvSpPr/>
          <p:nvPr/>
        </p:nvSpPr>
        <p:spPr>
          <a:xfrm>
            <a:off x="452762" y="337351"/>
            <a:ext cx="523782" cy="5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33000-62F5-4E9D-83F0-B0E4740EF9BA}"/>
              </a:ext>
            </a:extLst>
          </p:cNvPr>
          <p:cNvSpPr txBox="1"/>
          <p:nvPr/>
        </p:nvSpPr>
        <p:spPr>
          <a:xfrm>
            <a:off x="949730" y="272851"/>
            <a:ext cx="1023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25 l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máy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 l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lít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127CA-ED34-48E1-90E6-D29DFEB2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15" y="1611420"/>
            <a:ext cx="6106060" cy="3773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E0703C-665C-4ED7-91A8-A5C4C45AB21B}"/>
              </a:ext>
            </a:extLst>
          </p:cNvPr>
          <p:cNvSpPr txBox="1"/>
          <p:nvPr/>
        </p:nvSpPr>
        <p:spPr>
          <a:xfrm>
            <a:off x="865162" y="2373543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245E7-BFB3-4FFB-9C76-2DAC0BB69EE3}"/>
              </a:ext>
            </a:extLst>
          </p:cNvPr>
          <p:cNvSpPr txBox="1"/>
          <p:nvPr/>
        </p:nvSpPr>
        <p:spPr>
          <a:xfrm>
            <a:off x="866642" y="2774517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A1BAA-C717-4EEA-B493-EE2C7FA931D0}"/>
              </a:ext>
            </a:extLst>
          </p:cNvPr>
          <p:cNvSpPr txBox="1"/>
          <p:nvPr/>
        </p:nvSpPr>
        <p:spPr>
          <a:xfrm>
            <a:off x="876998" y="3690398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4152F-0084-4192-9E9D-FB1666450074}"/>
              </a:ext>
            </a:extLst>
          </p:cNvPr>
          <p:cNvSpPr txBox="1"/>
          <p:nvPr/>
        </p:nvSpPr>
        <p:spPr>
          <a:xfrm>
            <a:off x="868123" y="3228758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FC409-DB47-483E-ADAC-D7309EAB49B3}"/>
              </a:ext>
            </a:extLst>
          </p:cNvPr>
          <p:cNvCxnSpPr>
            <a:cxnSpLocks/>
          </p:cNvCxnSpPr>
          <p:nvPr/>
        </p:nvCxnSpPr>
        <p:spPr>
          <a:xfrm flipV="1">
            <a:off x="5666355" y="723881"/>
            <a:ext cx="47915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AC4531-B2E6-452A-82EC-EBD5F31C1574}"/>
              </a:ext>
            </a:extLst>
          </p:cNvPr>
          <p:cNvCxnSpPr>
            <a:cxnSpLocks/>
          </p:cNvCxnSpPr>
          <p:nvPr/>
        </p:nvCxnSpPr>
        <p:spPr>
          <a:xfrm flipV="1">
            <a:off x="2099011" y="1160367"/>
            <a:ext cx="47915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9964F6-5F97-4EC5-8069-AA70C0850E81}"/>
              </a:ext>
            </a:extLst>
          </p:cNvPr>
          <p:cNvCxnSpPr>
            <a:cxnSpLocks/>
          </p:cNvCxnSpPr>
          <p:nvPr/>
        </p:nvCxnSpPr>
        <p:spPr>
          <a:xfrm flipV="1">
            <a:off x="7276172" y="1206236"/>
            <a:ext cx="3385910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26290B-CE44-4FCE-A55E-E477B9C48059}"/>
              </a:ext>
            </a:extLst>
          </p:cNvPr>
          <p:cNvCxnSpPr>
            <a:cxnSpLocks/>
          </p:cNvCxnSpPr>
          <p:nvPr/>
        </p:nvCxnSpPr>
        <p:spPr>
          <a:xfrm flipV="1">
            <a:off x="1027772" y="1642722"/>
            <a:ext cx="2860647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88DE1-875F-40C4-A52E-47E1D7D0F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28" y="236884"/>
            <a:ext cx="8620662" cy="4220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6EFA0-392E-439E-A2FE-952081FB7676}"/>
              </a:ext>
            </a:extLst>
          </p:cNvPr>
          <p:cNvSpPr txBox="1"/>
          <p:nvPr/>
        </p:nvSpPr>
        <p:spPr>
          <a:xfrm>
            <a:off x="1065320" y="4418724"/>
            <a:ext cx="748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xét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A2A4B-6201-4310-A20D-17F512910238}"/>
              </a:ext>
            </a:extLst>
          </p:cNvPr>
          <p:cNvSpPr txBox="1"/>
          <p:nvPr/>
        </p:nvSpPr>
        <p:spPr>
          <a:xfrm>
            <a:off x="1094670" y="4890507"/>
            <a:ext cx="279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789DE-15A9-4068-A155-F40904AE156B}"/>
              </a:ext>
            </a:extLst>
          </p:cNvPr>
          <p:cNvSpPr txBox="1"/>
          <p:nvPr/>
        </p:nvSpPr>
        <p:spPr>
          <a:xfrm>
            <a:off x="1111187" y="5325726"/>
            <a:ext cx="802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toán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tổng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1E243-FC34-4DAF-91EA-BB9D81666FFE}"/>
              </a:ext>
            </a:extLst>
          </p:cNvPr>
          <p:cNvSpPr txBox="1"/>
          <p:nvPr/>
        </p:nvSpPr>
        <p:spPr>
          <a:xfrm>
            <a:off x="1167171" y="5690977"/>
            <a:ext cx="447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thực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phêp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0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596</Words>
  <Application>Microsoft Office PowerPoint</Application>
  <PresentationFormat>Widescreen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THÙY LINH</cp:lastModifiedBy>
  <cp:revision>15</cp:revision>
  <dcterms:created xsi:type="dcterms:W3CDTF">2021-08-22T14:33:47Z</dcterms:created>
  <dcterms:modified xsi:type="dcterms:W3CDTF">2021-11-03T16:58:36Z</dcterms:modified>
</cp:coreProperties>
</file>