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4" r:id="rId2"/>
    <p:sldId id="349" r:id="rId3"/>
    <p:sldId id="346" r:id="rId4"/>
    <p:sldId id="345" r:id="rId5"/>
    <p:sldId id="336" r:id="rId6"/>
    <p:sldId id="326" r:id="rId7"/>
    <p:sldId id="337" r:id="rId8"/>
    <p:sldId id="338" r:id="rId9"/>
    <p:sldId id="348" r:id="rId10"/>
    <p:sldId id="350" r:id="rId11"/>
    <p:sldId id="351" r:id="rId12"/>
    <p:sldId id="353" r:id="rId13"/>
    <p:sldId id="340" r:id="rId14"/>
    <p:sldId id="341" r:id="rId15"/>
    <p:sldId id="343" r:id="rId16"/>
    <p:sldId id="32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 autoAdjust="0"/>
    <p:restoredTop sz="97691" autoAdjust="0"/>
  </p:normalViewPr>
  <p:slideViewPr>
    <p:cSldViewPr snapToGrid="0">
      <p:cViewPr varScale="1">
        <p:scale>
          <a:sx n="68" d="100"/>
          <a:sy n="68" d="100"/>
        </p:scale>
        <p:origin x="72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A45BF-78A6-4805-B166-47FC266EE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532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9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3.wdp"/><Relationship Id="rId9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.mp4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openxmlformats.org/officeDocument/2006/relationships/video" Target="../media/media1.mp4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emf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emf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3.emf"/><Relationship Id="rId12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emf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1.em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=""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60884" y="881999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Thời khóa biểu</a:t>
            </a:r>
          </a:p>
          <a:p>
            <a:pPr algn="ctr"/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71463" y="666741"/>
            <a:ext cx="4300388" cy="24574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CC8F3F-F679-497C-88AF-CD43454C89E4}"/>
              </a:ext>
            </a:extLst>
          </p:cNvPr>
          <p:cNvSpPr txBox="1"/>
          <p:nvPr/>
        </p:nvSpPr>
        <p:spPr>
          <a:xfrm>
            <a:off x="393736" y="793620"/>
            <a:ext cx="417811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-Các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nhấn dừng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video, cách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 1 ô ghi thứ, ngày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just"/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-Cách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ô viết tên môn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</a:p>
          <a:p>
            <a:pPr algn="just"/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4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tên bài viết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uble Wave 8"/>
          <p:cNvSpPr/>
          <p:nvPr/>
        </p:nvSpPr>
        <p:spPr>
          <a:xfrm rot="10800000" flipV="1">
            <a:off x="271463" y="3769089"/>
            <a:ext cx="4300388" cy="2143125"/>
          </a:xfrm>
          <a:prstGeom prst="doubleWave">
            <a:avLst>
              <a:gd name="adj1" fmla="val 6250"/>
              <a:gd name="adj2" fmla="val -72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nhấn dừng video để nghe cô đọc và viết bài vào vở nhé.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hời khoá biể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76800" y="234770"/>
            <a:ext cx="7112000" cy="498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555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uble Wave 5"/>
          <p:cNvSpPr/>
          <p:nvPr/>
        </p:nvSpPr>
        <p:spPr>
          <a:xfrm rot="10800000" flipV="1">
            <a:off x="329368" y="195440"/>
            <a:ext cx="2844725" cy="1905227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 lỗi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246618"/>
            <a:ext cx="4551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nhấn dừng video, quan sát bài mẫu để soát lỗi chính tả.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08" y="195440"/>
            <a:ext cx="7228135" cy="53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04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118" y="0"/>
            <a:ext cx="7010310" cy="45715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997213" y="805359"/>
            <a:ext cx="3759030" cy="3113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0709" y="2070765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6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73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161185" y="420173"/>
            <a:ext cx="11812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Dựa vào tranh, viết tên đồ vật có tiếng chứa c hoặc k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BA281C-7281-4913-8A90-FBF2CFB4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23CBE4E-6FB0-44A6-8FE1-2F7510A4E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75" b="34896" l="26940" r="59517"/>
                    </a14:imgEffect>
                  </a14:imgLayer>
                </a14:imgProps>
              </a:ext>
            </a:extLst>
          </a:blip>
          <a:srcRect l="26969" t="22424" r="40894" b="64748"/>
          <a:stretch/>
        </p:blipFill>
        <p:spPr>
          <a:xfrm rot="3418037">
            <a:off x="8395361" y="2020766"/>
            <a:ext cx="3285348" cy="737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13" b="71094" l="54905" r="81772"/>
                    </a14:imgEffect>
                  </a14:imgLayer>
                </a14:imgProps>
              </a:ext>
            </a:extLst>
          </a:blip>
          <a:srcRect l="54970" t="33177" r="18090" b="28149"/>
          <a:stretch/>
        </p:blipFill>
        <p:spPr>
          <a:xfrm>
            <a:off x="4691681" y="1472715"/>
            <a:ext cx="2751484" cy="2220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90" b="71094" l="20571" r="48170"/>
                    </a14:imgEffect>
                  </a14:imgLayer>
                </a14:imgProps>
              </a:ext>
            </a:extLst>
          </a:blip>
          <a:srcRect l="20711" t="43741" r="52031" b="29470"/>
          <a:stretch/>
        </p:blipFill>
        <p:spPr>
          <a:xfrm rot="1651871">
            <a:off x="333516" y="1724520"/>
            <a:ext cx="2853348" cy="15765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1603256" y="4182475"/>
            <a:ext cx="2030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 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2585558" y="5067808"/>
            <a:ext cx="7187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 con viết tên đồ vật vào vở nháp.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9395364" y="4133603"/>
            <a:ext cx="2312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thước 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ẻ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4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8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130706" y="5698096"/>
            <a:ext cx="12211050" cy="1104900"/>
          </a:xfrm>
          <a:prstGeom prst="rect">
            <a:avLst/>
          </a:prstGeom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5460639" y="4133603"/>
            <a:ext cx="210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ặp sách</a:t>
            </a:r>
          </a:p>
        </p:txBody>
      </p:sp>
    </p:spTree>
    <p:extLst>
      <p:ext uri="{BB962C8B-B14F-4D97-AF65-F5344CB8AC3E}">
        <p14:creationId xmlns:p14="http://schemas.microsoft.com/office/powerpoint/2010/main" val="22015057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379523" y="216976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Chọn a hoặc b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408098" y="1080283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BA281C-7281-4913-8A90-FBF2CFB4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23CBE4E-6FB0-44A6-8FE1-2F7510A4E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408098" y="829427"/>
            <a:ext cx="8596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eriod"/>
            </a:pP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</a:t>
            </a:r>
            <a:r>
              <a:rPr lang="vi-VN" sz="32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hoặc </a:t>
            </a:r>
            <a:r>
              <a:rPr lang="vi-VN" sz="32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 cho ô vuông.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0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3227498" y="1668636"/>
            <a:ext cx="49132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ời mọc rồi lặn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 đôi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 lon ton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ời của con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 mẹ và cô giáo.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038600" y="3390923"/>
            <a:ext cx="469900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304504" y="2659403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129832" y="1925199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999292" y="2647149"/>
            <a:ext cx="482600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281502" y="3390923"/>
            <a:ext cx="357298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1724371" y="5067808"/>
            <a:ext cx="8602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 con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chọn và điền ch/tr vào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chỗ trống trong sách giáo khoa.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579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379523" y="216976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Chọn a hoặc b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408098" y="1080283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BA281C-7281-4913-8A90-FBF2CFB4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23CBE4E-6FB0-44A6-8FE1-2F7510A4E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408098" y="829427"/>
            <a:ext cx="7149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Chọn  v hoặc d tha cho ô vuông</a:t>
            </a:r>
            <a:endParaRPr lang="vi-VN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0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2774508" y="1901183"/>
            <a:ext cx="8011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con chim  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ành khuyên nhỏ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Dáng trông thật ngoan ngoãn quá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  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ạ, bảo  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 lễ phép ngoan nhất nhà.</a:t>
            </a:r>
            <a:endParaRPr lang="vi-VN" sz="32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44900" y="3627722"/>
            <a:ext cx="33771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361904" y="3627722"/>
            <a:ext cx="26419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422900" y="2146743"/>
            <a:ext cx="320663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1724371" y="5067808"/>
            <a:ext cx="8602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 con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chọn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 điền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v/d vào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chỗ trống trong sách giáo khoa.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092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395287" y="3429000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466247" y="422956"/>
            <a:ext cx="8918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smtClean="0">
                <a:solidFill>
                  <a:srgbClr val="00206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Củng cố - dặn dò</a:t>
            </a:r>
            <a:endParaRPr lang="zh-CN" altLang="en-US" sz="4800" dirty="0">
              <a:solidFill>
                <a:srgbClr val="00206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253368" y="1722569"/>
            <a:ext cx="8918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mtClean="0">
                <a:solidFill>
                  <a:srgbClr val="00B05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Chuẩn bị bài tuần sau</a:t>
            </a:r>
          </a:p>
          <a:p>
            <a:pPr algn="ctr"/>
            <a:r>
              <a:rPr lang="en-US" altLang="zh-CN" sz="3600" smtClean="0">
                <a:solidFill>
                  <a:srgbClr val="00B05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Cái trống trường em</a:t>
            </a:r>
          </a:p>
          <a:p>
            <a:pPr algn="ctr"/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05" y="92793"/>
            <a:ext cx="35099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7" y="2507381"/>
            <a:ext cx="3995122" cy="3214291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6715" y="1581773"/>
            <a:ext cx="4655117" cy="46551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991" y="-185385"/>
            <a:ext cx="1630009" cy="1485472"/>
          </a:xfrm>
          <a:prstGeom prst="rect">
            <a:avLst/>
          </a:prstGeom>
        </p:spPr>
      </p:pic>
      <p:sp>
        <p:nvSpPr>
          <p:cNvPr id="24" name="矩形 39"/>
          <p:cNvSpPr>
            <a:spLocks noChangeArrowheads="1"/>
          </p:cNvSpPr>
          <p:nvPr/>
        </p:nvSpPr>
        <p:spPr bwMode="auto">
          <a:xfrm>
            <a:off x="3468402" y="-185385"/>
            <a:ext cx="5016080" cy="130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sng" strike="noStrike" kern="1200" cap="none" spc="0" normalizeH="0" baseline="0" noProof="0" dirty="0" err="1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Khởi</a:t>
            </a:r>
            <a:r>
              <a:rPr kumimoji="0" lang="en-US" altLang="zh-CN" sz="6000" b="1" i="0" u="sng" strike="noStrike" kern="1200" cap="none" spc="0" normalizeH="0" baseline="0" noProof="0" dirty="0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 </a:t>
            </a:r>
            <a:r>
              <a:rPr kumimoji="0" lang="en-US" altLang="zh-CN" sz="6000" b="1" i="0" u="sng" strike="noStrike" kern="1200" cap="none" spc="0" normalizeH="0" baseline="0" noProof="0" dirty="0" err="1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động</a:t>
            </a:r>
            <a:endParaRPr kumimoji="0" lang="zh-CN" altLang="en-US" sz="6000" b="1" i="0" u="sng" strike="noStrike" kern="1200" cap="none" spc="0" normalizeH="0" baseline="0" noProof="0" dirty="0">
              <a:ln>
                <a:noFill/>
              </a:ln>
              <a:solidFill>
                <a:srgbClr val="F39800"/>
              </a:solidFill>
              <a:effectLst/>
              <a:uLnTx/>
              <a:uFillTx/>
              <a:latin typeface="Arial" panose="020B0604020202020204" pitchFamily="34" charset="0"/>
              <a:ea typeface="汉仪小麦体简" panose="00020600040101010101" pitchFamily="18" charset="-122"/>
              <a:cs typeface="宋体" panose="02010600030101010101" pitchFamily="2" charset="-122"/>
            </a:endParaRPr>
          </a:p>
        </p:txBody>
      </p:sp>
      <p:pic>
        <p:nvPicPr>
          <p:cNvPr id="4" name="Chu dep ma net cang ngoan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53560" y="1581772"/>
            <a:ext cx="7926164" cy="391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19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64977" y="6074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122574" y="1929786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547" y="1278439"/>
            <a:ext cx="10955368" cy="389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7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7080" y="5359399"/>
            <a:ext cx="1079658" cy="14917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-264616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5638800"/>
            <a:ext cx="713649" cy="12849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342" y="365591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59377" y="4774170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 cho biết điều gì?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96123" y="5538881"/>
            <a:ext cx="103765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 cho biết thời gian của từng ngày trong tuần.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61764" y="3489181"/>
            <a:ext cx="4443881" cy="967261"/>
            <a:chOff x="3870265" y="711073"/>
            <a:chExt cx="4443881" cy="967261"/>
          </a:xfrm>
        </p:grpSpPr>
        <p:sp>
          <p:nvSpPr>
            <p:cNvPr id="16" name="Cloud Callout 15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541" y="283224"/>
            <a:ext cx="10955368" cy="309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018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64977" y="6074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122574" y="1929786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1576402" y="3609767"/>
            <a:ext cx="970588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bạn học sinh thường đọc thời khóa biểu theo trình tự nào?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76402" y="4911632"/>
            <a:ext cx="9306386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bạn học sinh thường đọc thời khóa biểu theo trình tự thứ -buổi – tiết – môn 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830" y="281280"/>
            <a:ext cx="10029249" cy="315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437" y="150671"/>
            <a:ext cx="1409838" cy="14060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57690" y="3400627"/>
            <a:ext cx="535412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văn gồm có mấy câu?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76043" y="4015542"/>
            <a:ext cx="436139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văn gồm 3 câu.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76043" y="461154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đoạn văn cần chú ý điều gì?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76043" y="5273263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chú ý viết đúng chính tả, các dấu ngắt nghỉ câu.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6296"/>
            <a:ext cx="10955368" cy="309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51486" y="670475"/>
            <a:ext cx="3236212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viết từ khó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2462477" y="172005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3133674" y="2671007"/>
            <a:ext cx="847302" cy="587251"/>
            <a:chOff x="5617181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181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7958" y="2509886"/>
              <a:ext cx="469353" cy="792413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3685580" y="3741465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2589" y="2481431"/>
              <a:ext cx="560786" cy="865560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4891954" y="2746203"/>
            <a:ext cx="1494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 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 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1670" y="1844014"/>
            <a:ext cx="1840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 biểu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218775" y="3741465"/>
            <a:ext cx="18678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 sinh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46453" y="4813259"/>
            <a:ext cx="7686547" cy="78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</a:t>
            </a:r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từ khó vào vở nháp  </a:t>
            </a:r>
            <a:endParaRPr lang="en-US" sz="4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4" grpId="0"/>
      <p:bldP spid="43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 rot="10800000" flipV="1">
            <a:off x="325513" y="2095500"/>
            <a:ext cx="2844725" cy="1905227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#9Slide01 Tieu de ngan" panose="00000800000000000000" pitchFamily="2" charset="0"/>
              </a:rPr>
              <a:t>Trình bày bài vào vở chính tả</a:t>
            </a:r>
            <a:endParaRPr lang="en-US" sz="2400">
              <a:solidFill>
                <a:srgbClr val="FF0000"/>
              </a:solidFill>
              <a:latin typeface="#9Slide01 Tieu de ngan" panose="000008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75" y="4422318"/>
            <a:ext cx="497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-Đầu bài cách lề 4 ô.</a:t>
            </a:r>
          </a:p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-Đầu đoạn văn cách lề 1 ô.</a:t>
            </a:r>
          </a:p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chữ đầu mỗi câu viết hoa.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388" y="317043"/>
            <a:ext cx="6978743" cy="570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39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1324</TotalTime>
  <Words>445</Words>
  <Application>Microsoft Office PowerPoint</Application>
  <PresentationFormat>Widescreen</PresentationFormat>
  <Paragraphs>65</Paragraphs>
  <Slides>16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宋体</vt:lpstr>
      <vt:lpstr>#9Slide01 Tieu de ngan</vt:lpstr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Times New Roman</vt:lpstr>
      <vt:lpstr>思源黑体 CN Bold</vt:lpstr>
      <vt:lpstr>汉仪小麦体简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Administrator</dc:creator>
  <dc:description>9Slide.vn</dc:description>
  <cp:lastModifiedBy>9Slide</cp:lastModifiedBy>
  <cp:revision>205</cp:revision>
  <dcterms:created xsi:type="dcterms:W3CDTF">2021-06-02T14:23:54Z</dcterms:created>
  <dcterms:modified xsi:type="dcterms:W3CDTF">2021-10-02T13:41:59Z</dcterms:modified>
  <cp:category>9Slide.vn</cp:category>
</cp:coreProperties>
</file>