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21" r:id="rId2"/>
  </p:sldMasterIdLst>
  <p:notesMasterIdLst>
    <p:notesMasterId r:id="rId40"/>
  </p:notesMasterIdLst>
  <p:sldIdLst>
    <p:sldId id="339" r:id="rId3"/>
    <p:sldId id="321" r:id="rId4"/>
    <p:sldId id="323" r:id="rId5"/>
    <p:sldId id="338" r:id="rId6"/>
    <p:sldId id="300" r:id="rId7"/>
    <p:sldId id="322" r:id="rId8"/>
    <p:sldId id="342" r:id="rId9"/>
    <p:sldId id="343" r:id="rId10"/>
    <p:sldId id="326" r:id="rId11"/>
    <p:sldId id="348" r:id="rId12"/>
    <p:sldId id="329" r:id="rId13"/>
    <p:sldId id="304" r:id="rId14"/>
    <p:sldId id="327" r:id="rId15"/>
    <p:sldId id="305" r:id="rId16"/>
    <p:sldId id="328" r:id="rId17"/>
    <p:sldId id="330" r:id="rId18"/>
    <p:sldId id="307" r:id="rId19"/>
    <p:sldId id="333" r:id="rId20"/>
    <p:sldId id="332" r:id="rId21"/>
    <p:sldId id="335" r:id="rId22"/>
    <p:sldId id="336" r:id="rId23"/>
    <p:sldId id="337" r:id="rId24"/>
    <p:sldId id="311" r:id="rId25"/>
    <p:sldId id="312" r:id="rId26"/>
    <p:sldId id="313" r:id="rId27"/>
    <p:sldId id="314" r:id="rId28"/>
    <p:sldId id="346" r:id="rId29"/>
    <p:sldId id="334" r:id="rId30"/>
    <p:sldId id="301" r:id="rId31"/>
    <p:sldId id="316" r:id="rId32"/>
    <p:sldId id="317" r:id="rId33"/>
    <p:sldId id="318" r:id="rId34"/>
    <p:sldId id="319" r:id="rId35"/>
    <p:sldId id="296" r:id="rId36"/>
    <p:sldId id="257" r:id="rId37"/>
    <p:sldId id="344" r:id="rId38"/>
    <p:sldId id="34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10/01/2021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2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1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8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1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4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1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3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8804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7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2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6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0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3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18" r:id="rId3"/>
    <p:sldLayoutId id="2147483719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81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f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fif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98" y="1371600"/>
            <a:ext cx="12209444" cy="5605194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214563"/>
            <a:ext cx="4906376" cy="4231268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0497" y="3766320"/>
            <a:ext cx="3773430" cy="2937042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70" y="40407"/>
            <a:ext cx="11572875" cy="367935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75250" y="538560"/>
            <a:ext cx="6875561" cy="16967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Chào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mừng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các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em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học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sinh</a:t>
            </a:r>
            <a:endParaRPr lang="en-US" sz="6000" b="0" cap="none" spc="0" dirty="0" smtClean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58921" y="2066810"/>
            <a:ext cx="4798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Tự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nhiên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Xã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hội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3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9468" y="112667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9046" y="115932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31352" y="1633329"/>
            <a:ext cx="2647694" cy="1368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art 10"/>
          <p:cNvSpPr/>
          <p:nvPr/>
        </p:nvSpPr>
        <p:spPr>
          <a:xfrm>
            <a:off x="7612451" y="1366550"/>
            <a:ext cx="440871" cy="576786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31832" y="1984627"/>
            <a:ext cx="0" cy="55493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31352" y="2482414"/>
            <a:ext cx="2647694" cy="1585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31352" y="2498271"/>
            <a:ext cx="12991" cy="64770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50968" y="3075057"/>
            <a:ext cx="126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066055" y="2513238"/>
            <a:ext cx="12991" cy="64770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07373" y="3059672"/>
            <a:ext cx="311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629" cy="6858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6" y="3767558"/>
            <a:ext cx="3009802" cy="2551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6" y="610392"/>
            <a:ext cx="3009802" cy="2818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/>
          <p:nvPr/>
        </p:nvSpPr>
        <p:spPr>
          <a:xfrm>
            <a:off x="4056451" y="1138941"/>
            <a:ext cx="71120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"/>
          <p:cNvSpPr/>
          <p:nvPr/>
        </p:nvSpPr>
        <p:spPr>
          <a:xfrm>
            <a:off x="4056451" y="3998470"/>
            <a:ext cx="7112000" cy="144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thường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3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28" y="2847836"/>
            <a:ext cx="10290400" cy="763600"/>
          </a:xfrm>
        </p:spPr>
        <p:txBody>
          <a:bodyPr/>
          <a:lstStyle/>
          <a:p>
            <a:r>
              <a:rPr lang="en-US" dirty="0" smtClean="0"/>
              <a:t>MỘT SỐ NGHỀ NGHIỆP HOẶC CÔNG VIỆC THƯỜNG GẶP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18" y="0"/>
            <a:ext cx="3445165" cy="3071813"/>
          </a:xfrm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3438525"/>
            <a:ext cx="3445164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40" y="32543"/>
            <a:ext cx="393864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64" y="87313"/>
            <a:ext cx="3416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64" y="3482181"/>
            <a:ext cx="3416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1089693" y="3020219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1174101" y="6466681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9309821" y="2967039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5284102" y="3012571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4883727" y="6472384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85634" y="6466681"/>
            <a:ext cx="2507264" cy="377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9085634" y="6492666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40" y="3498525"/>
            <a:ext cx="3938648" cy="29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3" y="205828"/>
            <a:ext cx="5041068" cy="283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3" y="3509406"/>
            <a:ext cx="5033958" cy="283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62" y="205828"/>
            <a:ext cx="5194136" cy="2835194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89693" y="3020219"/>
            <a:ext cx="3261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730714" y="3020218"/>
            <a:ext cx="3261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3018" y="6360852"/>
            <a:ext cx="3261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2460" y="6523565"/>
            <a:ext cx="2638097" cy="2308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258972" y="6408148"/>
            <a:ext cx="3329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61" y="3450525"/>
            <a:ext cx="5194137" cy="2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1428064" y="6483254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TextBox 11"/>
          <p:cNvSpPr txBox="1">
            <a:spLocks noChangeArrowheads="1"/>
          </p:cNvSpPr>
          <p:nvPr/>
        </p:nvSpPr>
        <p:spPr bwMode="auto">
          <a:xfrm>
            <a:off x="998178" y="2995614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0264" cy="2995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26" y="3447702"/>
            <a:ext cx="4112274" cy="302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3" y="3447702"/>
            <a:ext cx="3815737" cy="302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80" y="3455989"/>
            <a:ext cx="3810000" cy="302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26" y="21756"/>
            <a:ext cx="4078790" cy="3059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95" y="21756"/>
            <a:ext cx="3810000" cy="2973858"/>
          </a:xfrm>
          <a:prstGeom prst="rect">
            <a:avLst/>
          </a:prstGeom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843237" y="2939213"/>
            <a:ext cx="3204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8987297" y="2939213"/>
            <a:ext cx="3204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264488" y="6474967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18308" y="6501041"/>
            <a:ext cx="2507264" cy="377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9659296" y="6413075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5556" r="3485" b="5556"/>
          <a:stretch>
            <a:fillRect/>
          </a:stretch>
        </p:blipFill>
        <p:spPr>
          <a:xfrm>
            <a:off x="1524001" y="0"/>
            <a:ext cx="9117013" cy="6858000"/>
          </a:xfrm>
          <a:solidFill>
            <a:srgbClr val="FF9900"/>
          </a:solidFill>
          <a:ln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4800600" y="509589"/>
            <a:ext cx="5562600" cy="5824537"/>
            <a:chOff x="3276600" y="509588"/>
            <a:chExt cx="5562600" cy="5824537"/>
          </a:xfrm>
        </p:grpSpPr>
        <p:pic>
          <p:nvPicPr>
            <p:cNvPr id="1536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09588"/>
              <a:ext cx="5562600" cy="582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Box 2"/>
            <p:cNvSpPr txBox="1">
              <a:spLocks noChangeArrowheads="1"/>
            </p:cNvSpPr>
            <p:nvPr/>
          </p:nvSpPr>
          <p:spPr bwMode="auto">
            <a:xfrm rot="-206319">
              <a:off x="4138613" y="1639888"/>
              <a:ext cx="4097337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/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2800">
                  <a:solidFill>
                    <a:srgbClr val="00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Gia đình mỗi bạn thường có ông bà / bố mẹ và con cái. Các thành viên trong gia đình có những công việc riêng nhưng đều yêu thương, quan tâm và chăm sóc lẫn nhau</a:t>
              </a:r>
              <a:r>
                <a:rPr lang="en-US" altLang="en-US">
                  <a:solidFill>
                    <a:srgbClr val="00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53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815">
            <a:off x="1871663" y="4083051"/>
            <a:ext cx="18970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733">
            <a:off x="2987676" y="2227263"/>
            <a:ext cx="18081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325">
            <a:off x="1947864" y="304800"/>
            <a:ext cx="19002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649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462" y="2485229"/>
            <a:ext cx="10290400" cy="763600"/>
          </a:xfrm>
        </p:spPr>
        <p:txBody>
          <a:bodyPr/>
          <a:lstStyle/>
          <a:p>
            <a:r>
              <a:rPr lang="en-US" dirty="0" smtClean="0"/>
              <a:t>PHÒNG TRÁNH  NGỘ ĐỘC KHI Ở 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393348" y="199405"/>
            <a:ext cx="11414557" cy="957551"/>
            <a:chOff x="7117" y="6334"/>
            <a:chExt cx="8307" cy="642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287" y="6334"/>
              <a:ext cx="8137" cy="3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Quan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sát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tranh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và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nêu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09" y="1302923"/>
            <a:ext cx="10238509" cy="54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859751" y="1668852"/>
            <a:ext cx="8783782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gây</a:t>
            </a:r>
            <a:r>
              <a:rPr lang="en-US" sz="4000" dirty="0"/>
              <a:t> </a:t>
            </a:r>
            <a:r>
              <a:rPr lang="en-US" sz="4000" dirty="0" err="1"/>
              <a:t>ngộ</a:t>
            </a:r>
            <a:r>
              <a:rPr lang="en-US" sz="4000" dirty="0"/>
              <a:t> </a:t>
            </a:r>
            <a:r>
              <a:rPr lang="en-US" sz="4000" dirty="0" err="1"/>
              <a:t>độc</a:t>
            </a:r>
            <a:r>
              <a:rPr lang="en-US" sz="4000" dirty="0"/>
              <a:t> qua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: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 </a:t>
            </a:r>
            <a:r>
              <a:rPr lang="en-US" sz="4000" dirty="0" err="1"/>
              <a:t>ôi</a:t>
            </a:r>
            <a:r>
              <a:rPr lang="en-US" sz="4000" dirty="0"/>
              <a:t> </a:t>
            </a:r>
            <a:r>
              <a:rPr lang="en-US" sz="4000" dirty="0" err="1"/>
              <a:t>thiu</a:t>
            </a:r>
            <a:r>
              <a:rPr lang="en-US" sz="4000" dirty="0"/>
              <a:t>, </a:t>
            </a:r>
            <a:r>
              <a:rPr lang="en-US" sz="4000" dirty="0" err="1"/>
              <a:t>bảo</a:t>
            </a:r>
            <a:r>
              <a:rPr lang="en-US" sz="4000" dirty="0"/>
              <a:t> </a:t>
            </a:r>
            <a:r>
              <a:rPr lang="en-US" sz="4000" dirty="0" err="1"/>
              <a:t>quản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,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ăn</a:t>
            </a:r>
            <a:r>
              <a:rPr lang="en-US" sz="4000" dirty="0"/>
              <a:t>,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quá</a:t>
            </a:r>
            <a:r>
              <a:rPr lang="en-US" sz="4000" dirty="0"/>
              <a:t> </a:t>
            </a:r>
            <a:r>
              <a:rPr lang="en-US" sz="4000" dirty="0" err="1"/>
              <a:t>hạn</a:t>
            </a:r>
            <a:r>
              <a:rPr lang="en-US" sz="4000" dirty="0"/>
              <a:t>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 smtClean="0"/>
              <a:t>dụng</a:t>
            </a:r>
            <a:r>
              <a:rPr lang="en-US" sz="4000" dirty="0" smtClean="0"/>
              <a:t>,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rõ</a:t>
            </a:r>
            <a:r>
              <a:rPr lang="en-US" sz="4000" dirty="0" smtClean="0"/>
              <a:t> </a:t>
            </a:r>
            <a:r>
              <a:rPr lang="en-US" sz="4000" dirty="0" err="1" smtClean="0"/>
              <a:t>nguồn</a:t>
            </a:r>
            <a:r>
              <a:rPr lang="en-US" sz="4000" dirty="0" smtClean="0"/>
              <a:t> </a:t>
            </a:r>
            <a:r>
              <a:rPr lang="en-US" sz="4000" dirty="0" err="1" smtClean="0"/>
              <a:t>gốc</a:t>
            </a:r>
            <a:r>
              <a:rPr lang="en-US" sz="4000" dirty="0" smtClean="0"/>
              <a:t>; </a:t>
            </a:r>
            <a:r>
              <a:rPr lang="en-US" sz="4000" dirty="0" err="1"/>
              <a:t>uống</a:t>
            </a:r>
            <a:r>
              <a:rPr lang="en-US" sz="4000" dirty="0"/>
              <a:t> </a:t>
            </a:r>
            <a:r>
              <a:rPr lang="en-US" sz="4000" dirty="0" err="1"/>
              <a:t>thuốc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chỉ</a:t>
            </a:r>
            <a:r>
              <a:rPr lang="en-US" sz="4000" dirty="0"/>
              <a:t> </a:t>
            </a:r>
            <a:r>
              <a:rPr lang="en-US" sz="4000" dirty="0" err="1" smtClean="0"/>
              <a:t>dẫn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30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635" y="2948153"/>
            <a:ext cx="1026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dấu</a:t>
            </a:r>
            <a:r>
              <a:rPr lang="en-US" sz="3600" dirty="0" smtClean="0"/>
              <a:t> </a:t>
            </a:r>
            <a:r>
              <a:rPr lang="en-US" sz="3600" dirty="0" err="1" smtClean="0"/>
              <a:t>hiệu</a:t>
            </a:r>
            <a:r>
              <a:rPr lang="en-US" sz="3600" dirty="0" smtClean="0"/>
              <a:t> </a:t>
            </a:r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ăn</a:t>
            </a:r>
            <a:r>
              <a:rPr lang="en-US" sz="3600" dirty="0" smtClean="0"/>
              <a:t>,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</a:t>
            </a:r>
            <a:r>
              <a:rPr lang="en-US" sz="3600" dirty="0" err="1" smtClean="0"/>
              <a:t>uống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hư</a:t>
            </a:r>
            <a:r>
              <a:rPr lang="en-US" sz="3600" dirty="0" smtClean="0"/>
              <a:t> </a:t>
            </a:r>
            <a:r>
              <a:rPr lang="en-US" sz="3600" dirty="0" err="1" smtClean="0"/>
              <a:t>hỏng</a:t>
            </a:r>
            <a:r>
              <a:rPr lang="en-US" sz="3600" dirty="0"/>
              <a:t>?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63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63" y="2090057"/>
            <a:ext cx="257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KHỞI ĐỘNG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9" y="301191"/>
            <a:ext cx="3391466" cy="3356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53" y="3855854"/>
            <a:ext cx="3678694" cy="2791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1" y="3882462"/>
            <a:ext cx="3434434" cy="273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19" y="3882462"/>
            <a:ext cx="3387671" cy="279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53" y="301191"/>
            <a:ext cx="3678694" cy="3356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20" y="301191"/>
            <a:ext cx="3387671" cy="33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2" y="1400876"/>
            <a:ext cx="1069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</a:t>
            </a:r>
            <a:r>
              <a:rPr lang="en-US" sz="3200" dirty="0" err="1" smtClean="0"/>
              <a:t>ấu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,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hư</a:t>
            </a:r>
            <a:r>
              <a:rPr lang="en-US" sz="3200" dirty="0" smtClean="0"/>
              <a:t> </a:t>
            </a:r>
            <a:r>
              <a:rPr lang="en-US" sz="3200" dirty="0" err="1" smtClean="0"/>
              <a:t>hỏng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82869" y="2669647"/>
            <a:ext cx="1087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mắt</a:t>
            </a:r>
            <a:r>
              <a:rPr lang="en-US" sz="2800" dirty="0" smtClean="0"/>
              <a:t>: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,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uống</a:t>
            </a:r>
            <a:r>
              <a:rPr lang="en-US" sz="2800" dirty="0" smtClean="0"/>
              <a:t> </a:t>
            </a:r>
            <a:r>
              <a:rPr lang="en-US" sz="2800" dirty="0" err="1" smtClean="0"/>
              <a:t>mốc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, </a:t>
            </a:r>
            <a:r>
              <a:rPr lang="en-US" sz="2800" dirty="0" err="1" smtClean="0"/>
              <a:t>xanh</a:t>
            </a:r>
            <a:r>
              <a:rPr lang="en-US" sz="2800" dirty="0" smtClean="0"/>
              <a:t>,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,  </a:t>
            </a:r>
            <a:r>
              <a:rPr lang="en-US" sz="2800" dirty="0" err="1" smtClean="0"/>
              <a:t>nâu</a:t>
            </a:r>
            <a:r>
              <a:rPr lang="en-US" sz="2800" dirty="0" smtClean="0"/>
              <a:t>, </a:t>
            </a:r>
            <a:r>
              <a:rPr lang="en-US" sz="2800" dirty="0" err="1" smtClean="0"/>
              <a:t>sám</a:t>
            </a:r>
            <a:r>
              <a:rPr lang="en-US" sz="2800" dirty="0" smtClean="0"/>
              <a:t>, </a:t>
            </a:r>
            <a:r>
              <a:rPr lang="en-US" sz="2800" dirty="0" err="1" smtClean="0"/>
              <a:t>đen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2869" y="4307750"/>
            <a:ext cx="10531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Ngửi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: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,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uống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mùi</a:t>
            </a:r>
            <a:r>
              <a:rPr lang="en-US" sz="2800" dirty="0" smtClean="0"/>
              <a:t> </a:t>
            </a:r>
            <a:r>
              <a:rPr lang="en-US" sz="2800" dirty="0" err="1" smtClean="0"/>
              <a:t>chua</a:t>
            </a:r>
            <a:r>
              <a:rPr lang="en-US" sz="2800" dirty="0" smtClean="0"/>
              <a:t>, </a:t>
            </a:r>
            <a:r>
              <a:rPr lang="en-US" sz="2800" dirty="0" err="1" smtClean="0"/>
              <a:t>ôi</a:t>
            </a:r>
            <a:r>
              <a:rPr lang="en-US" sz="2800" dirty="0" smtClean="0"/>
              <a:t> </a:t>
            </a:r>
            <a:r>
              <a:rPr lang="en-US" sz="2800" dirty="0" err="1" smtClean="0"/>
              <a:t>thiu</a:t>
            </a:r>
            <a:r>
              <a:rPr lang="en-US" sz="2800" dirty="0" smtClean="0"/>
              <a:t>, </a:t>
            </a:r>
            <a:r>
              <a:rPr lang="en-US" sz="2800" dirty="0" err="1" smtClean="0"/>
              <a:t>khó</a:t>
            </a:r>
            <a:r>
              <a:rPr lang="en-US" sz="2800" dirty="0" smtClean="0"/>
              <a:t> </a:t>
            </a:r>
            <a:r>
              <a:rPr lang="en-US" sz="2800" dirty="0" err="1" smtClean="0"/>
              <a:t>chịu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2869" y="5514966"/>
            <a:ext cx="1053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 smtClean="0"/>
              <a:t>Nếm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,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uống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chua</a:t>
            </a:r>
            <a:r>
              <a:rPr lang="en-US" sz="2800" dirty="0" smtClean="0"/>
              <a:t>, </a:t>
            </a:r>
            <a:r>
              <a:rPr lang="en-US" sz="2800" dirty="0" err="1" smtClean="0"/>
              <a:t>đắng</a:t>
            </a:r>
            <a:r>
              <a:rPr lang="en-US" sz="2800" dirty="0" smtClean="0"/>
              <a:t> ….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2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869" y="1968710"/>
            <a:ext cx="76935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1925" y="3428999"/>
            <a:ext cx="1026335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Chúng</a:t>
            </a:r>
            <a:r>
              <a:rPr lang="en-US" sz="2800" dirty="0" smtClean="0"/>
              <a:t> ta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nhầm</a:t>
            </a:r>
            <a:r>
              <a:rPr lang="en-US" sz="2800" dirty="0" smtClean="0"/>
              <a:t> </a:t>
            </a:r>
            <a:r>
              <a:rPr lang="en-US" sz="2800" dirty="0" err="1" smtClean="0"/>
              <a:t>lẫn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7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626943" y="199405"/>
            <a:ext cx="772683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1" y="1065953"/>
            <a:ext cx="4813027" cy="3422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59" y="1065953"/>
            <a:ext cx="5410200" cy="3295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3818" y="4959927"/>
            <a:ext cx="8021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thừa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hộp</a:t>
            </a:r>
            <a:r>
              <a:rPr lang="en-US" sz="3200" dirty="0" smtClean="0"/>
              <a:t> </a:t>
            </a:r>
            <a:r>
              <a:rPr lang="en-US" sz="3200" dirty="0" err="1" smtClean="0"/>
              <a:t>đậy</a:t>
            </a:r>
            <a:r>
              <a:rPr lang="en-US" sz="3200" dirty="0" smtClean="0"/>
              <a:t> </a:t>
            </a:r>
            <a:r>
              <a:rPr lang="en-US" sz="3200" dirty="0" err="1" smtClean="0"/>
              <a:t>nắp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bọc</a:t>
            </a:r>
            <a:r>
              <a:rPr lang="en-US" sz="3200" dirty="0" smtClean="0"/>
              <a:t> </a:t>
            </a:r>
            <a:r>
              <a:rPr lang="en-US" sz="3200" dirty="0" err="1" smtClean="0"/>
              <a:t>màng</a:t>
            </a:r>
            <a:r>
              <a:rPr lang="en-US" sz="3200" dirty="0" smtClean="0"/>
              <a:t> </a:t>
            </a:r>
            <a:r>
              <a:rPr lang="en-US" sz="3200" dirty="0" err="1" smtClean="0"/>
              <a:t>bọc</a:t>
            </a:r>
            <a:r>
              <a:rPr lang="en-US" sz="3200" dirty="0" smtClean="0"/>
              <a:t> 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tủ</a:t>
            </a:r>
            <a:r>
              <a:rPr lang="en-US" sz="3200" dirty="0" smtClean="0"/>
              <a:t> </a:t>
            </a:r>
            <a:r>
              <a:rPr lang="en-US" sz="3200" dirty="0" err="1" smtClean="0"/>
              <a:t>lạnh</a:t>
            </a:r>
            <a:r>
              <a:rPr lang="en-US" sz="3200" dirty="0" smtClean="0"/>
              <a:t> </a:t>
            </a:r>
            <a:r>
              <a:rPr lang="en-US" sz="3200" dirty="0" err="1" smtClean="0"/>
              <a:t>ngay</a:t>
            </a:r>
            <a:r>
              <a:rPr lang="en-US" sz="3200" dirty="0" smtClean="0"/>
              <a:t> </a:t>
            </a:r>
            <a:r>
              <a:rPr lang="en-US" sz="3200" dirty="0" err="1" smtClean="0"/>
              <a:t>ngắn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2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46"/>
            <a:ext cx="5630141" cy="5286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801" y="5762408"/>
            <a:ext cx="101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hạn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41" y="19845"/>
            <a:ext cx="6366128" cy="5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2665"/>
            <a:ext cx="5812487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2" y="150239"/>
            <a:ext cx="5701651" cy="4198433"/>
          </a:xfrm>
        </p:spPr>
      </p:pic>
      <p:sp>
        <p:nvSpPr>
          <p:cNvPr id="7" name="TextBox 6"/>
          <p:cNvSpPr txBox="1"/>
          <p:nvPr/>
        </p:nvSpPr>
        <p:spPr>
          <a:xfrm>
            <a:off x="719847" y="4716464"/>
            <a:ext cx="11188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Bát</a:t>
            </a:r>
            <a:r>
              <a:rPr lang="en-US" sz="3200" dirty="0" smtClean="0"/>
              <a:t>, </a:t>
            </a:r>
            <a:r>
              <a:rPr lang="en-US" sz="3200" dirty="0" err="1" smtClean="0"/>
              <a:t>đĩa</a:t>
            </a:r>
            <a:r>
              <a:rPr lang="en-US" sz="3200" dirty="0" smtClean="0"/>
              <a:t>, </a:t>
            </a:r>
            <a:r>
              <a:rPr lang="en-US" sz="3200" dirty="0" err="1" smtClean="0"/>
              <a:t>xoong</a:t>
            </a:r>
            <a:r>
              <a:rPr lang="en-US" sz="3200" dirty="0" smtClean="0"/>
              <a:t> </a:t>
            </a:r>
            <a:r>
              <a:rPr lang="en-US" sz="3200" dirty="0" err="1" smtClean="0"/>
              <a:t>nồi</a:t>
            </a:r>
            <a:r>
              <a:rPr lang="en-US" sz="3200" dirty="0" smtClean="0"/>
              <a:t>, </a:t>
            </a:r>
            <a:r>
              <a:rPr lang="en-US" sz="3200" dirty="0" err="1" smtClean="0"/>
              <a:t>dao</a:t>
            </a:r>
            <a:r>
              <a:rPr lang="en-US" sz="3200" dirty="0" smtClean="0"/>
              <a:t> </a:t>
            </a:r>
            <a:r>
              <a:rPr lang="en-US" sz="3200" dirty="0" err="1" smtClean="0"/>
              <a:t>thớt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xong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rửa</a:t>
            </a:r>
            <a:r>
              <a:rPr lang="en-US" sz="3200" dirty="0" smtClean="0"/>
              <a:t> </a:t>
            </a:r>
            <a:r>
              <a:rPr lang="en-US" sz="3200" dirty="0" err="1" smtClean="0"/>
              <a:t>sạch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treo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khô</a:t>
            </a:r>
            <a:r>
              <a:rPr lang="en-US" sz="3200" dirty="0" smtClean="0"/>
              <a:t> </a:t>
            </a:r>
            <a:r>
              <a:rPr lang="en-US" sz="3200" dirty="0" err="1" smtClean="0"/>
              <a:t>ráo</a:t>
            </a:r>
            <a:r>
              <a:rPr lang="en-US" sz="3200" dirty="0" smtClean="0"/>
              <a:t>, </a:t>
            </a:r>
            <a:r>
              <a:rPr lang="en-US" sz="3200" dirty="0" err="1" smtClean="0"/>
              <a:t>sạch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8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" y="101889"/>
            <a:ext cx="10508673" cy="5481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800" y="5704343"/>
            <a:ext cx="1040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thuốc</a:t>
            </a:r>
            <a:r>
              <a:rPr lang="en-US" sz="3200" dirty="0" smtClean="0"/>
              <a:t> </a:t>
            </a:r>
            <a:r>
              <a:rPr lang="en-US" sz="3200" dirty="0" err="1" smtClean="0"/>
              <a:t>riêng</a:t>
            </a:r>
            <a:r>
              <a:rPr lang="en-US" sz="3200" dirty="0" smtClean="0"/>
              <a:t> , </a:t>
            </a:r>
            <a:r>
              <a:rPr lang="en-US" sz="3200" dirty="0" err="1" smtClean="0"/>
              <a:t>xa</a:t>
            </a:r>
            <a:r>
              <a:rPr lang="en-US" sz="3200" dirty="0" smtClean="0"/>
              <a:t> </a:t>
            </a:r>
            <a:r>
              <a:rPr lang="en-US" sz="3200" dirty="0" err="1" smtClean="0"/>
              <a:t>tầm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.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 smtClean="0"/>
              <a:t> ý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6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602921-D4B1-4708-ADD1-A384D2B2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147762"/>
            <a:ext cx="8191500" cy="4562475"/>
          </a:xfrm>
          <a:prstGeom prst="rect">
            <a:avLst/>
          </a:pr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A76C55F6-7EF4-4669-9F76-A02D2478DC9F}"/>
              </a:ext>
            </a:extLst>
          </p:cNvPr>
          <p:cNvSpPr txBox="1"/>
          <p:nvPr/>
        </p:nvSpPr>
        <p:spPr>
          <a:xfrm>
            <a:off x="2492728" y="235611"/>
            <a:ext cx="76990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huống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B9B57D6F-9958-43C7-B8FF-A8E4924254BE}"/>
              </a:ext>
            </a:extLst>
          </p:cNvPr>
          <p:cNvSpPr txBox="1"/>
          <p:nvPr/>
        </p:nvSpPr>
        <p:spPr>
          <a:xfrm>
            <a:off x="2000250" y="5745225"/>
            <a:ext cx="843773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thân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hoặc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cứu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115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93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862" y="496489"/>
            <a:ext cx="10593590" cy="1305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 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rửa</a:t>
            </a:r>
            <a:r>
              <a:rPr lang="en-US" sz="2800" dirty="0" smtClean="0"/>
              <a:t> </a:t>
            </a:r>
            <a:r>
              <a:rPr lang="en-US" sz="2800" dirty="0" err="1" smtClean="0"/>
              <a:t>sạch</a:t>
            </a:r>
            <a:r>
              <a:rPr lang="en-US" sz="2800" dirty="0" smtClean="0"/>
              <a:t>, </a:t>
            </a:r>
            <a:r>
              <a:rPr lang="en-US" sz="2800" dirty="0" err="1" smtClean="0"/>
              <a:t>bọc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đóng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tủ</a:t>
            </a:r>
            <a:r>
              <a:rPr lang="en-US" sz="2800" dirty="0" smtClean="0"/>
              <a:t> </a:t>
            </a:r>
            <a:r>
              <a:rPr lang="en-US" sz="2800" dirty="0" err="1" smtClean="0"/>
              <a:t>lạnh</a:t>
            </a:r>
            <a:r>
              <a:rPr lang="en-US" sz="2800" dirty="0" smtClean="0"/>
              <a:t>.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đậy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r>
              <a:rPr lang="en-US" sz="2800" dirty="0" smtClean="0"/>
              <a:t> </a:t>
            </a:r>
            <a:r>
              <a:rPr lang="en-US" sz="2800" dirty="0" err="1" smtClean="0"/>
              <a:t>tránh</a:t>
            </a:r>
            <a:r>
              <a:rPr lang="en-US" sz="2800" dirty="0" smtClean="0"/>
              <a:t> </a:t>
            </a:r>
            <a:r>
              <a:rPr lang="en-US" sz="2800" dirty="0" err="1" smtClean="0"/>
              <a:t>ruồi</a:t>
            </a:r>
            <a:r>
              <a:rPr lang="en-US" sz="2800" dirty="0" smtClean="0"/>
              <a:t>, </a:t>
            </a:r>
            <a:r>
              <a:rPr lang="en-US" sz="2800" dirty="0" err="1" smtClean="0"/>
              <a:t>muỗi</a:t>
            </a:r>
            <a:r>
              <a:rPr lang="en-US" sz="2800" dirty="0" smtClean="0"/>
              <a:t> </a:t>
            </a:r>
            <a:r>
              <a:rPr lang="en-US" sz="2800" dirty="0" err="1" smtClean="0"/>
              <a:t>đậu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3660" y="1881484"/>
            <a:ext cx="107587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   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</a:t>
            </a:r>
            <a:r>
              <a:rPr lang="en-US" sz="2800" b="1" dirty="0" smtClean="0"/>
              <a:t> </a:t>
            </a:r>
            <a:r>
              <a:rPr lang="en-US" sz="2800" b="1" dirty="0" err="1"/>
              <a:t>d</a:t>
            </a:r>
            <a:r>
              <a:rPr lang="en-US" sz="2800" b="1" dirty="0" err="1" smtClean="0"/>
              <a:t>ùng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trí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cẩn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nhầm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lẫn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Đặc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tẩy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rửa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thuốc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riêng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tầm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trẻ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661" y="4479311"/>
            <a:ext cx="10758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đau</a:t>
            </a:r>
            <a:r>
              <a:rPr lang="en-US" sz="2800" b="1" dirty="0"/>
              <a:t> </a:t>
            </a:r>
            <a:r>
              <a:rPr lang="en-US" sz="2800" b="1" dirty="0" err="1"/>
              <a:t>bụng</a:t>
            </a:r>
            <a:r>
              <a:rPr lang="en-US" sz="2800" b="1" dirty="0"/>
              <a:t>, </a:t>
            </a:r>
            <a:r>
              <a:rPr lang="en-US" sz="2800" b="1" dirty="0" err="1"/>
              <a:t>buồn</a:t>
            </a:r>
            <a:r>
              <a:rPr lang="en-US" sz="2800" b="1" dirty="0"/>
              <a:t> </a:t>
            </a:r>
            <a:r>
              <a:rPr lang="en-US" sz="2800" b="1" dirty="0" err="1"/>
              <a:t>nôn</a:t>
            </a:r>
            <a:r>
              <a:rPr lang="en-US" sz="2800" b="1" dirty="0"/>
              <a:t>, </a:t>
            </a:r>
            <a:r>
              <a:rPr lang="en-US" sz="2800" b="1" dirty="0" err="1"/>
              <a:t>đi</a:t>
            </a:r>
            <a:r>
              <a:rPr lang="en-US" sz="2800" b="1" dirty="0"/>
              <a:t> </a:t>
            </a:r>
            <a:r>
              <a:rPr lang="en-US" sz="2800" b="1" dirty="0" err="1"/>
              <a:t>ngoài</a:t>
            </a:r>
            <a:r>
              <a:rPr lang="en-US" sz="2800" b="1" dirty="0"/>
              <a:t> ….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báo</a:t>
            </a:r>
            <a:r>
              <a:rPr lang="en-US" sz="2800" b="1" dirty="0"/>
              <a:t> </a:t>
            </a:r>
            <a:r>
              <a:rPr lang="en-US" sz="2800" b="1" dirty="0" err="1"/>
              <a:t>ngay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, </a:t>
            </a:r>
            <a:r>
              <a:rPr lang="en-US" sz="2800" b="1" dirty="0" err="1"/>
              <a:t>mẹ</a:t>
            </a:r>
            <a:r>
              <a:rPr lang="en-US" sz="2800" b="1" dirty="0"/>
              <a:t>,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lớn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115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cấp</a:t>
            </a:r>
            <a:r>
              <a:rPr lang="en-US" sz="2800" b="1" dirty="0"/>
              <a:t> </a:t>
            </a:r>
            <a:r>
              <a:rPr lang="en-US" sz="2800" b="1" dirty="0" err="1"/>
              <a:t>cứu</a:t>
            </a:r>
            <a:r>
              <a:rPr lang="en-US" sz="2800" b="1" dirty="0"/>
              <a:t> </a:t>
            </a:r>
            <a:r>
              <a:rPr lang="en-US" sz="2800" b="1" dirty="0" err="1"/>
              <a:t>kịp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0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03" y="2396359"/>
            <a:ext cx="7220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GIỮ SẠCH NHÀ Ở.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11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CÂY GIA ĐÌNH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235" y="238397"/>
            <a:ext cx="11752216" cy="6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146" y="5294488"/>
            <a:ext cx="4320866" cy="156351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533" y="3900079"/>
            <a:ext cx="1591192" cy="154876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475" y="4809067"/>
            <a:ext cx="1332417" cy="13751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AA27F0-F9AF-4057-8EE2-F78CA43AE4FE}"/>
              </a:ext>
            </a:extLst>
          </p:cNvPr>
          <p:cNvSpPr txBox="1"/>
          <p:nvPr/>
        </p:nvSpPr>
        <p:spPr>
          <a:xfrm>
            <a:off x="778934" y="238667"/>
            <a:ext cx="10656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1A7F8AE7-7ADA-42BC-A014-A1952A639C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9684" y="2217851"/>
          <a:ext cx="9092849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0782">
                  <a:extLst>
                    <a:ext uri="{9D8B030D-6E8A-4147-A177-3AD203B41FA5}">
                      <a16:colId xmlns:a16="http://schemas.microsoft.com/office/drawing/2014/main" val="2887789326"/>
                    </a:ext>
                  </a:extLst>
                </a:gridCol>
                <a:gridCol w="4111117">
                  <a:extLst>
                    <a:ext uri="{9D8B030D-6E8A-4147-A177-3AD203B41FA5}">
                      <a16:colId xmlns:a16="http://schemas.microsoft.com/office/drawing/2014/main" val="3771715146"/>
                    </a:ext>
                  </a:extLst>
                </a:gridCol>
                <a:gridCol w="3030950">
                  <a:extLst>
                    <a:ext uri="{9D8B030D-6E8A-4147-A177-3AD203B41FA5}">
                      <a16:colId xmlns:a16="http://schemas.microsoft.com/office/drawing/2014/main" val="1867370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Việc</a:t>
                      </a: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nên</a:t>
                      </a: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làm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Việc</a:t>
                      </a: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đã</a:t>
                      </a:r>
                      <a:r>
                        <a:rPr lang="en-US" sz="28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28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làm</a:t>
                      </a:r>
                      <a:endParaRPr lang="en-US" sz="2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9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922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2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5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10145" y="1989614"/>
          <a:ext cx="9393382" cy="322485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696691">
                  <a:extLst>
                    <a:ext uri="{9D8B030D-6E8A-4147-A177-3AD203B41FA5}">
                      <a16:colId xmlns:a16="http://schemas.microsoft.com/office/drawing/2014/main" val="528641326"/>
                    </a:ext>
                  </a:extLst>
                </a:gridCol>
                <a:gridCol w="4696691">
                  <a:extLst>
                    <a:ext uri="{9D8B030D-6E8A-4147-A177-3AD203B41FA5}">
                      <a16:colId xmlns:a16="http://schemas.microsoft.com/office/drawing/2014/main" val="938257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Việc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em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Việc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em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</a:rPr>
                        <a:t>đã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353100"/>
                  </a:ext>
                </a:extLst>
              </a:tr>
              <a:tr h="27579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- Lau </a:t>
                      </a:r>
                      <a:r>
                        <a:rPr lang="en-US" sz="2800" b="0" dirty="0" err="1">
                          <a:effectLst/>
                        </a:rPr>
                        <a:t>dọn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nhà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cửa</a:t>
                      </a:r>
                      <a:endParaRPr lang="en-US" sz="2800" b="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- </a:t>
                      </a:r>
                      <a:r>
                        <a:rPr lang="en-US" sz="2800" b="0" dirty="0" err="1" smtClean="0">
                          <a:effectLst/>
                        </a:rPr>
                        <a:t>Vứt</a:t>
                      </a:r>
                      <a:r>
                        <a:rPr lang="en-US" sz="2800" b="0" dirty="0" smtClean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rác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đúng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nơi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quy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định</a:t>
                      </a:r>
                      <a:endParaRPr lang="en-US" sz="2800" b="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effectLst/>
                        </a:rPr>
                        <a:t>- </a:t>
                      </a:r>
                      <a:r>
                        <a:rPr lang="en-US" sz="2800" b="0" dirty="0" err="1" smtClean="0">
                          <a:effectLst/>
                        </a:rPr>
                        <a:t>Vệ</a:t>
                      </a:r>
                      <a:r>
                        <a:rPr lang="en-US" sz="2800" b="0" dirty="0" smtClean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sinh</a:t>
                      </a:r>
                      <a:r>
                        <a:rPr lang="en-US" sz="2800" b="0" dirty="0">
                          <a:effectLst/>
                        </a:rPr>
                        <a:t>, </a:t>
                      </a:r>
                      <a:r>
                        <a:rPr lang="en-US" sz="2800" b="0" dirty="0" err="1">
                          <a:effectLst/>
                        </a:rPr>
                        <a:t>sắp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xếp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bàn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học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ngăn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nắp</a:t>
                      </a:r>
                      <a:r>
                        <a:rPr lang="en-US" sz="2800" b="0" dirty="0">
                          <a:effectLst/>
                        </a:rPr>
                        <a:t>, </a:t>
                      </a:r>
                      <a:r>
                        <a:rPr lang="en-US" sz="2800" b="0" dirty="0" err="1">
                          <a:effectLst/>
                        </a:rPr>
                        <a:t>sạch</a:t>
                      </a:r>
                      <a:r>
                        <a:rPr lang="en-US" sz="2800" b="0" dirty="0">
                          <a:effectLst/>
                        </a:rPr>
                        <a:t> </a:t>
                      </a:r>
                      <a:r>
                        <a:rPr lang="en-US" sz="2800" b="0" dirty="0" err="1">
                          <a:effectLst/>
                        </a:rPr>
                        <a:t>sẽ</a:t>
                      </a:r>
                      <a:r>
                        <a:rPr lang="en-US" sz="2800" b="0" dirty="0">
                          <a:effectLst/>
                        </a:rPr>
                        <a:t>…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effectLst/>
                        </a:rPr>
                        <a:t>Quét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sân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>
                          <a:effectLst/>
                        </a:rPr>
                        <a:t>Lau </a:t>
                      </a:r>
                      <a:r>
                        <a:rPr lang="en-US" sz="2800" dirty="0" err="1">
                          <a:effectLst/>
                        </a:rPr>
                        <a:t>bàn</a:t>
                      </a:r>
                      <a:endParaRPr lang="en-US" sz="2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800" dirty="0" err="1">
                          <a:effectLst/>
                        </a:rPr>
                        <a:t>Rửa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chén</a:t>
                      </a:r>
                      <a:r>
                        <a:rPr lang="en-US" sz="2800" dirty="0">
                          <a:effectLst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213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341" y="2136574"/>
            <a:ext cx="834043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khi vệ sinh, em thấy ngôi nhà như thế nào?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1706" y="3164084"/>
            <a:ext cx="8409709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dẹp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1706" y="4712666"/>
            <a:ext cx="958525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337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580" y="3203423"/>
            <a:ext cx="96566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ạ,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997" y="1530273"/>
            <a:ext cx="998978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vệ sinh, em thấy ngôi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36" y="116336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B0207"/>
                </a:solidFill>
              </a:rPr>
              <a:t>Các</a:t>
            </a:r>
            <a:r>
              <a:rPr lang="en-US" sz="2400" dirty="0" smtClean="0">
                <a:solidFill>
                  <a:srgbClr val="0B0207"/>
                </a:solidFill>
              </a:rPr>
              <a:t> con</a:t>
            </a:r>
            <a:endParaRPr lang="en-VN" sz="2400" dirty="0">
              <a:solidFill>
                <a:srgbClr val="0B0207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B0207"/>
                </a:solidFill>
              </a:rPr>
              <a:t>Giáo</a:t>
            </a:r>
            <a:r>
              <a:rPr lang="en-US" sz="2400" dirty="0" smtClean="0">
                <a:solidFill>
                  <a:srgbClr val="0B0207"/>
                </a:solidFill>
              </a:rPr>
              <a:t> </a:t>
            </a:r>
            <a:r>
              <a:rPr lang="en-US" sz="2400" dirty="0" err="1" smtClean="0">
                <a:solidFill>
                  <a:srgbClr val="0B0207"/>
                </a:solidFill>
              </a:rPr>
              <a:t>viên</a:t>
            </a:r>
            <a:endParaRPr lang="en-VN" sz="2400" dirty="0">
              <a:solidFill>
                <a:srgbClr val="0B0207"/>
              </a:solidFill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B0207"/>
                </a:solidFill>
              </a:rPr>
              <a:t>Công</a:t>
            </a:r>
            <a:r>
              <a:rPr lang="en-US" sz="2400" dirty="0" smtClean="0">
                <a:solidFill>
                  <a:srgbClr val="0B0207"/>
                </a:solidFill>
              </a:rPr>
              <a:t> an</a:t>
            </a:r>
            <a:endParaRPr lang="en-VN" sz="2400" dirty="0">
              <a:solidFill>
                <a:srgbClr val="0B0207"/>
              </a:solidFill>
            </a:endParaRP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B0207"/>
                </a:solidFill>
              </a:rPr>
              <a:t>Rữa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bát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đĩa</a:t>
            </a:r>
            <a:endParaRPr lang="en-VN" sz="2000" dirty="0">
              <a:solidFill>
                <a:srgbClr val="0B0207"/>
              </a:solidFill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90" y="130950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53402" y="829315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rgbClr val="0B0207"/>
                </a:solidFill>
              </a:rPr>
              <a:t>Bảo quản thức </a:t>
            </a:r>
            <a:r>
              <a:rPr lang="en-VN" dirty="0" smtClean="0">
                <a:solidFill>
                  <a:srgbClr val="0B0207"/>
                </a:solidFill>
              </a:rPr>
              <a:t>ăn</a:t>
            </a:r>
            <a:r>
              <a:rPr lang="en-US" dirty="0" smtClean="0">
                <a:solidFill>
                  <a:srgbClr val="0B0207"/>
                </a:solidFill>
              </a:rPr>
              <a:t> </a:t>
            </a:r>
            <a:r>
              <a:rPr lang="en-US" dirty="0" err="1" smtClean="0">
                <a:solidFill>
                  <a:srgbClr val="0B0207"/>
                </a:solidFill>
              </a:rPr>
              <a:t>đúng</a:t>
            </a:r>
            <a:r>
              <a:rPr lang="en-US" dirty="0" smtClean="0">
                <a:solidFill>
                  <a:srgbClr val="0B0207"/>
                </a:solidFill>
              </a:rPr>
              <a:t> </a:t>
            </a:r>
            <a:r>
              <a:rPr lang="en-US" dirty="0" err="1" smtClean="0">
                <a:solidFill>
                  <a:srgbClr val="0B0207"/>
                </a:solidFill>
              </a:rPr>
              <a:t>cách</a:t>
            </a:r>
            <a:endParaRPr lang="en-VN" dirty="0">
              <a:solidFill>
                <a:srgbClr val="0B0207"/>
              </a:solidFill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B0207"/>
                </a:solidFill>
              </a:rPr>
              <a:t>Uống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thuốc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theo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chỉ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dẫn</a:t>
            </a:r>
            <a:endParaRPr lang="en-VN" sz="2000" dirty="0">
              <a:solidFill>
                <a:srgbClr val="0B0207"/>
              </a:solidFill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43917" y="12867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B0207"/>
                </a:solidFill>
              </a:rPr>
              <a:t>Ăn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chín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B0207"/>
                </a:solidFill>
              </a:rPr>
              <a:t>uống</a:t>
            </a:r>
            <a:r>
              <a:rPr lang="en-US" sz="2000" dirty="0" smtClean="0">
                <a:solidFill>
                  <a:srgbClr val="0B0207"/>
                </a:solidFill>
              </a:rPr>
              <a:t> </a:t>
            </a:r>
            <a:r>
              <a:rPr lang="en-US" sz="2000" dirty="0" err="1" smtClean="0">
                <a:solidFill>
                  <a:srgbClr val="0B0207"/>
                </a:solidFill>
              </a:rPr>
              <a:t>sôi</a:t>
            </a:r>
            <a:endParaRPr lang="en-VN" sz="2000" dirty="0">
              <a:solidFill>
                <a:srgbClr val="0B0207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33868" y="22438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5" y="2003899"/>
            <a:ext cx="10155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	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viên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gia</a:t>
            </a:r>
            <a:r>
              <a:rPr lang="en-US" sz="3600" dirty="0" smtClean="0"/>
              <a:t> </a:t>
            </a:r>
            <a:r>
              <a:rPr lang="en-US" sz="3600" dirty="0" err="1" smtClean="0"/>
              <a:t>đình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yêu</a:t>
            </a:r>
            <a:r>
              <a:rPr lang="en-US" sz="3600" dirty="0" smtClean="0"/>
              <a:t> </a:t>
            </a:r>
            <a:r>
              <a:rPr lang="en-US" sz="3600" dirty="0" err="1" smtClean="0"/>
              <a:t>thương</a:t>
            </a:r>
            <a:r>
              <a:rPr lang="en-US" sz="3600" dirty="0" smtClean="0"/>
              <a:t>,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tâm</a:t>
            </a:r>
            <a:r>
              <a:rPr lang="en-US" sz="3600" dirty="0" smtClean="0"/>
              <a:t>, chia </a:t>
            </a:r>
            <a:r>
              <a:rPr lang="en-US" sz="3600" dirty="0" err="1" smtClean="0"/>
              <a:t>sẻ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nhau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nhà</a:t>
            </a:r>
            <a:r>
              <a:rPr lang="en-US" sz="3600" dirty="0" smtClean="0"/>
              <a:t>.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luôn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ý </a:t>
            </a:r>
            <a:r>
              <a:rPr lang="en-US" sz="3600" dirty="0" err="1" smtClean="0"/>
              <a:t>thức</a:t>
            </a:r>
            <a:r>
              <a:rPr lang="en-US" sz="3600" dirty="0" smtClean="0"/>
              <a:t> </a:t>
            </a:r>
            <a:r>
              <a:rPr lang="en-US" sz="3600" dirty="0" err="1" smtClean="0"/>
              <a:t>giữ</a:t>
            </a:r>
            <a:r>
              <a:rPr lang="en-US" sz="3600" dirty="0" smtClean="0"/>
              <a:t> </a:t>
            </a:r>
            <a:r>
              <a:rPr lang="en-US" sz="3600" dirty="0" err="1" smtClean="0"/>
              <a:t>gìn</a:t>
            </a:r>
            <a:r>
              <a:rPr lang="en-US" sz="3600" dirty="0" smtClean="0"/>
              <a:t> </a:t>
            </a:r>
            <a:r>
              <a:rPr lang="en-US" sz="3600" dirty="0" err="1" smtClean="0"/>
              <a:t>vệ</a:t>
            </a:r>
            <a:r>
              <a:rPr lang="en-US" sz="3600" dirty="0" smtClean="0"/>
              <a:t> </a:t>
            </a:r>
            <a:r>
              <a:rPr lang="en-US" sz="3600" dirty="0" err="1" smtClean="0"/>
              <a:t>sinh</a:t>
            </a:r>
            <a:r>
              <a:rPr lang="en-US" sz="3600" dirty="0" smtClean="0"/>
              <a:t> </a:t>
            </a:r>
            <a:r>
              <a:rPr lang="en-US" sz="3600" dirty="0" err="1" smtClean="0"/>
              <a:t>nhà</a:t>
            </a:r>
            <a:r>
              <a:rPr lang="en-US" sz="3600" dirty="0" smtClean="0"/>
              <a:t> ở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phòng</a:t>
            </a:r>
            <a:r>
              <a:rPr lang="en-US" sz="3600" dirty="0" smtClean="0"/>
              <a:t> </a:t>
            </a:r>
            <a:r>
              <a:rPr lang="en-US" sz="3600" dirty="0" err="1" smtClean="0"/>
              <a:t>tránh</a:t>
            </a:r>
            <a:r>
              <a:rPr lang="en-US" sz="3600" dirty="0" smtClean="0"/>
              <a:t> </a:t>
            </a:r>
            <a:r>
              <a:rPr lang="en-US" sz="3600" dirty="0" err="1" smtClean="0"/>
              <a:t>ngộ</a:t>
            </a:r>
            <a:r>
              <a:rPr lang="en-US" sz="3600" dirty="0" smtClean="0"/>
              <a:t> </a:t>
            </a:r>
            <a:r>
              <a:rPr lang="en-US" sz="3600" dirty="0" err="1" smtClean="0"/>
              <a:t>độc</a:t>
            </a:r>
            <a:r>
              <a:rPr lang="en-US" sz="3600" dirty="0" smtClean="0"/>
              <a:t>… 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cuộc</a:t>
            </a:r>
            <a:r>
              <a:rPr lang="en-US" sz="3600" dirty="0" smtClean="0"/>
              <a:t> </a:t>
            </a:r>
            <a:r>
              <a:rPr lang="en-US" sz="3600" dirty="0" err="1" smtClean="0"/>
              <a:t>sống</a:t>
            </a:r>
            <a:r>
              <a:rPr lang="en-US" sz="3600" dirty="0" smtClean="0"/>
              <a:t> </a:t>
            </a:r>
            <a:r>
              <a:rPr lang="en-US" sz="3600" dirty="0" err="1" smtClean="0"/>
              <a:t>khỏe</a:t>
            </a:r>
            <a:r>
              <a:rPr lang="en-US" sz="3600" dirty="0" smtClean="0"/>
              <a:t> </a:t>
            </a:r>
            <a:r>
              <a:rPr lang="en-US" sz="3600" dirty="0" err="1" smtClean="0"/>
              <a:t>mạnh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hạnh</a:t>
            </a:r>
            <a:r>
              <a:rPr lang="en-US" sz="3600" dirty="0" smtClean="0"/>
              <a:t> </a:t>
            </a:r>
            <a:r>
              <a:rPr lang="en-US" sz="3600" dirty="0" err="1" smtClean="0"/>
              <a:t>phúc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con </a:t>
            </a:r>
            <a:r>
              <a:rPr lang="en-US" sz="3600" dirty="0" err="1" smtClean="0"/>
              <a:t>nhé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16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98" y="1371600"/>
            <a:ext cx="12209444" cy="5605194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214563"/>
            <a:ext cx="4906376" cy="4231268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0497" y="3766320"/>
            <a:ext cx="3773430" cy="2937042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170" y="40407"/>
            <a:ext cx="11572875" cy="367935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812244" y="1008353"/>
            <a:ext cx="6875561" cy="16967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Chào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tạm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/>
              </a:rPr>
              <a:t>biệt</a:t>
            </a:r>
            <a:endParaRPr lang="en-US" sz="6000" b="0" cap="none" spc="0" dirty="0" smtClean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13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18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3311" y="1536970"/>
            <a:ext cx="1021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hát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ai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53311" y="3090153"/>
            <a:ext cx="1123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Ông</a:t>
            </a:r>
            <a:r>
              <a:rPr lang="en-US" sz="4000" dirty="0" smtClean="0"/>
              <a:t>, </a:t>
            </a:r>
            <a:r>
              <a:rPr lang="en-US" sz="4000" dirty="0" err="1" smtClean="0"/>
              <a:t>bà</a:t>
            </a:r>
            <a:r>
              <a:rPr lang="en-US" sz="4000" dirty="0" smtClean="0"/>
              <a:t>, </a:t>
            </a:r>
            <a:r>
              <a:rPr lang="en-US" sz="4000" dirty="0" err="1" smtClean="0"/>
              <a:t>bố</a:t>
            </a:r>
            <a:r>
              <a:rPr lang="en-US" sz="4000" dirty="0" smtClean="0"/>
              <a:t>, </a:t>
            </a:r>
            <a:r>
              <a:rPr lang="en-US" sz="4000" dirty="0" err="1" smtClean="0"/>
              <a:t>mẹ</a:t>
            </a:r>
            <a:r>
              <a:rPr lang="en-US" sz="4000" dirty="0" smtClean="0"/>
              <a:t>, con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so </a:t>
            </a:r>
            <a:r>
              <a:rPr lang="en-US" sz="4000" dirty="0" err="1" smtClean="0"/>
              <a:t>sánh</a:t>
            </a:r>
            <a:r>
              <a:rPr lang="en-US" sz="4000" dirty="0" smtClean="0"/>
              <a:t> </a:t>
            </a:r>
            <a:r>
              <a:rPr lang="en-US" sz="4000" dirty="0" err="1" smtClean="0"/>
              <a:t>giống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50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 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63" y="2090057"/>
            <a:ext cx="257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THỰC HÀNH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53310" y="1835078"/>
            <a:ext cx="110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tên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chủ</a:t>
            </a:r>
            <a:r>
              <a:rPr lang="en-US" sz="4000" dirty="0" smtClean="0"/>
              <a:t> </a:t>
            </a:r>
            <a:r>
              <a:rPr lang="en-US" sz="4000" dirty="0" err="1" smtClean="0"/>
              <a:t>đề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7" name="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2676" y="3920958"/>
            <a:ext cx="3773430" cy="2937042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9235"/>
            <a:ext cx="4906376" cy="32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2676" y="3920958"/>
            <a:ext cx="3773430" cy="29370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1379" y="589937"/>
            <a:ext cx="110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chủ</a:t>
            </a:r>
            <a:r>
              <a:rPr lang="en-US" sz="4000" dirty="0" smtClean="0"/>
              <a:t> </a:t>
            </a:r>
            <a:r>
              <a:rPr lang="en-US" sz="4000" dirty="0" err="1" smtClean="0"/>
              <a:t>đề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/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871" y="2078476"/>
            <a:ext cx="110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Bài</a:t>
            </a:r>
            <a:r>
              <a:rPr lang="en-US" sz="4000" dirty="0" smtClean="0"/>
              <a:t> 1: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thế</a:t>
            </a:r>
            <a:r>
              <a:rPr lang="en-US" sz="4000" dirty="0" smtClean="0"/>
              <a:t> </a:t>
            </a:r>
            <a:r>
              <a:rPr lang="en-US" sz="4000" dirty="0" err="1" smtClean="0"/>
              <a:t>hệ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 smtClean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870" y="3053575"/>
            <a:ext cx="110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Bài</a:t>
            </a:r>
            <a:r>
              <a:rPr lang="en-US" sz="4000" dirty="0" smtClean="0"/>
              <a:t> 2: </a:t>
            </a:r>
            <a:r>
              <a:rPr lang="en-US" sz="4000" dirty="0" err="1" smtClean="0"/>
              <a:t>Nghề</a:t>
            </a:r>
            <a:r>
              <a:rPr lang="en-US" sz="4000" dirty="0" smtClean="0"/>
              <a:t> </a:t>
            </a:r>
            <a:r>
              <a:rPr lang="en-US" sz="4000" dirty="0" err="1" smtClean="0"/>
              <a:t>nghiệp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người</a:t>
            </a:r>
            <a:r>
              <a:rPr lang="en-US" sz="4000" dirty="0" smtClean="0"/>
              <a:t> </a:t>
            </a:r>
            <a:r>
              <a:rPr lang="en-US" sz="4000" dirty="0" err="1" smtClean="0"/>
              <a:t>lớn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/>
              <a:t>.</a:t>
            </a:r>
            <a:r>
              <a:rPr lang="en-US" sz="4000" dirty="0" smtClean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869" y="4188171"/>
            <a:ext cx="110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Bài</a:t>
            </a:r>
            <a:r>
              <a:rPr lang="en-US" sz="4000" dirty="0" smtClean="0"/>
              <a:t> 3: </a:t>
            </a:r>
            <a:r>
              <a:rPr lang="en-US" sz="4000" dirty="0" err="1" smtClean="0"/>
              <a:t>Phòng</a:t>
            </a:r>
            <a:r>
              <a:rPr lang="en-US" sz="4000" dirty="0" smtClean="0"/>
              <a:t> </a:t>
            </a:r>
            <a:r>
              <a:rPr lang="en-US" sz="4000" dirty="0" err="1" smtClean="0"/>
              <a:t>tránh</a:t>
            </a:r>
            <a:r>
              <a:rPr lang="en-US" sz="4000" dirty="0" smtClean="0"/>
              <a:t> </a:t>
            </a:r>
            <a:r>
              <a:rPr lang="en-US" sz="4000" dirty="0" err="1" smtClean="0"/>
              <a:t>ngộ</a:t>
            </a:r>
            <a:r>
              <a:rPr lang="en-US" sz="4000" dirty="0" smtClean="0"/>
              <a:t> </a:t>
            </a:r>
            <a:r>
              <a:rPr lang="en-US" sz="4000" dirty="0" err="1" smtClean="0"/>
              <a:t>độc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9869" y="5213223"/>
            <a:ext cx="110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Bài4: </a:t>
            </a:r>
            <a:r>
              <a:rPr lang="en-US" sz="4000" dirty="0" err="1" smtClean="0"/>
              <a:t>Giữ</a:t>
            </a:r>
            <a:r>
              <a:rPr lang="en-US" sz="4000" dirty="0" smtClean="0"/>
              <a:t> </a:t>
            </a:r>
            <a:r>
              <a:rPr lang="en-US" sz="4000" dirty="0" err="1" smtClean="0"/>
              <a:t>sạch</a:t>
            </a:r>
            <a:r>
              <a:rPr lang="en-US" sz="4000" dirty="0" smtClean="0"/>
              <a:t> </a:t>
            </a:r>
            <a:r>
              <a:rPr lang="en-US" sz="4000" dirty="0" err="1" smtClean="0"/>
              <a:t>nhà</a:t>
            </a:r>
            <a:r>
              <a:rPr lang="en-US" sz="4000" dirty="0" smtClean="0"/>
              <a:t> ở.</a:t>
            </a:r>
          </a:p>
        </p:txBody>
      </p:sp>
    </p:spTree>
    <p:extLst>
      <p:ext uri="{BB962C8B-B14F-4D97-AF65-F5344CB8AC3E}">
        <p14:creationId xmlns:p14="http://schemas.microsoft.com/office/powerpoint/2010/main" val="29181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5556" r="3485" b="5556"/>
          <a:stretch>
            <a:fillRect/>
          </a:stretch>
        </p:blipFill>
        <p:spPr>
          <a:xfrm>
            <a:off x="1" y="0"/>
            <a:ext cx="12312868" cy="6858000"/>
          </a:xfrm>
          <a:solidFill>
            <a:srgbClr val="FF9900"/>
          </a:solidFill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55851" y="1734783"/>
            <a:ext cx="890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2414" y="2890391"/>
            <a:ext cx="10137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82414" y="4296104"/>
            <a:ext cx="10310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55851" y="579175"/>
            <a:ext cx="890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140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3" grpId="0"/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886</Words>
  <Application>Microsoft Office PowerPoint</Application>
  <PresentationFormat>Widescreen</PresentationFormat>
  <Paragraphs>113</Paragraphs>
  <Slides>37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SimSun</vt:lpstr>
      <vt:lpstr>SimSun</vt:lpstr>
      <vt:lpstr>Arial</vt:lpstr>
      <vt:lpstr>Baloo 2</vt:lpstr>
      <vt:lpstr>Calibri</vt:lpstr>
      <vt:lpstr>Calibri Light</vt:lpstr>
      <vt:lpstr>等线</vt:lpstr>
      <vt:lpstr>HP001 4 hàng</vt:lpstr>
      <vt:lpstr>Pangolin</vt:lpstr>
      <vt:lpstr>Times New Roman</vt:lpstr>
      <vt:lpstr>UTM Cookies</vt:lpstr>
      <vt:lpstr>UTM Cooper Black</vt:lpstr>
      <vt:lpstr>字魂59号-创粗黑</vt:lpstr>
      <vt:lpstr>English Vocabulary Workshop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NGHỀ NGHIỆP HOẶC CÔNG VIỆC THƯỜNG GẶP</vt:lpstr>
      <vt:lpstr>PowerPoint Presentation</vt:lpstr>
      <vt:lpstr>PowerPoint Presentation</vt:lpstr>
      <vt:lpstr>PowerPoint Presentation</vt:lpstr>
      <vt:lpstr>PowerPoint Presentation</vt:lpstr>
      <vt:lpstr>PHÒNG TRÁNH  NGỘ ĐỘC KHI Ở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246</cp:revision>
  <dcterms:created xsi:type="dcterms:W3CDTF">2021-06-02T02:35:09Z</dcterms:created>
  <dcterms:modified xsi:type="dcterms:W3CDTF">2021-10-01T04:01:44Z</dcterms:modified>
</cp:coreProperties>
</file>