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7" r:id="rId4"/>
    <p:sldId id="265" r:id="rId5"/>
    <p:sldId id="266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761832" y="1774217"/>
            <a:ext cx="4987925" cy="586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QUẬN LONG BIÊN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3352801" y="2988292"/>
            <a:ext cx="5638800" cy="1078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5"/>
              </a:avLst>
            </a:prstTxWarp>
          </a:bodyPr>
          <a:lstStyle/>
          <a:p>
            <a:pPr algn="ctr"/>
            <a:r>
              <a:rPr lang="vi-VN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Môn: </a:t>
            </a:r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Đạo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đức</a:t>
            </a:r>
            <a:endParaRPr lang="vi-VN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2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74900" y="2777032"/>
            <a:ext cx="6229350" cy="1752600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4000" dirty="0">
                <a:solidFill>
                  <a:srgbClr val="0000FF"/>
                </a:solidFill>
                <a:latin typeface="HP-087" pitchFamily="34" charset="0"/>
              </a:rPr>
              <a:t> </a:t>
            </a:r>
          </a:p>
          <a:p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4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miệng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7766" y="1951525"/>
            <a:ext cx="337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677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656" y="5775253"/>
            <a:ext cx="4976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răng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như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thế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945" y="1143000"/>
            <a:ext cx="8472055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194" y="1354786"/>
            <a:ext cx="8968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33600"/>
            <a:ext cx="7772400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601" y="1472626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5638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133600"/>
            <a:ext cx="6333636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177" y="1219201"/>
            <a:ext cx="846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8400" y="23622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9903" y="2819400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2438400" y="2607004"/>
            <a:ext cx="2998662" cy="24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Khám phá</vt:lpstr>
      <vt:lpstr>Luyện tập</vt:lpstr>
      <vt:lpstr>Vận dụng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27</cp:revision>
  <dcterms:created xsi:type="dcterms:W3CDTF">2006-08-16T00:00:00Z</dcterms:created>
  <dcterms:modified xsi:type="dcterms:W3CDTF">2024-09-12T09:30:27Z</dcterms:modified>
</cp:coreProperties>
</file>