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A085-8AB2-4244-A356-1908C32A4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21A6E-F480-4B5A-8FBF-A259BF63E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28750-1F54-4194-B412-59A91DB2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91135-AA77-4FC5-AD37-7D9E5649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B890F-546A-4F47-A2FB-24145C47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6257-B89F-4109-A0F4-5474F96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532BC-94FD-4E58-9216-C1BC6C41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6A0AD-665A-4853-8CBB-9B2AA540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325C4-9D81-4226-AE41-DB193E22F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2CAA-7B48-4C4B-85A8-3F1CB693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580F8-34DC-43AB-9EA4-AF1983DD5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17F83-18E7-4D02-9073-CCF48FB47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CE1D5-59F8-4ED1-AE23-1A136FC9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04851-AFC7-4A6E-A799-CA69B7AB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462D8-A83C-4D54-B8EB-97EC68DB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7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A1BA-94E5-4C42-87EB-6A5F7C19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7A58A-435F-466D-AD0E-A378C730E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E7F06-37ED-41D1-A2FF-091D86CD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E271-AADD-4DC4-AD2A-19C7D754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1C6F3-7AE3-4995-A46F-5443C138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39EC-2364-405C-9599-0884DA4D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82592-5883-4859-810F-698145798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1BE73-B243-4210-AA98-73E0634A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9236B-56BA-4D15-B736-DAD4C562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95B5A-E894-4970-A4E5-98BFCB5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1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A716-051A-44EA-B279-D6B1D16D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4A109-F45A-43F6-BD08-C7321F245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25AEF-DC60-4181-AB7F-2A2E5F536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EDBD5-96C5-4D77-A703-3480A3F9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32441-7E2F-42A3-BFEE-3A0799A4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6551B-7DCA-4420-8704-AEC12C95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4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8630-C43C-4679-96C8-F9B1FBCD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2E6BF-074F-4C57-9C44-BFBA47371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F5315-DB26-4487-AD4D-EE77AF02D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B5ABE-FC64-4699-938A-B595FBABF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60AE7-6AA4-4FE3-BB97-B45019ECA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59C3E5-5619-4188-94BE-B11C780D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5C454-65AA-40DA-8F6A-963F1064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7EA2E-5D2A-403E-A24C-4A685D83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A113-636D-42AE-AB03-B01B7D5E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1811B-A6B7-4E32-83B9-3FDCF56A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E59BF-A5CD-44F6-A655-4F443FD1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0F1C-C1A3-4C65-9F53-34917FF5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5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24EB2-D4D1-43E4-B79C-33C75C1E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781E3-AEB6-44D2-BFDC-7C9B8167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24F35-AFBE-4658-8692-6C5E0642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9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48B4-F718-4536-A07E-50708C91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75449-824B-424B-9905-BC3FDE7BB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BA8A9-0FA8-4D55-B8D9-89626B406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53EB-83FA-40AB-8E85-6AD970B7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69561-433B-4C7F-B267-5FAC2AAE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B0F76-2395-4145-B00C-170997AC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8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2220-2F6E-45D6-A665-A15342CE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DF6EA-BFC1-4BD7-9825-87F40069F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867D-C12F-401E-9046-026D54915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38F93-2122-4FDD-98C0-7C53FD61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B11CB-DC65-4587-80D6-33ED9A60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AD21C-5271-4B9B-93F1-50D9000F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4AEAA-6B2C-42E0-BCB3-922A7FDD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0AB50-25FF-413F-8E19-661D1417A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F205-F00C-492A-802A-21AEF3648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AC95-76DD-4C48-A31E-17FE2025AB2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03FFA-1C35-4C81-9AD9-EDC916406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9CBE-A9E4-44D1-A4B9-731829652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1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3FB08-6E57-4B62-B1CA-339B5E35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0" b="81449"/>
          <a:stretch/>
        </p:blipFill>
        <p:spPr>
          <a:xfrm>
            <a:off x="539308" y="1663246"/>
            <a:ext cx="10821923" cy="32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50876" r="12951" b="27224"/>
          <a:stretch/>
        </p:blipFill>
        <p:spPr>
          <a:xfrm>
            <a:off x="678486" y="1306567"/>
            <a:ext cx="10609249" cy="4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5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80387" r="13315" b="5842"/>
          <a:stretch/>
        </p:blipFill>
        <p:spPr>
          <a:xfrm>
            <a:off x="860949" y="1908313"/>
            <a:ext cx="10609249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3FB08-6E57-4B62-B1CA-339B5E35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t="17382" r="22495" b="72393"/>
          <a:stretch/>
        </p:blipFill>
        <p:spPr>
          <a:xfrm>
            <a:off x="632177" y="1948595"/>
            <a:ext cx="11221156" cy="23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2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3FB08-6E57-4B62-B1CA-339B5E35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28343" r="6197" b="17897"/>
          <a:stretch/>
        </p:blipFill>
        <p:spPr>
          <a:xfrm>
            <a:off x="1151466" y="0"/>
            <a:ext cx="9572978" cy="689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3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6654" r="16989" b="52259"/>
          <a:stretch/>
        </p:blipFill>
        <p:spPr>
          <a:xfrm>
            <a:off x="1061155" y="86970"/>
            <a:ext cx="9855200" cy="677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18934" r="64980" b="67022"/>
          <a:stretch/>
        </p:blipFill>
        <p:spPr>
          <a:xfrm>
            <a:off x="2686756" y="501864"/>
            <a:ext cx="6532708" cy="57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8" t="18927" r="40818" b="67029"/>
          <a:stretch/>
        </p:blipFill>
        <p:spPr>
          <a:xfrm>
            <a:off x="2269067" y="445419"/>
            <a:ext cx="7495822" cy="61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3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2" t="19098" r="16614" b="66858"/>
          <a:stretch/>
        </p:blipFill>
        <p:spPr>
          <a:xfrm>
            <a:off x="2619023" y="112889"/>
            <a:ext cx="8161865" cy="66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1" t="33487" r="46575" b="52469"/>
          <a:stretch/>
        </p:blipFill>
        <p:spPr>
          <a:xfrm>
            <a:off x="2144890" y="470481"/>
            <a:ext cx="7834488" cy="63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6" t="33524" r="22160" b="52432"/>
          <a:stretch/>
        </p:blipFill>
        <p:spPr>
          <a:xfrm>
            <a:off x="2415822" y="332531"/>
            <a:ext cx="7405511" cy="60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1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4</cp:revision>
  <dcterms:created xsi:type="dcterms:W3CDTF">2020-08-14T16:24:28Z</dcterms:created>
  <dcterms:modified xsi:type="dcterms:W3CDTF">2022-05-08T02:57:15Z</dcterms:modified>
</cp:coreProperties>
</file>