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91" r:id="rId2"/>
    <p:sldId id="299" r:id="rId3"/>
    <p:sldId id="300" r:id="rId4"/>
    <p:sldId id="301" r:id="rId5"/>
    <p:sldId id="292" r:id="rId6"/>
    <p:sldId id="302" r:id="rId7"/>
    <p:sldId id="303" r:id="rId8"/>
    <p:sldId id="293" r:id="rId9"/>
  </p:sldIdLst>
  <p:sldSz cx="9144000" cy="5143500" type="screen16x9"/>
  <p:notesSz cx="6858000" cy="9144000"/>
  <p:custDataLst>
    <p:tags r:id="rId1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91"/>
            <p14:sldId id="299"/>
            <p14:sldId id="300"/>
            <p14:sldId id="301"/>
            <p14:sldId id="292"/>
            <p14:sldId id="302"/>
            <p14:sldId id="303"/>
            <p14:sldId id="293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B00"/>
    <a:srgbClr val="1F8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0" autoAdjust="0"/>
    <p:restoredTop sz="86885" autoAdjust="0"/>
  </p:normalViewPr>
  <p:slideViewPr>
    <p:cSldViewPr snapToGrid="0">
      <p:cViewPr varScale="1">
        <p:scale>
          <a:sx n="106" d="100"/>
          <a:sy n="106" d="100"/>
        </p:scale>
        <p:origin x="-768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t>06/05/2022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1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13"/>
          <p:cNvGrpSpPr>
            <a:grpSpLocks/>
          </p:cNvGrpSpPr>
          <p:nvPr/>
        </p:nvGrpSpPr>
        <p:grpSpPr bwMode="auto">
          <a:xfrm>
            <a:off x="1143003" y="1435897"/>
            <a:ext cx="6731793" cy="2050256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0766" y="1969342"/>
              <a:ext cx="8200894" cy="161214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50179" name="Group 14"/>
          <p:cNvGrpSpPr>
            <a:grpSpLocks/>
          </p:cNvGrpSpPr>
          <p:nvPr/>
        </p:nvGrpSpPr>
        <p:grpSpPr bwMode="auto">
          <a:xfrm>
            <a:off x="1143000" y="3"/>
            <a:ext cx="6858000" cy="1641872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26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688" y="249165"/>
              <a:ext cx="3008312" cy="1939357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spcFirstLastPara="1" wrap="none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53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  <a:cs typeface="Arial" pitchFamily="34" charset="0"/>
                </a:rPr>
                <a:t>Chủ</a:t>
              </a:r>
              <a:r>
                <a:rPr lang="en-US" sz="53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  <a:cs typeface="Arial" pitchFamily="34" charset="0"/>
                </a:rPr>
                <a:t> </a:t>
              </a:r>
              <a:r>
                <a:rPr lang="en-US" sz="53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  <a:cs typeface="Arial" pitchFamily="34" charset="0"/>
                </a:rPr>
                <a:t>đề</a:t>
              </a:r>
              <a:endParaRPr lang="en-US" sz="53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  <a:cs typeface="Arial" pitchFamily="34" charset="0"/>
              </a:endParaRPr>
            </a:p>
          </p:txBody>
        </p:sp>
      </p:grpSp>
      <p:sp>
        <p:nvSpPr>
          <p:cNvPr id="50180" name="TextBox 8"/>
          <p:cNvSpPr txBox="1">
            <a:spLocks noChangeArrowheads="1"/>
          </p:cNvSpPr>
          <p:nvPr/>
        </p:nvSpPr>
        <p:spPr bwMode="auto">
          <a:xfrm>
            <a:off x="2000250" y="400053"/>
            <a:ext cx="932208" cy="176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71" tIns="60936" rIns="121871" bIns="609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0700" b="1" dirty="0">
                <a:latin typeface="Times New Roman" pitchFamily="18" charset="0"/>
              </a:rPr>
              <a:t>9</a:t>
            </a:r>
            <a:endParaRPr lang="vi-VN" sz="10700" b="1" dirty="0"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4200" y="51958"/>
            <a:ext cx="5410200" cy="553949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LỊCH</a:t>
            </a:r>
            <a:endParaRPr lang="vi-VN" sz="28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171700" y="3543300"/>
            <a:ext cx="4800600" cy="1314450"/>
          </a:xfrm>
          <a:solidFill>
            <a:srgbClr val="FFCCFF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-91)</a:t>
            </a:r>
            <a:endParaRPr lang="vi-VN" sz="4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8">
            <a:extLst>
              <a:ext uri="{FF2B5EF4-FFF2-40B4-BE49-F238E27FC236}"/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1970890"/>
            <a:ext cx="6324600" cy="1000913"/>
          </a:xfrm>
          <a:prstGeom prst="rect">
            <a:avLst/>
          </a:prstGeom>
          <a:solidFill>
            <a:srgbClr val="00B050"/>
          </a:solidFill>
        </p:spPr>
        <p:txBody>
          <a:bodyPr wrap="none" fromWordArt="1"/>
          <a:lstStyle/>
          <a:p>
            <a:pPr algn="ctr">
              <a:defRPr/>
            </a:pP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38: </a:t>
            </a:r>
            <a:r>
              <a:rPr lang="en-US" sz="2400" b="1" kern="10" dirty="0" smtClean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ÔN TẬP CÁC SỐ VÀ PHÉP TÍNH </a:t>
            </a:r>
          </a:p>
          <a:p>
            <a:pPr algn="ctr">
              <a:defRPr/>
            </a:pPr>
            <a:r>
              <a:rPr lang="en-US" sz="2400" b="1" kern="10" dirty="0" smtClean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TRONG PHẠM VI 10( TIẾT </a:t>
            </a:r>
            <a:r>
              <a:rPr lang="en-US" sz="2400" b="1" kern="10" dirty="0" smtClean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2)</a:t>
            </a:r>
            <a:endParaRPr lang="vi-VN" sz="2400" b="1" kern="10" dirty="0">
              <a:ln w="9525">
                <a:noFill/>
                <a:round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6160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297" b="62116"/>
          <a:stretch/>
        </p:blipFill>
        <p:spPr>
          <a:xfrm>
            <a:off x="481782" y="953729"/>
            <a:ext cx="8180438" cy="375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2540000" y="2213722"/>
            <a:ext cx="825500" cy="81643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968252" y="2087685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500622" y="2262021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8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7" name="Picture 6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309" t="38409" b="30068"/>
          <a:stretch>
            <a:fillRect/>
          </a:stretch>
        </p:blipFill>
        <p:spPr>
          <a:xfrm>
            <a:off x="948266" y="897582"/>
            <a:ext cx="7852833" cy="362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" name="Curved Connector 3"/>
          <p:cNvCxnSpPr/>
          <p:nvPr/>
        </p:nvCxnSpPr>
        <p:spPr>
          <a:xfrm flipV="1">
            <a:off x="2653553" y="2529937"/>
            <a:ext cx="1873623" cy="1048871"/>
          </a:xfrm>
          <a:prstGeom prst="curvedConnector3">
            <a:avLst>
              <a:gd name="adj1" fmla="val 22249"/>
            </a:avLst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0800000">
            <a:off x="3200399" y="2682339"/>
            <a:ext cx="2151530" cy="688391"/>
          </a:xfrm>
          <a:prstGeom prst="curvedConnector3">
            <a:avLst>
              <a:gd name="adj1" fmla="val 425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0800000">
            <a:off x="5029198" y="2488895"/>
            <a:ext cx="1819837" cy="688390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4276164" y="2339788"/>
            <a:ext cx="1766048" cy="686748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64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6" name="Picture 5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237" t="69136" b="7380"/>
          <a:stretch>
            <a:fillRect/>
          </a:stretch>
        </p:blipFill>
        <p:spPr>
          <a:xfrm>
            <a:off x="1030724" y="1319326"/>
            <a:ext cx="7349067" cy="347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3160081" y="2743200"/>
            <a:ext cx="768452" cy="808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28392" y="3279422"/>
            <a:ext cx="768452" cy="734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8792" y="1709530"/>
            <a:ext cx="768452" cy="1033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16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(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 descr="B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53" y="-46312"/>
            <a:ext cx="863871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94439" y="1825248"/>
            <a:ext cx="6201901" cy="938731"/>
          </a:xfrm>
          <a:prstGeom prst="rect">
            <a:avLst/>
          </a:prstGeom>
          <a:noFill/>
        </p:spPr>
        <p:txBody>
          <a:bodyPr lIns="91451" tIns="45726" rIns="91451" bIns="45726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Nghỉ</a:t>
            </a:r>
            <a:r>
              <a:rPr lang="en-US" sz="5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5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giải</a:t>
            </a:r>
            <a:r>
              <a:rPr lang="en-US" sz="5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5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lao</a:t>
            </a:r>
            <a:endParaRPr lang="en-US" sz="55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6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9" name="Picture 8" descr="009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790222" y="1444978"/>
            <a:ext cx="7461956" cy="323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427111" y="3149600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69555" y="3132667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64488" y="3121378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8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31" name="Picture 30" descr="0092 (1).jpg"/>
          <p:cNvPicPr>
            <a:picLocks noChangeAspect="1"/>
          </p:cNvPicPr>
          <p:nvPr/>
        </p:nvPicPr>
        <p:blipFill>
          <a:blip r:embed="rId4" cstate="print">
            <a:lum/>
          </a:blip>
          <a:srcRect l="10093" t="24581" r="10160" b="11111"/>
          <a:stretch>
            <a:fillRect/>
          </a:stretch>
        </p:blipFill>
        <p:spPr>
          <a:xfrm>
            <a:off x="1907821" y="553156"/>
            <a:ext cx="5159023" cy="44252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311" y="4549422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93734" y="456635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16222" y="4555067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49999" y="455506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  <p:cxnSp>
        <p:nvCxnSpPr>
          <p:cNvPr id="10" name="Curved Connector 9"/>
          <p:cNvCxnSpPr/>
          <p:nvPr/>
        </p:nvCxnSpPr>
        <p:spPr>
          <a:xfrm>
            <a:off x="3550024" y="1412107"/>
            <a:ext cx="2009755" cy="1205587"/>
          </a:xfrm>
          <a:prstGeom prst="curvedConnector3">
            <a:avLst>
              <a:gd name="adj1" fmla="val 92376"/>
            </a:avLst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6200000" flipH="1">
            <a:off x="4008800" y="2160410"/>
            <a:ext cx="934488" cy="643467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3272126" y="2328326"/>
            <a:ext cx="643470" cy="321738"/>
          </a:xfrm>
          <a:prstGeom prst="curvedConnector3">
            <a:avLst>
              <a:gd name="adj1" fmla="val 50000"/>
            </a:avLst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/>
          <p:nvPr/>
        </p:nvCxnSpPr>
        <p:spPr>
          <a:xfrm rot="10800000" flipV="1">
            <a:off x="3228295" y="2295958"/>
            <a:ext cx="2885634" cy="707212"/>
          </a:xfrm>
          <a:prstGeom prst="curvedConnector3">
            <a:avLst>
              <a:gd name="adj1" fmla="val 41301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 rot="16200000" flipH="1">
            <a:off x="4779851" y="1859011"/>
            <a:ext cx="1237459" cy="343649"/>
          </a:xfrm>
          <a:prstGeom prst="curvedConnector3">
            <a:avLst>
              <a:gd name="adj1" fmla="val 50000"/>
            </a:avLst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rot="5400000">
            <a:off x="5738908" y="2170951"/>
            <a:ext cx="1443317" cy="221134"/>
          </a:xfrm>
          <a:prstGeom prst="curvedConnector3">
            <a:avLst>
              <a:gd name="adj1" fmla="val 79814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/>
          <p:nvPr/>
        </p:nvCxnSpPr>
        <p:spPr>
          <a:xfrm rot="10800000" flipV="1">
            <a:off x="4024160" y="2448358"/>
            <a:ext cx="646952" cy="321738"/>
          </a:xfrm>
          <a:prstGeom prst="curvedConnector3">
            <a:avLst>
              <a:gd name="adj1" fmla="val 50000"/>
            </a:avLst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95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(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 descr="B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53" y="-46312"/>
            <a:ext cx="863871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94439" y="1825247"/>
            <a:ext cx="6201901" cy="1785116"/>
          </a:xfrm>
          <a:prstGeom prst="rect">
            <a:avLst/>
          </a:prstGeom>
          <a:noFill/>
        </p:spPr>
        <p:txBody>
          <a:bodyPr lIns="91451" tIns="45726" rIns="91451" bIns="45726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KẾT</a:t>
            </a:r>
            <a:r>
              <a:rPr lang="en-US" sz="5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5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NỐI</a:t>
            </a:r>
            <a:r>
              <a:rPr lang="en-US" sz="5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5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VÀ</a:t>
            </a:r>
            <a:r>
              <a:rPr lang="en-US" sz="5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5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VẬN</a:t>
            </a:r>
            <a:r>
              <a:rPr lang="en-US" sz="5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 </a:t>
            </a:r>
            <a:r>
              <a:rPr lang="en-US" sz="5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DỤNG</a:t>
            </a:r>
            <a:endParaRPr lang="en-US" sz="55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</TotalTime>
  <Words>56</Words>
  <Application>Microsoft Office PowerPoint</Application>
  <PresentationFormat>On-screen Show (16:9)</PresentationFormat>
  <Paragraphs>25</Paragraphs>
  <Slides>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(</vt:lpstr>
      <vt:lpstr>PowerPoint Presentation</vt:lpstr>
      <vt:lpstr>PowerPoint Presentation</vt:lpstr>
      <vt:lpstr>(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SKY</cp:lastModifiedBy>
  <cp:revision>41</cp:revision>
  <dcterms:created xsi:type="dcterms:W3CDTF">2017-01-10T13:46:13Z</dcterms:created>
  <dcterms:modified xsi:type="dcterms:W3CDTF">2022-05-06T05:58:01Z</dcterms:modified>
</cp:coreProperties>
</file>