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91" r:id="rId2"/>
    <p:sldId id="294" r:id="rId3"/>
    <p:sldId id="295" r:id="rId4"/>
    <p:sldId id="292" r:id="rId5"/>
    <p:sldId id="296" r:id="rId6"/>
    <p:sldId id="297" r:id="rId7"/>
    <p:sldId id="298" r:id="rId8"/>
    <p:sldId id="293" r:id="rId9"/>
  </p:sldIdLst>
  <p:sldSz cx="9144000" cy="5143500" type="screen16x9"/>
  <p:notesSz cx="6858000" cy="9144000"/>
  <p:custDataLst>
    <p:tags r:id="rId1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1"/>
            <p14:sldId id="294"/>
            <p14:sldId id="295"/>
            <p14:sldId id="292"/>
            <p14:sldId id="296"/>
            <p14:sldId id="297"/>
            <p14:sldId id="298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06" d="100"/>
          <a:sy n="106" d="100"/>
        </p:scale>
        <p:origin x="-76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06/05/2022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1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3"/>
          <p:cNvGrpSpPr>
            <a:grpSpLocks/>
          </p:cNvGrpSpPr>
          <p:nvPr/>
        </p:nvGrpSpPr>
        <p:grpSpPr bwMode="auto">
          <a:xfrm>
            <a:off x="1143003" y="1435897"/>
            <a:ext cx="6731793" cy="2050256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0766" y="1969342"/>
              <a:ext cx="8200894" cy="16121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0179" name="Group 14"/>
          <p:cNvGrpSpPr>
            <a:grpSpLocks/>
          </p:cNvGrpSpPr>
          <p:nvPr/>
        </p:nvGrpSpPr>
        <p:grpSpPr bwMode="auto">
          <a:xfrm>
            <a:off x="1143000" y="3"/>
            <a:ext cx="6858000" cy="164187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2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688" y="249165"/>
              <a:ext cx="3008312" cy="1939357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  <a:cs typeface="Arial" pitchFamily="34" charset="0"/>
              </a:endParaRPr>
            </a:p>
          </p:txBody>
        </p:sp>
      </p:grp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2000250" y="400053"/>
            <a:ext cx="932208" cy="176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71" tIns="60936" rIns="121871" bIns="609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700" b="1" dirty="0">
                <a:latin typeface="Times New Roman" pitchFamily="18" charset="0"/>
              </a:rPr>
              <a:t>9</a:t>
            </a:r>
            <a:endParaRPr lang="vi-VN" sz="10700" b="1" dirty="0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51958"/>
            <a:ext cx="5410200" cy="553949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endParaRPr lang="vi-VN" sz="2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171700" y="3543300"/>
            <a:ext cx="4800600" cy="1314450"/>
          </a:xfrm>
          <a:solidFill>
            <a:srgbClr val="FFCCFF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88-89)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/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1970890"/>
            <a:ext cx="6324600" cy="100091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2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2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2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38: </a:t>
            </a:r>
            <a:r>
              <a:rPr lang="en-US" sz="20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ÔN TẬP CÁC SỐ VÀ PHÉP TÍNH </a:t>
            </a:r>
          </a:p>
          <a:p>
            <a:pPr algn="ctr">
              <a:defRPr/>
            </a:pPr>
            <a:r>
              <a:rPr lang="en-US" sz="20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TRONG PHẠM VI 10( TIẾT 1)</a:t>
            </a:r>
            <a:endParaRPr lang="vi-VN" sz="20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616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210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58868" y="1488593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838199" y="1488593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1331637" y="1847718"/>
            <a:ext cx="38096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1411356" y="2747955"/>
            <a:ext cx="33821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3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B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" y="-46312"/>
            <a:ext cx="86387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4439" y="1825248"/>
            <a:ext cx="6201901" cy="938731"/>
          </a:xfrm>
          <a:prstGeom prst="rect">
            <a:avLst/>
          </a:prstGeom>
          <a:noFill/>
        </p:spPr>
        <p:txBody>
          <a:bodyPr lIns="91451" tIns="45726" rIns="91451" bIns="457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Nghỉ</a:t>
            </a:r>
            <a:r>
              <a:rPr lang="en-US" sz="5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giải</a:t>
            </a:r>
            <a:r>
              <a:rPr lang="en-US" sz="5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lao</a:t>
            </a:r>
            <a:endParaRPr lang="en-US" sz="5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xmlns="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599214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4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4233" y="2694928"/>
            <a:ext cx="359484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916" y="89648"/>
            <a:ext cx="8005483" cy="20621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Mai,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9, 10, 10.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B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" y="-46312"/>
            <a:ext cx="86387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4439" y="1825247"/>
            <a:ext cx="6201901" cy="1785116"/>
          </a:xfrm>
          <a:prstGeom prst="rect">
            <a:avLst/>
          </a:prstGeom>
          <a:noFill/>
        </p:spPr>
        <p:txBody>
          <a:bodyPr lIns="91451" tIns="45726" rIns="91451" bIns="457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KẾT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NỐI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VÀ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VẬN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DỤNG</a:t>
            </a:r>
            <a:endParaRPr lang="en-US" sz="5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136</Words>
  <Application>Microsoft Office PowerPoint</Application>
  <PresentationFormat>On-screen Show (16:9)</PresentationFormat>
  <Paragraphs>32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主题</vt:lpstr>
      <vt:lpstr>PowerPoint Presentation</vt:lpstr>
      <vt:lpstr>PowerPoint Presentation</vt:lpstr>
      <vt:lpstr>PowerPoint Presentation</vt:lpstr>
      <vt:lpstr>(</vt:lpstr>
      <vt:lpstr>PowerPoint Presentation</vt:lpstr>
      <vt:lpstr>PowerPoint Presentation</vt:lpstr>
      <vt:lpstr>PowerPoint Presentation</vt:lpstr>
      <vt:lpstr>(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SKY</cp:lastModifiedBy>
  <cp:revision>39</cp:revision>
  <dcterms:created xsi:type="dcterms:W3CDTF">2017-01-10T13:46:13Z</dcterms:created>
  <dcterms:modified xsi:type="dcterms:W3CDTF">2022-05-06T05:40:07Z</dcterms:modified>
</cp:coreProperties>
</file>