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2" d="100"/>
          <a:sy n="92" d="100"/>
        </p:scale>
        <p:origin x="11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21/04/2023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736" y="250005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849087" y="1102179"/>
            <a:ext cx="7298870" cy="3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216</Words>
  <Application>Microsoft Office PowerPoint</Application>
  <PresentationFormat>Trình chiếu Trên màn hình (16:9)</PresentationFormat>
  <Paragraphs>45</Paragraphs>
  <Slides>12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10</cp:lastModifiedBy>
  <cp:revision>38</cp:revision>
  <dcterms:created xsi:type="dcterms:W3CDTF">2017-01-10T13:46:13Z</dcterms:created>
  <dcterms:modified xsi:type="dcterms:W3CDTF">2023-04-21T02:13:36Z</dcterms:modified>
</cp:coreProperties>
</file>